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5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9" r:id="rId2"/>
    <p:sldMasterId id="2147483700" r:id="rId3"/>
    <p:sldMasterId id="2147483720" r:id="rId4"/>
    <p:sldMasterId id="2147483741" r:id="rId5"/>
    <p:sldMasterId id="2147483762" r:id="rId6"/>
  </p:sldMasterIdLst>
  <p:notesMasterIdLst>
    <p:notesMasterId r:id="rId70"/>
  </p:notesMasterIdLst>
  <p:sldIdLst>
    <p:sldId id="260" r:id="rId7"/>
    <p:sldId id="2024" r:id="rId8"/>
    <p:sldId id="349" r:id="rId9"/>
    <p:sldId id="384" r:id="rId10"/>
    <p:sldId id="390" r:id="rId11"/>
    <p:sldId id="391" r:id="rId12"/>
    <p:sldId id="392" r:id="rId13"/>
    <p:sldId id="2023" r:id="rId14"/>
    <p:sldId id="347" r:id="rId15"/>
    <p:sldId id="397" r:id="rId16"/>
    <p:sldId id="398" r:id="rId17"/>
    <p:sldId id="401" r:id="rId18"/>
    <p:sldId id="402" r:id="rId19"/>
    <p:sldId id="287" r:id="rId20"/>
    <p:sldId id="288" r:id="rId21"/>
    <p:sldId id="289" r:id="rId22"/>
    <p:sldId id="334" r:id="rId23"/>
    <p:sldId id="403" r:id="rId24"/>
    <p:sldId id="395" r:id="rId25"/>
    <p:sldId id="404" r:id="rId26"/>
    <p:sldId id="406" r:id="rId27"/>
    <p:sldId id="409" r:id="rId28"/>
    <p:sldId id="2027" r:id="rId29"/>
    <p:sldId id="2028" r:id="rId30"/>
    <p:sldId id="2029" r:id="rId31"/>
    <p:sldId id="2030" r:id="rId32"/>
    <p:sldId id="2031" r:id="rId33"/>
    <p:sldId id="2037" r:id="rId34"/>
    <p:sldId id="2034" r:id="rId35"/>
    <p:sldId id="2036" r:id="rId36"/>
    <p:sldId id="2039" r:id="rId37"/>
    <p:sldId id="2054" r:id="rId38"/>
    <p:sldId id="2055" r:id="rId39"/>
    <p:sldId id="2044" r:id="rId40"/>
    <p:sldId id="2043" r:id="rId41"/>
    <p:sldId id="2047" r:id="rId42"/>
    <p:sldId id="2048" r:id="rId43"/>
    <p:sldId id="413" r:id="rId44"/>
    <p:sldId id="414" r:id="rId45"/>
    <p:sldId id="2050" r:id="rId46"/>
    <p:sldId id="2021" r:id="rId47"/>
    <p:sldId id="2052" r:id="rId48"/>
    <p:sldId id="2022" r:id="rId49"/>
    <p:sldId id="2053" r:id="rId50"/>
    <p:sldId id="422" r:id="rId51"/>
    <p:sldId id="420" r:id="rId52"/>
    <p:sldId id="424" r:id="rId53"/>
    <p:sldId id="423" r:id="rId54"/>
    <p:sldId id="427" r:id="rId55"/>
    <p:sldId id="340" r:id="rId56"/>
    <p:sldId id="345" r:id="rId57"/>
    <p:sldId id="348" r:id="rId58"/>
    <p:sldId id="433" r:id="rId59"/>
    <p:sldId id="434" r:id="rId60"/>
    <p:sldId id="435" r:id="rId61"/>
    <p:sldId id="436" r:id="rId62"/>
    <p:sldId id="438" r:id="rId63"/>
    <p:sldId id="429" r:id="rId64"/>
    <p:sldId id="431" r:id="rId65"/>
    <p:sldId id="432" r:id="rId66"/>
    <p:sldId id="2056" r:id="rId67"/>
    <p:sldId id="2018" r:id="rId68"/>
    <p:sldId id="2025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7"/>
    <p:restoredTop sz="95707"/>
  </p:normalViewPr>
  <p:slideViewPr>
    <p:cSldViewPr snapToGrid="0" snapToObjects="1">
      <p:cViewPr>
        <p:scale>
          <a:sx n="100" d="100"/>
          <a:sy n="100" d="100"/>
        </p:scale>
        <p:origin x="7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76A3CC-F1E6-B341-8479-EF66C6E5E835}" type="doc">
      <dgm:prSet loTypeId="urn:microsoft.com/office/officeart/2005/8/layout/equation2" loCatId="" qsTypeId="urn:microsoft.com/office/officeart/2005/8/quickstyle/simple2" qsCatId="simple" csTypeId="urn:microsoft.com/office/officeart/2005/8/colors/colorful3" csCatId="colorful" phldr="1"/>
      <dgm:spPr/>
    </dgm:pt>
    <dgm:pt modelId="{EE5DC5FB-8082-5540-A34F-BA87B78EB61D}">
      <dgm:prSet phldrT="[Text]" custT="1"/>
      <dgm:spPr/>
      <dgm:t>
        <a:bodyPr/>
        <a:lstStyle/>
        <a:p>
          <a:r>
            <a:rPr lang="en-GB" sz="1600" dirty="0"/>
            <a:t>Uncertain Emergence of Demand</a:t>
          </a:r>
        </a:p>
      </dgm:t>
    </dgm:pt>
    <dgm:pt modelId="{D394F110-078F-E74A-B5E8-B796C1879CBB}" type="parTrans" cxnId="{3A06DBB7-05AD-B846-BF97-06FD1380EABA}">
      <dgm:prSet/>
      <dgm:spPr/>
      <dgm:t>
        <a:bodyPr/>
        <a:lstStyle/>
        <a:p>
          <a:endParaRPr lang="en-GB"/>
        </a:p>
      </dgm:t>
    </dgm:pt>
    <dgm:pt modelId="{9D3280E8-DE04-3F42-9196-F805DD5D1C87}" type="sibTrans" cxnId="{3A06DBB7-05AD-B846-BF97-06FD1380EABA}">
      <dgm:prSet/>
      <dgm:spPr/>
      <dgm:t>
        <a:bodyPr/>
        <a:lstStyle/>
        <a:p>
          <a:endParaRPr lang="en-GB"/>
        </a:p>
      </dgm:t>
    </dgm:pt>
    <dgm:pt modelId="{6741E475-1732-8840-AF75-274C69566D84}">
      <dgm:prSet phldrT="[Text]" custT="1"/>
      <dgm:spPr/>
      <dgm:t>
        <a:bodyPr/>
        <a:lstStyle/>
        <a:p>
          <a:r>
            <a:rPr lang="en-GB" sz="1600" dirty="0"/>
            <a:t>Unpredictable Sales</a:t>
          </a:r>
        </a:p>
      </dgm:t>
    </dgm:pt>
    <dgm:pt modelId="{F06FB549-4827-B94E-B27F-64702AEEAEDA}" type="parTrans" cxnId="{4EB10AA4-64F5-9E43-BFC9-AF8DB3F44F7E}">
      <dgm:prSet/>
      <dgm:spPr/>
      <dgm:t>
        <a:bodyPr/>
        <a:lstStyle/>
        <a:p>
          <a:endParaRPr lang="en-GB"/>
        </a:p>
      </dgm:t>
    </dgm:pt>
    <dgm:pt modelId="{94656D17-7D9B-9647-BC24-27ADBF312093}" type="sibTrans" cxnId="{4EB10AA4-64F5-9E43-BFC9-AF8DB3F44F7E}">
      <dgm:prSet/>
      <dgm:spPr/>
      <dgm:t>
        <a:bodyPr/>
        <a:lstStyle/>
        <a:p>
          <a:endParaRPr lang="en-GB"/>
        </a:p>
      </dgm:t>
    </dgm:pt>
    <dgm:pt modelId="{B62313C7-9A26-E44A-BDF9-C7D1762045EA}">
      <dgm:prSet phldrT="[Text]"/>
      <dgm:spPr/>
      <dgm:t>
        <a:bodyPr/>
        <a:lstStyle/>
        <a:p>
          <a:r>
            <a:rPr lang="en-GB" dirty="0"/>
            <a:t>Volatile Industry </a:t>
          </a:r>
        </a:p>
      </dgm:t>
    </dgm:pt>
    <dgm:pt modelId="{1207C8D5-49DB-1145-BE74-E0A7EFA58FE2}" type="parTrans" cxnId="{051D0821-CACC-5147-90C6-F8B86397B0BF}">
      <dgm:prSet/>
      <dgm:spPr/>
      <dgm:t>
        <a:bodyPr/>
        <a:lstStyle/>
        <a:p>
          <a:endParaRPr lang="en-GB"/>
        </a:p>
      </dgm:t>
    </dgm:pt>
    <dgm:pt modelId="{7502F02F-81E8-B84B-BC2B-FD23427B9224}" type="sibTrans" cxnId="{051D0821-CACC-5147-90C6-F8B86397B0BF}">
      <dgm:prSet/>
      <dgm:spPr/>
      <dgm:t>
        <a:bodyPr/>
        <a:lstStyle/>
        <a:p>
          <a:endParaRPr lang="en-GB"/>
        </a:p>
      </dgm:t>
    </dgm:pt>
    <dgm:pt modelId="{34A5D2FA-F11A-BA46-BF17-AFFCAFC9AE3A}" type="pres">
      <dgm:prSet presAssocID="{DE76A3CC-F1E6-B341-8479-EF66C6E5E835}" presName="Name0" presStyleCnt="0">
        <dgm:presLayoutVars>
          <dgm:dir/>
          <dgm:resizeHandles val="exact"/>
        </dgm:presLayoutVars>
      </dgm:prSet>
      <dgm:spPr/>
    </dgm:pt>
    <dgm:pt modelId="{13D3B568-6F1B-0441-9637-8F0E6F4BB309}" type="pres">
      <dgm:prSet presAssocID="{DE76A3CC-F1E6-B341-8479-EF66C6E5E835}" presName="vNodes" presStyleCnt="0"/>
      <dgm:spPr/>
    </dgm:pt>
    <dgm:pt modelId="{CEDECE35-CD98-CC40-9743-6B9E2A770463}" type="pres">
      <dgm:prSet presAssocID="{EE5DC5FB-8082-5540-A34F-BA87B78EB61D}" presName="node" presStyleLbl="node1" presStyleIdx="0" presStyleCnt="3" custScaleX="119886" custScaleY="123772">
        <dgm:presLayoutVars>
          <dgm:bulletEnabled val="1"/>
        </dgm:presLayoutVars>
      </dgm:prSet>
      <dgm:spPr/>
    </dgm:pt>
    <dgm:pt modelId="{A5920CF4-27FF-8440-99D0-1E43DAE40C14}" type="pres">
      <dgm:prSet presAssocID="{9D3280E8-DE04-3F42-9196-F805DD5D1C87}" presName="spacerT" presStyleCnt="0"/>
      <dgm:spPr/>
    </dgm:pt>
    <dgm:pt modelId="{4D955F96-3510-C746-9F5A-627DC3DD8D17}" type="pres">
      <dgm:prSet presAssocID="{9D3280E8-DE04-3F42-9196-F805DD5D1C87}" presName="sibTrans" presStyleLbl="sibTrans2D1" presStyleIdx="0" presStyleCnt="2"/>
      <dgm:spPr/>
    </dgm:pt>
    <dgm:pt modelId="{0BEB3EF6-5CE4-394F-ACA9-E1FEF334C1B7}" type="pres">
      <dgm:prSet presAssocID="{9D3280E8-DE04-3F42-9196-F805DD5D1C87}" presName="spacerB" presStyleCnt="0"/>
      <dgm:spPr/>
    </dgm:pt>
    <dgm:pt modelId="{22F8EBD8-3E0D-E14C-9C01-C45A3BF2ECC2}" type="pres">
      <dgm:prSet presAssocID="{6741E475-1732-8840-AF75-274C69566D84}" presName="node" presStyleLbl="node1" presStyleIdx="1" presStyleCnt="3" custScaleX="135144" custScaleY="133531">
        <dgm:presLayoutVars>
          <dgm:bulletEnabled val="1"/>
        </dgm:presLayoutVars>
      </dgm:prSet>
      <dgm:spPr/>
    </dgm:pt>
    <dgm:pt modelId="{F388D0CA-0F5E-5348-BEA7-E2F91DA076E7}" type="pres">
      <dgm:prSet presAssocID="{DE76A3CC-F1E6-B341-8479-EF66C6E5E835}" presName="sibTransLast" presStyleLbl="sibTrans2D1" presStyleIdx="1" presStyleCnt="2"/>
      <dgm:spPr/>
    </dgm:pt>
    <dgm:pt modelId="{4B220D5A-B4E0-784C-BA7A-D242FD32165E}" type="pres">
      <dgm:prSet presAssocID="{DE76A3CC-F1E6-B341-8479-EF66C6E5E835}" presName="connectorText" presStyleLbl="sibTrans2D1" presStyleIdx="1" presStyleCnt="2"/>
      <dgm:spPr/>
    </dgm:pt>
    <dgm:pt modelId="{550172CA-5D4B-0F42-A120-FAAC26073406}" type="pres">
      <dgm:prSet presAssocID="{DE76A3CC-F1E6-B341-8479-EF66C6E5E835}" presName="lastNode" presStyleLbl="node1" presStyleIdx="2" presStyleCnt="3" custScaleX="73279" custScaleY="67793">
        <dgm:presLayoutVars>
          <dgm:bulletEnabled val="1"/>
        </dgm:presLayoutVars>
      </dgm:prSet>
      <dgm:spPr/>
    </dgm:pt>
  </dgm:ptLst>
  <dgm:cxnLst>
    <dgm:cxn modelId="{051D0821-CACC-5147-90C6-F8B86397B0BF}" srcId="{DE76A3CC-F1E6-B341-8479-EF66C6E5E835}" destId="{B62313C7-9A26-E44A-BDF9-C7D1762045EA}" srcOrd="2" destOrd="0" parTransId="{1207C8D5-49DB-1145-BE74-E0A7EFA58FE2}" sibTransId="{7502F02F-81E8-B84B-BC2B-FD23427B9224}"/>
    <dgm:cxn modelId="{A4B3542B-AA84-8146-A877-4B9EDF28DD61}" type="presOf" srcId="{B62313C7-9A26-E44A-BDF9-C7D1762045EA}" destId="{550172CA-5D4B-0F42-A120-FAAC26073406}" srcOrd="0" destOrd="0" presId="urn:microsoft.com/office/officeart/2005/8/layout/equation2"/>
    <dgm:cxn modelId="{045E874E-0F6D-4240-8910-B68998A8F74E}" type="presOf" srcId="{EE5DC5FB-8082-5540-A34F-BA87B78EB61D}" destId="{CEDECE35-CD98-CC40-9743-6B9E2A770463}" srcOrd="0" destOrd="0" presId="urn:microsoft.com/office/officeart/2005/8/layout/equation2"/>
    <dgm:cxn modelId="{7503775A-2AFC-8F4B-811B-2F2CD44B1862}" type="presOf" srcId="{94656D17-7D9B-9647-BC24-27ADBF312093}" destId="{4B220D5A-B4E0-784C-BA7A-D242FD32165E}" srcOrd="1" destOrd="0" presId="urn:microsoft.com/office/officeart/2005/8/layout/equation2"/>
    <dgm:cxn modelId="{07EB246C-561C-A54D-B335-7CB6B897CEC6}" type="presOf" srcId="{DE76A3CC-F1E6-B341-8479-EF66C6E5E835}" destId="{34A5D2FA-F11A-BA46-BF17-AFFCAFC9AE3A}" srcOrd="0" destOrd="0" presId="urn:microsoft.com/office/officeart/2005/8/layout/equation2"/>
    <dgm:cxn modelId="{8D1DC38F-3811-6847-813F-2DEC604E722D}" type="presOf" srcId="{94656D17-7D9B-9647-BC24-27ADBF312093}" destId="{F388D0CA-0F5E-5348-BEA7-E2F91DA076E7}" srcOrd="0" destOrd="0" presId="urn:microsoft.com/office/officeart/2005/8/layout/equation2"/>
    <dgm:cxn modelId="{4EB10AA4-64F5-9E43-BFC9-AF8DB3F44F7E}" srcId="{DE76A3CC-F1E6-B341-8479-EF66C6E5E835}" destId="{6741E475-1732-8840-AF75-274C69566D84}" srcOrd="1" destOrd="0" parTransId="{F06FB549-4827-B94E-B27F-64702AEEAEDA}" sibTransId="{94656D17-7D9B-9647-BC24-27ADBF312093}"/>
    <dgm:cxn modelId="{3A06DBB7-05AD-B846-BF97-06FD1380EABA}" srcId="{DE76A3CC-F1E6-B341-8479-EF66C6E5E835}" destId="{EE5DC5FB-8082-5540-A34F-BA87B78EB61D}" srcOrd="0" destOrd="0" parTransId="{D394F110-078F-E74A-B5E8-B796C1879CBB}" sibTransId="{9D3280E8-DE04-3F42-9196-F805DD5D1C87}"/>
    <dgm:cxn modelId="{04861BD6-FDE9-2C4D-87D9-4A3C70670307}" type="presOf" srcId="{6741E475-1732-8840-AF75-274C69566D84}" destId="{22F8EBD8-3E0D-E14C-9C01-C45A3BF2ECC2}" srcOrd="0" destOrd="0" presId="urn:microsoft.com/office/officeart/2005/8/layout/equation2"/>
    <dgm:cxn modelId="{F6E8F8D8-69CD-CD4A-A485-D0B1B1EB81FD}" type="presOf" srcId="{9D3280E8-DE04-3F42-9196-F805DD5D1C87}" destId="{4D955F96-3510-C746-9F5A-627DC3DD8D17}" srcOrd="0" destOrd="0" presId="urn:microsoft.com/office/officeart/2005/8/layout/equation2"/>
    <dgm:cxn modelId="{7B4DCFC7-6AED-F34F-BA15-FB17BEB520B1}" type="presParOf" srcId="{34A5D2FA-F11A-BA46-BF17-AFFCAFC9AE3A}" destId="{13D3B568-6F1B-0441-9637-8F0E6F4BB309}" srcOrd="0" destOrd="0" presId="urn:microsoft.com/office/officeart/2005/8/layout/equation2"/>
    <dgm:cxn modelId="{7E78E54A-FAEF-9B4C-923D-C9945464139D}" type="presParOf" srcId="{13D3B568-6F1B-0441-9637-8F0E6F4BB309}" destId="{CEDECE35-CD98-CC40-9743-6B9E2A770463}" srcOrd="0" destOrd="0" presId="urn:microsoft.com/office/officeart/2005/8/layout/equation2"/>
    <dgm:cxn modelId="{A828DDC4-711A-4045-B853-504C3F73FA90}" type="presParOf" srcId="{13D3B568-6F1B-0441-9637-8F0E6F4BB309}" destId="{A5920CF4-27FF-8440-99D0-1E43DAE40C14}" srcOrd="1" destOrd="0" presId="urn:microsoft.com/office/officeart/2005/8/layout/equation2"/>
    <dgm:cxn modelId="{6F70ACA4-EC83-A742-98E4-D440C6C34621}" type="presParOf" srcId="{13D3B568-6F1B-0441-9637-8F0E6F4BB309}" destId="{4D955F96-3510-C746-9F5A-627DC3DD8D17}" srcOrd="2" destOrd="0" presId="urn:microsoft.com/office/officeart/2005/8/layout/equation2"/>
    <dgm:cxn modelId="{B35DB175-4B4A-7246-A07F-8ECC604E2325}" type="presParOf" srcId="{13D3B568-6F1B-0441-9637-8F0E6F4BB309}" destId="{0BEB3EF6-5CE4-394F-ACA9-E1FEF334C1B7}" srcOrd="3" destOrd="0" presId="urn:microsoft.com/office/officeart/2005/8/layout/equation2"/>
    <dgm:cxn modelId="{C9B22C2A-23F9-5546-987F-45FCF6600D4A}" type="presParOf" srcId="{13D3B568-6F1B-0441-9637-8F0E6F4BB309}" destId="{22F8EBD8-3E0D-E14C-9C01-C45A3BF2ECC2}" srcOrd="4" destOrd="0" presId="urn:microsoft.com/office/officeart/2005/8/layout/equation2"/>
    <dgm:cxn modelId="{CA65B8B7-1A22-444D-BAA5-C73070881CD9}" type="presParOf" srcId="{34A5D2FA-F11A-BA46-BF17-AFFCAFC9AE3A}" destId="{F388D0CA-0F5E-5348-BEA7-E2F91DA076E7}" srcOrd="1" destOrd="0" presId="urn:microsoft.com/office/officeart/2005/8/layout/equation2"/>
    <dgm:cxn modelId="{5617D6A5-999F-C341-A042-C1C449EC7435}" type="presParOf" srcId="{F388D0CA-0F5E-5348-BEA7-E2F91DA076E7}" destId="{4B220D5A-B4E0-784C-BA7A-D242FD32165E}" srcOrd="0" destOrd="0" presId="urn:microsoft.com/office/officeart/2005/8/layout/equation2"/>
    <dgm:cxn modelId="{8F80BBBC-767F-2C43-8D69-D07FF77E277D}" type="presParOf" srcId="{34A5D2FA-F11A-BA46-BF17-AFFCAFC9AE3A}" destId="{550172CA-5D4B-0F42-A120-FAAC2607340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400E38-9354-EA4E-B609-80E56CFD788B}" type="doc">
      <dgm:prSet loTypeId="urn:microsoft.com/office/officeart/2018/2/layout/IconLabelList" loCatId="icon" qsTypeId="urn:microsoft.com/office/officeart/2005/8/quickstyle/simple2" qsCatId="simple" csTypeId="urn:microsoft.com/office/officeart/2005/8/colors/colorful1" csCatId="colorful" phldr="1"/>
      <dgm:spPr/>
    </dgm:pt>
    <dgm:pt modelId="{C5852676-BCC0-024A-A7F3-1BD360E282B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Production Quantity</a:t>
          </a:r>
        </a:p>
      </dgm:t>
    </dgm:pt>
    <dgm:pt modelId="{D6FE6DE3-685B-514E-853E-B1485FA6E563}" type="parTrans" cxnId="{5E36394A-1364-F34F-A8AE-BC7DE6F5BB11}">
      <dgm:prSet/>
      <dgm:spPr/>
      <dgm:t>
        <a:bodyPr/>
        <a:lstStyle/>
        <a:p>
          <a:endParaRPr lang="en-GB"/>
        </a:p>
      </dgm:t>
    </dgm:pt>
    <dgm:pt modelId="{F8DA5D79-872F-AB4F-925A-0F2C2732AD2B}" type="sibTrans" cxnId="{5E36394A-1364-F34F-A8AE-BC7DE6F5BB11}">
      <dgm:prSet/>
      <dgm:spPr/>
      <dgm:t>
        <a:bodyPr/>
        <a:lstStyle/>
        <a:p>
          <a:endParaRPr lang="en-GB"/>
        </a:p>
      </dgm:t>
    </dgm:pt>
    <dgm:pt modelId="{DB14F2C5-9065-DB43-90B1-024C48F4297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Costs</a:t>
          </a:r>
        </a:p>
      </dgm:t>
    </dgm:pt>
    <dgm:pt modelId="{0A945B9E-4E71-D94C-A317-ABD8C1799E30}" type="parTrans" cxnId="{0E72136B-02CC-F249-B0B1-EB5C951321E7}">
      <dgm:prSet/>
      <dgm:spPr/>
      <dgm:t>
        <a:bodyPr/>
        <a:lstStyle/>
        <a:p>
          <a:endParaRPr lang="en-GB"/>
        </a:p>
      </dgm:t>
    </dgm:pt>
    <dgm:pt modelId="{BCF0F659-ED19-CF43-B1C4-3A03950711BF}" type="sibTrans" cxnId="{0E72136B-02CC-F249-B0B1-EB5C951321E7}">
      <dgm:prSet/>
      <dgm:spPr/>
      <dgm:t>
        <a:bodyPr/>
        <a:lstStyle/>
        <a:p>
          <a:endParaRPr lang="en-GB"/>
        </a:p>
      </dgm:t>
    </dgm:pt>
    <dgm:pt modelId="{80A60D04-BBCB-0C45-8122-4FDFEEEABD7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Pricing</a:t>
          </a:r>
        </a:p>
      </dgm:t>
    </dgm:pt>
    <dgm:pt modelId="{CDA59413-E95E-E143-80BF-B9DF69A50B21}" type="parTrans" cxnId="{C30B4DA4-4727-014E-BD37-04AF52CF101C}">
      <dgm:prSet/>
      <dgm:spPr/>
      <dgm:t>
        <a:bodyPr/>
        <a:lstStyle/>
        <a:p>
          <a:endParaRPr lang="en-GB"/>
        </a:p>
      </dgm:t>
    </dgm:pt>
    <dgm:pt modelId="{8FC98E30-46C3-824D-A128-9FC632BF0FF6}" type="sibTrans" cxnId="{C30B4DA4-4727-014E-BD37-04AF52CF101C}">
      <dgm:prSet/>
      <dgm:spPr/>
      <dgm:t>
        <a:bodyPr/>
        <a:lstStyle/>
        <a:p>
          <a:endParaRPr lang="en-GB"/>
        </a:p>
      </dgm:t>
    </dgm:pt>
    <dgm:pt modelId="{F88C6424-D368-4745-8A44-E6350E9B8F37}" type="pres">
      <dgm:prSet presAssocID="{76400E38-9354-EA4E-B609-80E56CFD788B}" presName="root" presStyleCnt="0">
        <dgm:presLayoutVars>
          <dgm:dir/>
          <dgm:resizeHandles val="exact"/>
        </dgm:presLayoutVars>
      </dgm:prSet>
      <dgm:spPr/>
    </dgm:pt>
    <dgm:pt modelId="{0F91AB57-E0BF-4812-AD36-D8673F009A06}" type="pres">
      <dgm:prSet presAssocID="{C5852676-BCC0-024A-A7F3-1BD360E282BF}" presName="compNode" presStyleCnt="0"/>
      <dgm:spPr/>
    </dgm:pt>
    <dgm:pt modelId="{60F277B0-B454-424A-82A7-6EF53731680A}" type="pres">
      <dgm:prSet presAssocID="{C5852676-BCC0-024A-A7F3-1BD360E282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01F4E18-9D0B-462F-BFBC-A4BB96E62105}" type="pres">
      <dgm:prSet presAssocID="{C5852676-BCC0-024A-A7F3-1BD360E282BF}" presName="spaceRect" presStyleCnt="0"/>
      <dgm:spPr/>
    </dgm:pt>
    <dgm:pt modelId="{F54F8B14-E4B3-4C40-84AF-C8E7EB91C649}" type="pres">
      <dgm:prSet presAssocID="{C5852676-BCC0-024A-A7F3-1BD360E282BF}" presName="textRect" presStyleLbl="revTx" presStyleIdx="0" presStyleCnt="3">
        <dgm:presLayoutVars>
          <dgm:chMax val="1"/>
          <dgm:chPref val="1"/>
        </dgm:presLayoutVars>
      </dgm:prSet>
      <dgm:spPr/>
    </dgm:pt>
    <dgm:pt modelId="{07DA2D6C-EDBE-4767-B61D-166BF80F330F}" type="pres">
      <dgm:prSet presAssocID="{F8DA5D79-872F-AB4F-925A-0F2C2732AD2B}" presName="sibTrans" presStyleCnt="0"/>
      <dgm:spPr/>
    </dgm:pt>
    <dgm:pt modelId="{004C6393-86FE-4A3F-AADF-DEF79535E14A}" type="pres">
      <dgm:prSet presAssocID="{DB14F2C5-9065-DB43-90B1-024C48F4297D}" presName="compNode" presStyleCnt="0"/>
      <dgm:spPr/>
    </dgm:pt>
    <dgm:pt modelId="{89869185-3698-4A74-B162-1FE27043A807}" type="pres">
      <dgm:prSet presAssocID="{DB14F2C5-9065-DB43-90B1-024C48F4297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0E9F519-4E90-4AE0-B81C-3528432C5F89}" type="pres">
      <dgm:prSet presAssocID="{DB14F2C5-9065-DB43-90B1-024C48F4297D}" presName="spaceRect" presStyleCnt="0"/>
      <dgm:spPr/>
    </dgm:pt>
    <dgm:pt modelId="{C445FC77-236A-4E08-95C7-756337B7FCA6}" type="pres">
      <dgm:prSet presAssocID="{DB14F2C5-9065-DB43-90B1-024C48F4297D}" presName="textRect" presStyleLbl="revTx" presStyleIdx="1" presStyleCnt="3">
        <dgm:presLayoutVars>
          <dgm:chMax val="1"/>
          <dgm:chPref val="1"/>
        </dgm:presLayoutVars>
      </dgm:prSet>
      <dgm:spPr/>
    </dgm:pt>
    <dgm:pt modelId="{8436A00D-7F24-456F-AB8A-121101331797}" type="pres">
      <dgm:prSet presAssocID="{BCF0F659-ED19-CF43-B1C4-3A03950711BF}" presName="sibTrans" presStyleCnt="0"/>
      <dgm:spPr/>
    </dgm:pt>
    <dgm:pt modelId="{B1C6B445-32C2-48D4-BD6E-193CF3DB6436}" type="pres">
      <dgm:prSet presAssocID="{80A60D04-BBCB-0C45-8122-4FDFEEEABD75}" presName="compNode" presStyleCnt="0"/>
      <dgm:spPr/>
    </dgm:pt>
    <dgm:pt modelId="{01A2F885-9531-40B7-93EC-FB69926BD2B0}" type="pres">
      <dgm:prSet presAssocID="{80A60D04-BBCB-0C45-8122-4FDFEEEABD7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DDAAB71B-90ED-47AA-9469-773E969E1643}" type="pres">
      <dgm:prSet presAssocID="{80A60D04-BBCB-0C45-8122-4FDFEEEABD75}" presName="spaceRect" presStyleCnt="0"/>
      <dgm:spPr/>
    </dgm:pt>
    <dgm:pt modelId="{80DA7740-F202-48AE-A7A4-8C64A3B5763D}" type="pres">
      <dgm:prSet presAssocID="{80A60D04-BBCB-0C45-8122-4FDFEEEABD7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F4FA10-08C1-1A4C-BF9F-F1247F5EA0C6}" type="presOf" srcId="{DB14F2C5-9065-DB43-90B1-024C48F4297D}" destId="{C445FC77-236A-4E08-95C7-756337B7FCA6}" srcOrd="0" destOrd="0" presId="urn:microsoft.com/office/officeart/2018/2/layout/IconLabelList"/>
    <dgm:cxn modelId="{E66F7A1A-700F-504F-98FB-C60011477430}" type="presOf" srcId="{76400E38-9354-EA4E-B609-80E56CFD788B}" destId="{F88C6424-D368-4745-8A44-E6350E9B8F37}" srcOrd="0" destOrd="0" presId="urn:microsoft.com/office/officeart/2018/2/layout/IconLabelList"/>
    <dgm:cxn modelId="{EF131F44-5304-4D4C-9E88-213CFF748E2D}" type="presOf" srcId="{C5852676-BCC0-024A-A7F3-1BD360E282BF}" destId="{F54F8B14-E4B3-4C40-84AF-C8E7EB91C649}" srcOrd="0" destOrd="0" presId="urn:microsoft.com/office/officeart/2018/2/layout/IconLabelList"/>
    <dgm:cxn modelId="{5E36394A-1364-F34F-A8AE-BC7DE6F5BB11}" srcId="{76400E38-9354-EA4E-B609-80E56CFD788B}" destId="{C5852676-BCC0-024A-A7F3-1BD360E282BF}" srcOrd="0" destOrd="0" parTransId="{D6FE6DE3-685B-514E-853E-B1485FA6E563}" sibTransId="{F8DA5D79-872F-AB4F-925A-0F2C2732AD2B}"/>
    <dgm:cxn modelId="{0E72136B-02CC-F249-B0B1-EB5C951321E7}" srcId="{76400E38-9354-EA4E-B609-80E56CFD788B}" destId="{DB14F2C5-9065-DB43-90B1-024C48F4297D}" srcOrd="1" destOrd="0" parTransId="{0A945B9E-4E71-D94C-A317-ABD8C1799E30}" sibTransId="{BCF0F659-ED19-CF43-B1C4-3A03950711BF}"/>
    <dgm:cxn modelId="{466A367A-7744-8648-9088-242F26A0EC22}" type="presOf" srcId="{80A60D04-BBCB-0C45-8122-4FDFEEEABD75}" destId="{80DA7740-F202-48AE-A7A4-8C64A3B5763D}" srcOrd="0" destOrd="0" presId="urn:microsoft.com/office/officeart/2018/2/layout/IconLabelList"/>
    <dgm:cxn modelId="{C30B4DA4-4727-014E-BD37-04AF52CF101C}" srcId="{76400E38-9354-EA4E-B609-80E56CFD788B}" destId="{80A60D04-BBCB-0C45-8122-4FDFEEEABD75}" srcOrd="2" destOrd="0" parTransId="{CDA59413-E95E-E143-80BF-B9DF69A50B21}" sibTransId="{8FC98E30-46C3-824D-A128-9FC632BF0FF6}"/>
    <dgm:cxn modelId="{698EA30B-F010-7C41-A74D-A0C5F294318A}" type="presParOf" srcId="{F88C6424-D368-4745-8A44-E6350E9B8F37}" destId="{0F91AB57-E0BF-4812-AD36-D8673F009A06}" srcOrd="0" destOrd="0" presId="urn:microsoft.com/office/officeart/2018/2/layout/IconLabelList"/>
    <dgm:cxn modelId="{CB494BA2-49C5-C24B-8FE2-DB5FF3AD7E74}" type="presParOf" srcId="{0F91AB57-E0BF-4812-AD36-D8673F009A06}" destId="{60F277B0-B454-424A-82A7-6EF53731680A}" srcOrd="0" destOrd="0" presId="urn:microsoft.com/office/officeart/2018/2/layout/IconLabelList"/>
    <dgm:cxn modelId="{129E59A2-8F8B-E44F-B7C3-93056081171B}" type="presParOf" srcId="{0F91AB57-E0BF-4812-AD36-D8673F009A06}" destId="{C01F4E18-9D0B-462F-BFBC-A4BB96E62105}" srcOrd="1" destOrd="0" presId="urn:microsoft.com/office/officeart/2018/2/layout/IconLabelList"/>
    <dgm:cxn modelId="{AD17C33C-1474-B443-8897-51AFA1D06E0B}" type="presParOf" srcId="{0F91AB57-E0BF-4812-AD36-D8673F009A06}" destId="{F54F8B14-E4B3-4C40-84AF-C8E7EB91C649}" srcOrd="2" destOrd="0" presId="urn:microsoft.com/office/officeart/2018/2/layout/IconLabelList"/>
    <dgm:cxn modelId="{762086F7-C2D4-BF41-96EC-D8D3114C9452}" type="presParOf" srcId="{F88C6424-D368-4745-8A44-E6350E9B8F37}" destId="{07DA2D6C-EDBE-4767-B61D-166BF80F330F}" srcOrd="1" destOrd="0" presId="urn:microsoft.com/office/officeart/2018/2/layout/IconLabelList"/>
    <dgm:cxn modelId="{5501B305-822F-1747-A35D-C692A756A287}" type="presParOf" srcId="{F88C6424-D368-4745-8A44-E6350E9B8F37}" destId="{004C6393-86FE-4A3F-AADF-DEF79535E14A}" srcOrd="2" destOrd="0" presId="urn:microsoft.com/office/officeart/2018/2/layout/IconLabelList"/>
    <dgm:cxn modelId="{A7D02FD8-FD7D-E245-B79F-8E11E7984788}" type="presParOf" srcId="{004C6393-86FE-4A3F-AADF-DEF79535E14A}" destId="{89869185-3698-4A74-B162-1FE27043A807}" srcOrd="0" destOrd="0" presId="urn:microsoft.com/office/officeart/2018/2/layout/IconLabelList"/>
    <dgm:cxn modelId="{77006DC3-9859-2F43-B2BF-4E4841F06C51}" type="presParOf" srcId="{004C6393-86FE-4A3F-AADF-DEF79535E14A}" destId="{20E9F519-4E90-4AE0-B81C-3528432C5F89}" srcOrd="1" destOrd="0" presId="urn:microsoft.com/office/officeart/2018/2/layout/IconLabelList"/>
    <dgm:cxn modelId="{4324233A-C164-D445-B652-FF96DA62C7FA}" type="presParOf" srcId="{004C6393-86FE-4A3F-AADF-DEF79535E14A}" destId="{C445FC77-236A-4E08-95C7-756337B7FCA6}" srcOrd="2" destOrd="0" presId="urn:microsoft.com/office/officeart/2018/2/layout/IconLabelList"/>
    <dgm:cxn modelId="{BB9BB427-CF6D-DF44-91F8-44F9747C506C}" type="presParOf" srcId="{F88C6424-D368-4745-8A44-E6350E9B8F37}" destId="{8436A00D-7F24-456F-AB8A-121101331797}" srcOrd="3" destOrd="0" presId="urn:microsoft.com/office/officeart/2018/2/layout/IconLabelList"/>
    <dgm:cxn modelId="{BBB47D87-20F8-694F-9266-7C0F4D5DD8A0}" type="presParOf" srcId="{F88C6424-D368-4745-8A44-E6350E9B8F37}" destId="{B1C6B445-32C2-48D4-BD6E-193CF3DB6436}" srcOrd="4" destOrd="0" presId="urn:microsoft.com/office/officeart/2018/2/layout/IconLabelList"/>
    <dgm:cxn modelId="{3695FA69-FCBE-6849-815B-84D0AFB34F6B}" type="presParOf" srcId="{B1C6B445-32C2-48D4-BD6E-193CF3DB6436}" destId="{01A2F885-9531-40B7-93EC-FB69926BD2B0}" srcOrd="0" destOrd="0" presId="urn:microsoft.com/office/officeart/2018/2/layout/IconLabelList"/>
    <dgm:cxn modelId="{0055C656-85F6-334F-B800-5F7234CDE34B}" type="presParOf" srcId="{B1C6B445-32C2-48D4-BD6E-193CF3DB6436}" destId="{DDAAB71B-90ED-47AA-9469-773E969E1643}" srcOrd="1" destOrd="0" presId="urn:microsoft.com/office/officeart/2018/2/layout/IconLabelList"/>
    <dgm:cxn modelId="{43BFE2A5-1A6B-A840-9C40-114A4F584324}" type="presParOf" srcId="{B1C6B445-32C2-48D4-BD6E-193CF3DB6436}" destId="{80DA7740-F202-48AE-A7A4-8C64A3B5763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ECE35-CD98-CC40-9743-6B9E2A770463}">
      <dsp:nvSpPr>
        <dsp:cNvPr id="0" name=""/>
        <dsp:cNvSpPr/>
      </dsp:nvSpPr>
      <dsp:spPr>
        <a:xfrm>
          <a:off x="1045186" y="1324"/>
          <a:ext cx="1549284" cy="159950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Uncertain Emergence of Demand</a:t>
          </a:r>
        </a:p>
      </dsp:txBody>
      <dsp:txXfrm>
        <a:off x="1272073" y="235566"/>
        <a:ext cx="1095510" cy="1131019"/>
      </dsp:txXfrm>
    </dsp:sp>
    <dsp:sp modelId="{4D955F96-3510-C746-9F5A-627DC3DD8D17}">
      <dsp:nvSpPr>
        <dsp:cNvPr id="0" name=""/>
        <dsp:cNvSpPr/>
      </dsp:nvSpPr>
      <dsp:spPr>
        <a:xfrm>
          <a:off x="1445062" y="1705762"/>
          <a:ext cx="749532" cy="749532"/>
        </a:xfrm>
        <a:prstGeom prst="mathPlus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544412" y="1992383"/>
        <a:ext cx="550832" cy="176290"/>
      </dsp:txXfrm>
    </dsp:sp>
    <dsp:sp modelId="{22F8EBD8-3E0D-E14C-9C01-C45A3BF2ECC2}">
      <dsp:nvSpPr>
        <dsp:cNvPr id="0" name=""/>
        <dsp:cNvSpPr/>
      </dsp:nvSpPr>
      <dsp:spPr>
        <a:xfrm>
          <a:off x="946597" y="2560230"/>
          <a:ext cx="1746463" cy="1725618"/>
        </a:xfrm>
        <a:prstGeom prst="ellipse">
          <a:avLst/>
        </a:prstGeom>
        <a:solidFill>
          <a:schemeClr val="accent3">
            <a:hueOff val="307144"/>
            <a:satOff val="-7170"/>
            <a:lumOff val="9902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Unpredictable Sales</a:t>
          </a:r>
        </a:p>
      </dsp:txBody>
      <dsp:txXfrm>
        <a:off x="1202361" y="2812941"/>
        <a:ext cx="1234935" cy="1220196"/>
      </dsp:txXfrm>
    </dsp:sp>
    <dsp:sp modelId="{F388D0CA-0F5E-5348-BEA7-E2F91DA076E7}">
      <dsp:nvSpPr>
        <dsp:cNvPr id="0" name=""/>
        <dsp:cNvSpPr/>
      </dsp:nvSpPr>
      <dsp:spPr>
        <a:xfrm>
          <a:off x="2886905" y="1903219"/>
          <a:ext cx="410950" cy="4807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14289"/>
            <a:satOff val="-14340"/>
            <a:lumOff val="1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2886905" y="1999366"/>
        <a:ext cx="287665" cy="288440"/>
      </dsp:txXfrm>
    </dsp:sp>
    <dsp:sp modelId="{550172CA-5D4B-0F42-A120-FAAC26073406}">
      <dsp:nvSpPr>
        <dsp:cNvPr id="0" name=""/>
        <dsp:cNvSpPr/>
      </dsp:nvSpPr>
      <dsp:spPr>
        <a:xfrm>
          <a:off x="3468439" y="1267499"/>
          <a:ext cx="1893966" cy="1752175"/>
        </a:xfrm>
        <a:prstGeom prst="ellipse">
          <a:avLst/>
        </a:prstGeom>
        <a:solidFill>
          <a:schemeClr val="accent3">
            <a:hueOff val="614289"/>
            <a:satOff val="-14340"/>
            <a:lumOff val="19804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Volatile Industry </a:t>
          </a:r>
        </a:p>
      </dsp:txBody>
      <dsp:txXfrm>
        <a:off x="3745804" y="1524099"/>
        <a:ext cx="1339236" cy="1238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F277B0-B454-424A-82A7-6EF53731680A}">
      <dsp:nvSpPr>
        <dsp:cNvPr id="0" name=""/>
        <dsp:cNvSpPr/>
      </dsp:nvSpPr>
      <dsp:spPr>
        <a:xfrm>
          <a:off x="922839" y="70965"/>
          <a:ext cx="692929" cy="6929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4F8B14-E4B3-4C40-84AF-C8E7EB91C649}">
      <dsp:nvSpPr>
        <dsp:cNvPr id="0" name=""/>
        <dsp:cNvSpPr/>
      </dsp:nvSpPr>
      <dsp:spPr>
        <a:xfrm>
          <a:off x="499382" y="1002999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Production Quantity</a:t>
          </a:r>
        </a:p>
      </dsp:txBody>
      <dsp:txXfrm>
        <a:off x="499382" y="1002999"/>
        <a:ext cx="1539843" cy="615937"/>
      </dsp:txXfrm>
    </dsp:sp>
    <dsp:sp modelId="{89869185-3698-4A74-B162-1FE27043A807}">
      <dsp:nvSpPr>
        <dsp:cNvPr id="0" name=""/>
        <dsp:cNvSpPr/>
      </dsp:nvSpPr>
      <dsp:spPr>
        <a:xfrm>
          <a:off x="922839" y="2003898"/>
          <a:ext cx="692929" cy="6929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445FC77-236A-4E08-95C7-756337B7FCA6}">
      <dsp:nvSpPr>
        <dsp:cNvPr id="0" name=""/>
        <dsp:cNvSpPr/>
      </dsp:nvSpPr>
      <dsp:spPr>
        <a:xfrm>
          <a:off x="499382" y="2935933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Costs</a:t>
          </a:r>
        </a:p>
      </dsp:txBody>
      <dsp:txXfrm>
        <a:off x="499382" y="2935933"/>
        <a:ext cx="1539843" cy="615937"/>
      </dsp:txXfrm>
    </dsp:sp>
    <dsp:sp modelId="{01A2F885-9531-40B7-93EC-FB69926BD2B0}">
      <dsp:nvSpPr>
        <dsp:cNvPr id="0" name=""/>
        <dsp:cNvSpPr/>
      </dsp:nvSpPr>
      <dsp:spPr>
        <a:xfrm>
          <a:off x="922839" y="3936831"/>
          <a:ext cx="692929" cy="6929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DA7740-F202-48AE-A7A4-8C64A3B5763D}">
      <dsp:nvSpPr>
        <dsp:cNvPr id="0" name=""/>
        <dsp:cNvSpPr/>
      </dsp:nvSpPr>
      <dsp:spPr>
        <a:xfrm>
          <a:off x="499382" y="4868866"/>
          <a:ext cx="1539843" cy="6159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Pricing</a:t>
          </a:r>
        </a:p>
      </dsp:txBody>
      <dsp:txXfrm>
        <a:off x="499382" y="4868866"/>
        <a:ext cx="1539843" cy="615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02363-F29F-5C4B-9A79-48F9A6713EAD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18FD0-DF03-D343-808C-F97DD9653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35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" y="134"/>
            <a:ext cx="7560167" cy="6857932"/>
          </a:xfrm>
          <a:custGeom>
            <a:avLst/>
            <a:gdLst/>
            <a:ahLst/>
            <a:cxnLst/>
            <a:rect l="l" t="t" r="r" b="b"/>
            <a:pathLst>
              <a:path w="83624" h="67160" extrusionOk="0">
                <a:moveTo>
                  <a:pt x="16926" y="33743"/>
                </a:moveTo>
                <a:lnTo>
                  <a:pt x="16926" y="33879"/>
                </a:lnTo>
                <a:lnTo>
                  <a:pt x="16899" y="33879"/>
                </a:lnTo>
                <a:lnTo>
                  <a:pt x="16899" y="34014"/>
                </a:lnTo>
                <a:lnTo>
                  <a:pt x="16790" y="33879"/>
                </a:lnTo>
                <a:lnTo>
                  <a:pt x="16926" y="33743"/>
                </a:lnTo>
                <a:close/>
                <a:moveTo>
                  <a:pt x="0" y="1"/>
                </a:moveTo>
                <a:lnTo>
                  <a:pt x="0" y="57015"/>
                </a:lnTo>
                <a:lnTo>
                  <a:pt x="8978" y="67159"/>
                </a:lnTo>
                <a:lnTo>
                  <a:pt x="83623" y="67159"/>
                </a:lnTo>
                <a:lnTo>
                  <a:pt x="2400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07358" y="2625925"/>
            <a:ext cx="6652845" cy="4229432"/>
          </a:xfrm>
          <a:custGeom>
            <a:avLst/>
            <a:gdLst/>
            <a:ahLst/>
            <a:cxnLst/>
            <a:rect l="l" t="t" r="r" b="b"/>
            <a:pathLst>
              <a:path w="73588" h="41419" extrusionOk="0">
                <a:moveTo>
                  <a:pt x="36780" y="0"/>
                </a:moveTo>
                <a:lnTo>
                  <a:pt x="0" y="41418"/>
                </a:lnTo>
                <a:lnTo>
                  <a:pt x="73587" y="41418"/>
                </a:lnTo>
                <a:lnTo>
                  <a:pt x="367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010967" y="2060600"/>
            <a:ext cx="32344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010967" y="4797400"/>
            <a:ext cx="323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>
                <a:solidFill>
                  <a:schemeClr val="accent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502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0774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370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89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88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917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751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B385D46-BB81-40F4-97C1-95575D4C9F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22980" y="296696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36EAA121-572C-4C83-A24E-989B72B92A1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02736" y="1678845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BECEA9-B7DA-4E09-9E80-B8B80B8E97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24191" y="39072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7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7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7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7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0108D6E-0789-4A3A-806C-951F2E7E42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29202" y="1649808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29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29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FB68D23-CA73-40EF-B39D-027E16880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223009" y="4236450"/>
            <a:ext cx="2230831" cy="2230831"/>
          </a:xfrm>
          <a:custGeom>
            <a:avLst/>
            <a:gdLst>
              <a:gd name="connsiteX0" fmla="*/ 1115416 w 2230831"/>
              <a:gd name="connsiteY0" fmla="*/ 0 h 2230831"/>
              <a:gd name="connsiteX1" fmla="*/ 1239476 w 2230831"/>
              <a:gd name="connsiteY1" fmla="*/ 51388 h 2230831"/>
              <a:gd name="connsiteX2" fmla="*/ 2179444 w 2230831"/>
              <a:gd name="connsiteY2" fmla="*/ 991355 h 2230831"/>
              <a:gd name="connsiteX3" fmla="*/ 2179444 w 2230831"/>
              <a:gd name="connsiteY3" fmla="*/ 1239476 h 2230831"/>
              <a:gd name="connsiteX4" fmla="*/ 1239476 w 2230831"/>
              <a:gd name="connsiteY4" fmla="*/ 2179444 h 2230831"/>
              <a:gd name="connsiteX5" fmla="*/ 991355 w 2230831"/>
              <a:gd name="connsiteY5" fmla="*/ 2179444 h 2230831"/>
              <a:gd name="connsiteX6" fmla="*/ 51388 w 2230831"/>
              <a:gd name="connsiteY6" fmla="*/ 1239476 h 2230831"/>
              <a:gd name="connsiteX7" fmla="*/ 51388 w 2230831"/>
              <a:gd name="connsiteY7" fmla="*/ 991355 h 2230831"/>
              <a:gd name="connsiteX8" fmla="*/ 991355 w 2230831"/>
              <a:gd name="connsiteY8" fmla="*/ 51388 h 2230831"/>
              <a:gd name="connsiteX9" fmla="*/ 1115416 w 2230831"/>
              <a:gd name="connsiteY9" fmla="*/ 0 h 223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30831" h="2230831">
                <a:moveTo>
                  <a:pt x="1115416" y="0"/>
                </a:moveTo>
                <a:cubicBezTo>
                  <a:pt x="1160317" y="0"/>
                  <a:pt x="1205218" y="17130"/>
                  <a:pt x="1239476" y="51388"/>
                </a:cubicBezTo>
                <a:lnTo>
                  <a:pt x="2179444" y="991355"/>
                </a:lnTo>
                <a:cubicBezTo>
                  <a:pt x="2247960" y="1059872"/>
                  <a:pt x="2247960" y="1170960"/>
                  <a:pt x="2179444" y="1239476"/>
                </a:cubicBezTo>
                <a:lnTo>
                  <a:pt x="1239476" y="2179444"/>
                </a:lnTo>
                <a:cubicBezTo>
                  <a:pt x="1170960" y="2247960"/>
                  <a:pt x="1059872" y="2247960"/>
                  <a:pt x="991355" y="2179444"/>
                </a:cubicBezTo>
                <a:lnTo>
                  <a:pt x="51388" y="1239476"/>
                </a:lnTo>
                <a:cubicBezTo>
                  <a:pt x="-17129" y="1170960"/>
                  <a:pt x="-17129" y="1059872"/>
                  <a:pt x="51388" y="991355"/>
                </a:cubicBezTo>
                <a:lnTo>
                  <a:pt x="991355" y="51388"/>
                </a:lnTo>
                <a:cubicBezTo>
                  <a:pt x="1025614" y="17130"/>
                  <a:pt x="1070515" y="0"/>
                  <a:pt x="111541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ounded Rectangle 8">
            <a:extLst>
              <a:ext uri="{FF2B5EF4-FFF2-40B4-BE49-F238E27FC236}">
                <a16:creationId xmlns:a16="http://schemas.microsoft.com/office/drawing/2014/main" id="{0CADDCB3-9ED0-4A68-830A-6B58177892A2}"/>
              </a:ext>
            </a:extLst>
          </p:cNvPr>
          <p:cNvSpPr/>
          <p:nvPr userDrawn="1"/>
        </p:nvSpPr>
        <p:spPr>
          <a:xfrm rot="2700000">
            <a:off x="708614" y="1522791"/>
            <a:ext cx="2508249" cy="2508248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944DC42C-15BC-4390-BEC2-ED222CEABEC9}"/>
              </a:ext>
            </a:extLst>
          </p:cNvPr>
          <p:cNvSpPr/>
          <p:nvPr userDrawn="1"/>
        </p:nvSpPr>
        <p:spPr>
          <a:xfrm rot="13500000">
            <a:off x="6592568" y="2159156"/>
            <a:ext cx="1270204" cy="1270204"/>
          </a:xfrm>
          <a:custGeom>
            <a:avLst/>
            <a:gdLst/>
            <a:ahLst/>
            <a:cxnLst/>
            <a:rect l="l" t="t" r="r" b="b"/>
            <a:pathLst>
              <a:path w="1810298" h="1810298">
                <a:moveTo>
                  <a:pt x="55366" y="55366"/>
                </a:moveTo>
                <a:cubicBezTo>
                  <a:pt x="89574" y="21158"/>
                  <a:pt x="136832" y="0"/>
                  <a:pt x="189031" y="0"/>
                </a:cubicBezTo>
                <a:lnTo>
                  <a:pt x="925364" y="0"/>
                </a:lnTo>
                <a:lnTo>
                  <a:pt x="925364" y="765189"/>
                </a:lnTo>
                <a:cubicBezTo>
                  <a:pt x="925364" y="824772"/>
                  <a:pt x="973666" y="873074"/>
                  <a:pt x="1033249" y="873074"/>
                </a:cubicBezTo>
                <a:lnTo>
                  <a:pt x="1810298" y="873074"/>
                </a:lnTo>
                <a:lnTo>
                  <a:pt x="1810298" y="1621267"/>
                </a:lnTo>
                <a:cubicBezTo>
                  <a:pt x="1810298" y="1725666"/>
                  <a:pt x="1725666" y="1810298"/>
                  <a:pt x="1621267" y="1810298"/>
                </a:cubicBezTo>
                <a:lnTo>
                  <a:pt x="189031" y="1810298"/>
                </a:lnTo>
                <a:cubicBezTo>
                  <a:pt x="84632" y="1810298"/>
                  <a:pt x="0" y="1725666"/>
                  <a:pt x="0" y="1621267"/>
                </a:cubicBezTo>
                <a:lnTo>
                  <a:pt x="0" y="189031"/>
                </a:lnTo>
                <a:cubicBezTo>
                  <a:pt x="0" y="136832"/>
                  <a:pt x="21158" y="89574"/>
                  <a:pt x="55366" y="55366"/>
                </a:cubicBez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11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038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164911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6835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7912100" y="200"/>
            <a:ext cx="427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9"/>
          <p:cNvSpPr/>
          <p:nvPr/>
        </p:nvSpPr>
        <p:spPr>
          <a:xfrm flipH="1">
            <a:off x="6489700" y="5156600"/>
            <a:ext cx="1422400" cy="1701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9"/>
          <p:cNvSpPr/>
          <p:nvPr/>
        </p:nvSpPr>
        <p:spPr>
          <a:xfrm flipH="1">
            <a:off x="11104500" y="200"/>
            <a:ext cx="1087200" cy="1309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9468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1067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1067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1067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1067"/>
              </a:spcBef>
              <a:spcAft>
                <a:spcPts val="1067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46800" y="593367"/>
            <a:ext cx="103024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57" name="Google Shape;57;p9"/>
          <p:cNvGrpSpPr/>
          <p:nvPr/>
        </p:nvGrpSpPr>
        <p:grpSpPr>
          <a:xfrm>
            <a:off x="7911578" y="1310011"/>
            <a:ext cx="4279693" cy="3846732"/>
            <a:chOff x="1019068" y="1639035"/>
            <a:chExt cx="2724300" cy="2448692"/>
          </a:xfrm>
        </p:grpSpPr>
        <p:sp>
          <p:nvSpPr>
            <p:cNvPr id="58" name="Google Shape;58;p9"/>
            <p:cNvSpPr/>
            <p:nvPr/>
          </p:nvSpPr>
          <p:spPr>
            <a:xfrm flipH="1">
              <a:off x="1019068" y="1639035"/>
              <a:ext cx="2724300" cy="1869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9"/>
            <p:cNvSpPr/>
            <p:nvPr/>
          </p:nvSpPr>
          <p:spPr>
            <a:xfrm flipH="1">
              <a:off x="1019200" y="3367751"/>
              <a:ext cx="764966" cy="719977"/>
            </a:xfrm>
            <a:custGeom>
              <a:avLst/>
              <a:gdLst/>
              <a:ahLst/>
              <a:cxnLst/>
              <a:rect l="l" t="t" r="r" b="b"/>
              <a:pathLst>
                <a:path w="25850" h="33581" extrusionOk="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" name="Google Shape;60;p9"/>
          <p:cNvSpPr/>
          <p:nvPr/>
        </p:nvSpPr>
        <p:spPr>
          <a:xfrm rot="10800000" flipH="1">
            <a:off x="0" y="0"/>
            <a:ext cx="1505600" cy="1494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85455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 flipH="1">
            <a:off x="0" y="-1"/>
            <a:ext cx="3607904" cy="6858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2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id="{70E1C65B-FA29-49FA-876E-B8BDE06EAB1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>
            <a:off x="-1" y="549778"/>
            <a:ext cx="5139665" cy="630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5DBE40ED-7CE2-4516-8B07-D034A986D5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9265" y="1047756"/>
            <a:ext cx="2375188" cy="3703149"/>
          </a:xfrm>
          <a:custGeom>
            <a:avLst/>
            <a:gdLst>
              <a:gd name="connsiteX0" fmla="*/ 0 w 1746098"/>
              <a:gd name="connsiteY0" fmla="*/ 0 h 2942176"/>
              <a:gd name="connsiteX1" fmla="*/ 1746098 w 1746098"/>
              <a:gd name="connsiteY1" fmla="*/ 0 h 2942176"/>
              <a:gd name="connsiteX2" fmla="*/ 1746098 w 1746098"/>
              <a:gd name="connsiteY2" fmla="*/ 2942176 h 2942176"/>
              <a:gd name="connsiteX3" fmla="*/ 0 w 1746098"/>
              <a:gd name="connsiteY3" fmla="*/ 2942176 h 2942176"/>
              <a:gd name="connsiteX4" fmla="*/ 0 w 1746098"/>
              <a:gd name="connsiteY4" fmla="*/ 0 h 2942176"/>
              <a:gd name="connsiteX0" fmla="*/ 21771 w 1746098"/>
              <a:gd name="connsiteY0" fmla="*/ 0 h 2991162"/>
              <a:gd name="connsiteX1" fmla="*/ 1746098 w 1746098"/>
              <a:gd name="connsiteY1" fmla="*/ 48986 h 2991162"/>
              <a:gd name="connsiteX2" fmla="*/ 1746098 w 1746098"/>
              <a:gd name="connsiteY2" fmla="*/ 2991162 h 2991162"/>
              <a:gd name="connsiteX3" fmla="*/ 0 w 1746098"/>
              <a:gd name="connsiteY3" fmla="*/ 2991162 h 2991162"/>
              <a:gd name="connsiteX4" fmla="*/ 21771 w 1746098"/>
              <a:gd name="connsiteY4" fmla="*/ 0 h 2991162"/>
              <a:gd name="connsiteX0" fmla="*/ 21771 w 1795084"/>
              <a:gd name="connsiteY0" fmla="*/ 38100 h 3029262"/>
              <a:gd name="connsiteX1" fmla="*/ 1795084 w 1795084"/>
              <a:gd name="connsiteY1" fmla="*/ 0 h 3029262"/>
              <a:gd name="connsiteX2" fmla="*/ 1746098 w 1795084"/>
              <a:gd name="connsiteY2" fmla="*/ 3029262 h 3029262"/>
              <a:gd name="connsiteX3" fmla="*/ 0 w 1795084"/>
              <a:gd name="connsiteY3" fmla="*/ 3029262 h 3029262"/>
              <a:gd name="connsiteX4" fmla="*/ 21771 w 1795084"/>
              <a:gd name="connsiteY4" fmla="*/ 38100 h 3029262"/>
              <a:gd name="connsiteX0" fmla="*/ 212271 w 1985584"/>
              <a:gd name="connsiteY0" fmla="*/ 38100 h 3067362"/>
              <a:gd name="connsiteX1" fmla="*/ 1985584 w 1985584"/>
              <a:gd name="connsiteY1" fmla="*/ 0 h 3067362"/>
              <a:gd name="connsiteX2" fmla="*/ 1936598 w 1985584"/>
              <a:gd name="connsiteY2" fmla="*/ 3029262 h 3067362"/>
              <a:gd name="connsiteX3" fmla="*/ 0 w 1985584"/>
              <a:gd name="connsiteY3" fmla="*/ 3067362 h 3067362"/>
              <a:gd name="connsiteX4" fmla="*/ 212271 w 1985584"/>
              <a:gd name="connsiteY4" fmla="*/ 38100 h 3067362"/>
              <a:gd name="connsiteX0" fmla="*/ 212271 w 1985584"/>
              <a:gd name="connsiteY0" fmla="*/ 38100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38100 h 3110905"/>
              <a:gd name="connsiteX0" fmla="*/ 212271 w 1985584"/>
              <a:gd name="connsiteY0" fmla="*/ 16329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212271 w 1985584"/>
              <a:gd name="connsiteY4" fmla="*/ 16329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0052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67362 h 3110905"/>
              <a:gd name="connsiteX4" fmla="*/ 195942 w 1985584"/>
              <a:gd name="connsiteY4" fmla="*/ 21772 h 3110905"/>
              <a:gd name="connsiteX0" fmla="*/ 195942 w 1985584"/>
              <a:gd name="connsiteY0" fmla="*/ 21772 h 3110905"/>
              <a:gd name="connsiteX1" fmla="*/ 1985584 w 1985584"/>
              <a:gd name="connsiteY1" fmla="*/ 0 h 3110905"/>
              <a:gd name="connsiteX2" fmla="*/ 1831006 w 1985584"/>
              <a:gd name="connsiteY2" fmla="*/ 3110905 h 3110905"/>
              <a:gd name="connsiteX3" fmla="*/ 0 w 1985584"/>
              <a:gd name="connsiteY3" fmla="*/ 3075245 h 3110905"/>
              <a:gd name="connsiteX4" fmla="*/ 195942 w 1985584"/>
              <a:gd name="connsiteY4" fmla="*/ 21772 h 3110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5584" h="3110905">
                <a:moveTo>
                  <a:pt x="195942" y="21772"/>
                </a:moveTo>
                <a:lnTo>
                  <a:pt x="1985584" y="0"/>
                </a:lnTo>
                <a:lnTo>
                  <a:pt x="1831006" y="3110905"/>
                </a:lnTo>
                <a:lnTo>
                  <a:pt x="0" y="3075245"/>
                </a:lnTo>
                <a:lnTo>
                  <a:pt x="195942" y="21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lIns="252000" tIns="216000"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4200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179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980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1970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412714-3F16-4874-BEA8-0EFECA6B9A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249D4CAF-8D35-48B5-9BED-58C61F56441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713554"/>
            <a:ext cx="12192000" cy="324036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77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1305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231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1339235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910054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85902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0" y="0"/>
            <a:ext cx="6350000" cy="6870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6490400" y="719200"/>
            <a:ext cx="4754800" cy="54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5237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719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1945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1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4910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888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728891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874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그림 개체 틀 121">
            <a:extLst>
              <a:ext uri="{FF2B5EF4-FFF2-40B4-BE49-F238E27FC236}">
                <a16:creationId xmlns:a16="http://schemas.microsoft.com/office/drawing/2014/main" id="{A5626D23-6CC7-4600-833F-1D3C40A75C4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164510" y="635634"/>
            <a:ext cx="6379790" cy="5586731"/>
          </a:xfrm>
          <a:custGeom>
            <a:avLst/>
            <a:gdLst>
              <a:gd name="connsiteX0" fmla="*/ 0 w 6379790"/>
              <a:gd name="connsiteY0" fmla="*/ 4788536 h 5586731"/>
              <a:gd name="connsiteX1" fmla="*/ 797474 w 6379790"/>
              <a:gd name="connsiteY1" fmla="*/ 4788536 h 5586731"/>
              <a:gd name="connsiteX2" fmla="*/ 797474 w 6379790"/>
              <a:gd name="connsiteY2" fmla="*/ 5586731 h 5586731"/>
              <a:gd name="connsiteX3" fmla="*/ 0 w 6379790"/>
              <a:gd name="connsiteY3" fmla="*/ 5586731 h 5586731"/>
              <a:gd name="connsiteX4" fmla="*/ 2392422 w 6379790"/>
              <a:gd name="connsiteY4" fmla="*/ 3990341 h 5586731"/>
              <a:gd name="connsiteX5" fmla="*/ 2392422 w 6379790"/>
              <a:gd name="connsiteY5" fmla="*/ 4788536 h 5586731"/>
              <a:gd name="connsiteX6" fmla="*/ 3189895 w 6379790"/>
              <a:gd name="connsiteY6" fmla="*/ 4788536 h 5586731"/>
              <a:gd name="connsiteX7" fmla="*/ 3189895 w 6379790"/>
              <a:gd name="connsiteY7" fmla="*/ 3990341 h 5586731"/>
              <a:gd name="connsiteX8" fmla="*/ 0 w 6379790"/>
              <a:gd name="connsiteY8" fmla="*/ 3192146 h 5586731"/>
              <a:gd name="connsiteX9" fmla="*/ 797474 w 6379790"/>
              <a:gd name="connsiteY9" fmla="*/ 3192146 h 5586731"/>
              <a:gd name="connsiteX10" fmla="*/ 797474 w 6379790"/>
              <a:gd name="connsiteY10" fmla="*/ 3990341 h 5586731"/>
              <a:gd name="connsiteX11" fmla="*/ 0 w 6379790"/>
              <a:gd name="connsiteY11" fmla="*/ 3990341 h 5586731"/>
              <a:gd name="connsiteX12" fmla="*/ 1594948 w 6379790"/>
              <a:gd name="connsiteY12" fmla="*/ 0 h 5586731"/>
              <a:gd name="connsiteX13" fmla="*/ 3189895 w 6379790"/>
              <a:gd name="connsiteY13" fmla="*/ 0 h 5586731"/>
              <a:gd name="connsiteX14" fmla="*/ 3189895 w 6379790"/>
              <a:gd name="connsiteY14" fmla="*/ 797563 h 5586731"/>
              <a:gd name="connsiteX15" fmla="*/ 3987369 w 6379790"/>
              <a:gd name="connsiteY15" fmla="*/ 797563 h 5586731"/>
              <a:gd name="connsiteX16" fmla="*/ 3987369 w 6379790"/>
              <a:gd name="connsiteY16" fmla="*/ 0 h 5586731"/>
              <a:gd name="connsiteX17" fmla="*/ 6379790 w 6379790"/>
              <a:gd name="connsiteY17" fmla="*/ 0 h 5586731"/>
              <a:gd name="connsiteX18" fmla="*/ 6379790 w 6379790"/>
              <a:gd name="connsiteY18" fmla="*/ 797561 h 5586731"/>
              <a:gd name="connsiteX19" fmla="*/ 6379790 w 6379790"/>
              <a:gd name="connsiteY19" fmla="*/ 797562 h 5586731"/>
              <a:gd name="connsiteX20" fmla="*/ 6379790 w 6379790"/>
              <a:gd name="connsiteY20" fmla="*/ 1595756 h 5586731"/>
              <a:gd name="connsiteX21" fmla="*/ 5582317 w 6379790"/>
              <a:gd name="connsiteY21" fmla="*/ 1595756 h 5586731"/>
              <a:gd name="connsiteX22" fmla="*/ 5582317 w 6379790"/>
              <a:gd name="connsiteY22" fmla="*/ 2393951 h 5586731"/>
              <a:gd name="connsiteX23" fmla="*/ 6379790 w 6379790"/>
              <a:gd name="connsiteY23" fmla="*/ 2393951 h 5586731"/>
              <a:gd name="connsiteX24" fmla="*/ 6379790 w 6379790"/>
              <a:gd name="connsiteY24" fmla="*/ 3192146 h 5586731"/>
              <a:gd name="connsiteX25" fmla="*/ 6379790 w 6379790"/>
              <a:gd name="connsiteY25" fmla="*/ 3990341 h 5586731"/>
              <a:gd name="connsiteX26" fmla="*/ 6379790 w 6379790"/>
              <a:gd name="connsiteY26" fmla="*/ 4788536 h 5586731"/>
              <a:gd name="connsiteX27" fmla="*/ 6379790 w 6379790"/>
              <a:gd name="connsiteY27" fmla="*/ 5586731 h 5586731"/>
              <a:gd name="connsiteX28" fmla="*/ 5582316 w 6379790"/>
              <a:gd name="connsiteY28" fmla="*/ 5586731 h 5586731"/>
              <a:gd name="connsiteX29" fmla="*/ 5582316 w 6379790"/>
              <a:gd name="connsiteY29" fmla="*/ 4788536 h 5586731"/>
              <a:gd name="connsiteX30" fmla="*/ 4784843 w 6379790"/>
              <a:gd name="connsiteY30" fmla="*/ 4788536 h 5586731"/>
              <a:gd name="connsiteX31" fmla="*/ 4784843 w 6379790"/>
              <a:gd name="connsiteY31" fmla="*/ 5586731 h 5586731"/>
              <a:gd name="connsiteX32" fmla="*/ 3987369 w 6379790"/>
              <a:gd name="connsiteY32" fmla="*/ 5586731 h 5586731"/>
              <a:gd name="connsiteX33" fmla="*/ 3189895 w 6379790"/>
              <a:gd name="connsiteY33" fmla="*/ 5586731 h 5586731"/>
              <a:gd name="connsiteX34" fmla="*/ 2392422 w 6379790"/>
              <a:gd name="connsiteY34" fmla="*/ 5586731 h 5586731"/>
              <a:gd name="connsiteX35" fmla="*/ 2392421 w 6379790"/>
              <a:gd name="connsiteY35" fmla="*/ 5586731 h 5586731"/>
              <a:gd name="connsiteX36" fmla="*/ 1594948 w 6379790"/>
              <a:gd name="connsiteY36" fmla="*/ 5586731 h 5586731"/>
              <a:gd name="connsiteX37" fmla="*/ 1594948 w 6379790"/>
              <a:gd name="connsiteY37" fmla="*/ 4788536 h 5586731"/>
              <a:gd name="connsiteX38" fmla="*/ 797474 w 6379790"/>
              <a:gd name="connsiteY38" fmla="*/ 4788536 h 5586731"/>
              <a:gd name="connsiteX39" fmla="*/ 797474 w 6379790"/>
              <a:gd name="connsiteY39" fmla="*/ 3990341 h 5586731"/>
              <a:gd name="connsiteX40" fmla="*/ 1594948 w 6379790"/>
              <a:gd name="connsiteY40" fmla="*/ 3990341 h 5586731"/>
              <a:gd name="connsiteX41" fmla="*/ 1594948 w 6379790"/>
              <a:gd name="connsiteY41" fmla="*/ 3192146 h 5586731"/>
              <a:gd name="connsiteX42" fmla="*/ 2392421 w 6379790"/>
              <a:gd name="connsiteY42" fmla="*/ 3192146 h 5586731"/>
              <a:gd name="connsiteX43" fmla="*/ 2392421 w 6379790"/>
              <a:gd name="connsiteY43" fmla="*/ 2393951 h 5586731"/>
              <a:gd name="connsiteX44" fmla="*/ 1594948 w 6379790"/>
              <a:gd name="connsiteY44" fmla="*/ 2393951 h 5586731"/>
              <a:gd name="connsiteX45" fmla="*/ 1594948 w 6379790"/>
              <a:gd name="connsiteY45" fmla="*/ 3192146 h 5586731"/>
              <a:gd name="connsiteX46" fmla="*/ 797474 w 6379790"/>
              <a:gd name="connsiteY46" fmla="*/ 3192146 h 5586731"/>
              <a:gd name="connsiteX47" fmla="*/ 797474 w 6379790"/>
              <a:gd name="connsiteY47" fmla="*/ 2393951 h 5586731"/>
              <a:gd name="connsiteX48" fmla="*/ 0 w 6379790"/>
              <a:gd name="connsiteY48" fmla="*/ 2393951 h 5586731"/>
              <a:gd name="connsiteX49" fmla="*/ 0 w 6379790"/>
              <a:gd name="connsiteY49" fmla="*/ 1595756 h 5586731"/>
              <a:gd name="connsiteX50" fmla="*/ 797474 w 6379790"/>
              <a:gd name="connsiteY50" fmla="*/ 1595756 h 5586731"/>
              <a:gd name="connsiteX51" fmla="*/ 797474 w 6379790"/>
              <a:gd name="connsiteY51" fmla="*/ 797565 h 5586731"/>
              <a:gd name="connsiteX52" fmla="*/ 1594948 w 6379790"/>
              <a:gd name="connsiteY52" fmla="*/ 797565 h 5586731"/>
              <a:gd name="connsiteX53" fmla="*/ 1594948 w 6379790"/>
              <a:gd name="connsiteY53" fmla="*/ 1595756 h 5586731"/>
              <a:gd name="connsiteX54" fmla="*/ 2392421 w 6379790"/>
              <a:gd name="connsiteY54" fmla="*/ 1595756 h 5586731"/>
              <a:gd name="connsiteX55" fmla="*/ 2392421 w 6379790"/>
              <a:gd name="connsiteY55" fmla="*/ 797565 h 5586731"/>
              <a:gd name="connsiteX56" fmla="*/ 1594948 w 6379790"/>
              <a:gd name="connsiteY56" fmla="*/ 797565 h 5586731"/>
              <a:gd name="connsiteX57" fmla="*/ 0 w 6379790"/>
              <a:gd name="connsiteY57" fmla="*/ 0 h 5586731"/>
              <a:gd name="connsiteX58" fmla="*/ 797474 w 6379790"/>
              <a:gd name="connsiteY58" fmla="*/ 0 h 5586731"/>
              <a:gd name="connsiteX59" fmla="*/ 797474 w 6379790"/>
              <a:gd name="connsiteY59" fmla="*/ 797565 h 5586731"/>
              <a:gd name="connsiteX60" fmla="*/ 0 w 6379790"/>
              <a:gd name="connsiteY60" fmla="*/ 797565 h 558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379790" h="5586731">
                <a:moveTo>
                  <a:pt x="0" y="4788536"/>
                </a:moveTo>
                <a:lnTo>
                  <a:pt x="797474" y="4788536"/>
                </a:lnTo>
                <a:lnTo>
                  <a:pt x="797474" y="5586731"/>
                </a:lnTo>
                <a:lnTo>
                  <a:pt x="0" y="5586731"/>
                </a:lnTo>
                <a:close/>
                <a:moveTo>
                  <a:pt x="2392422" y="3990341"/>
                </a:moveTo>
                <a:lnTo>
                  <a:pt x="2392422" y="4788536"/>
                </a:lnTo>
                <a:lnTo>
                  <a:pt x="3189895" y="4788536"/>
                </a:lnTo>
                <a:lnTo>
                  <a:pt x="3189895" y="3990341"/>
                </a:lnTo>
                <a:close/>
                <a:moveTo>
                  <a:pt x="0" y="3192146"/>
                </a:moveTo>
                <a:lnTo>
                  <a:pt x="797474" y="3192146"/>
                </a:lnTo>
                <a:lnTo>
                  <a:pt x="797474" y="3990341"/>
                </a:lnTo>
                <a:lnTo>
                  <a:pt x="0" y="3990341"/>
                </a:lnTo>
                <a:close/>
                <a:moveTo>
                  <a:pt x="1594948" y="0"/>
                </a:moveTo>
                <a:lnTo>
                  <a:pt x="3189895" y="0"/>
                </a:lnTo>
                <a:lnTo>
                  <a:pt x="3189895" y="797563"/>
                </a:lnTo>
                <a:lnTo>
                  <a:pt x="3987369" y="797563"/>
                </a:lnTo>
                <a:lnTo>
                  <a:pt x="3987369" y="0"/>
                </a:lnTo>
                <a:lnTo>
                  <a:pt x="6379790" y="0"/>
                </a:lnTo>
                <a:lnTo>
                  <a:pt x="6379790" y="797561"/>
                </a:lnTo>
                <a:lnTo>
                  <a:pt x="6379790" y="797562"/>
                </a:lnTo>
                <a:lnTo>
                  <a:pt x="6379790" y="1595756"/>
                </a:lnTo>
                <a:lnTo>
                  <a:pt x="5582317" y="1595756"/>
                </a:lnTo>
                <a:lnTo>
                  <a:pt x="5582317" y="2393951"/>
                </a:lnTo>
                <a:lnTo>
                  <a:pt x="6379790" y="2393951"/>
                </a:lnTo>
                <a:lnTo>
                  <a:pt x="6379790" y="3192146"/>
                </a:lnTo>
                <a:lnTo>
                  <a:pt x="6379790" y="3990341"/>
                </a:lnTo>
                <a:lnTo>
                  <a:pt x="6379790" y="4788536"/>
                </a:lnTo>
                <a:lnTo>
                  <a:pt x="6379790" y="5586731"/>
                </a:lnTo>
                <a:lnTo>
                  <a:pt x="5582316" y="5586731"/>
                </a:lnTo>
                <a:lnTo>
                  <a:pt x="5582316" y="4788536"/>
                </a:lnTo>
                <a:lnTo>
                  <a:pt x="4784843" y="4788536"/>
                </a:lnTo>
                <a:lnTo>
                  <a:pt x="4784843" y="5586731"/>
                </a:lnTo>
                <a:lnTo>
                  <a:pt x="3987369" y="5586731"/>
                </a:lnTo>
                <a:lnTo>
                  <a:pt x="3189895" y="5586731"/>
                </a:lnTo>
                <a:lnTo>
                  <a:pt x="2392422" y="5586731"/>
                </a:lnTo>
                <a:lnTo>
                  <a:pt x="2392421" y="5586731"/>
                </a:lnTo>
                <a:lnTo>
                  <a:pt x="1594948" y="5586731"/>
                </a:lnTo>
                <a:lnTo>
                  <a:pt x="1594948" y="4788536"/>
                </a:lnTo>
                <a:lnTo>
                  <a:pt x="797474" y="4788536"/>
                </a:lnTo>
                <a:lnTo>
                  <a:pt x="797474" y="3990341"/>
                </a:lnTo>
                <a:lnTo>
                  <a:pt x="1594948" y="3990341"/>
                </a:lnTo>
                <a:lnTo>
                  <a:pt x="1594948" y="3192146"/>
                </a:lnTo>
                <a:lnTo>
                  <a:pt x="2392421" y="3192146"/>
                </a:lnTo>
                <a:lnTo>
                  <a:pt x="2392421" y="2393951"/>
                </a:lnTo>
                <a:lnTo>
                  <a:pt x="1594948" y="2393951"/>
                </a:lnTo>
                <a:lnTo>
                  <a:pt x="1594948" y="3192146"/>
                </a:lnTo>
                <a:lnTo>
                  <a:pt x="797474" y="3192146"/>
                </a:lnTo>
                <a:lnTo>
                  <a:pt x="797474" y="2393951"/>
                </a:lnTo>
                <a:lnTo>
                  <a:pt x="0" y="2393951"/>
                </a:lnTo>
                <a:lnTo>
                  <a:pt x="0" y="1595756"/>
                </a:lnTo>
                <a:lnTo>
                  <a:pt x="797474" y="1595756"/>
                </a:lnTo>
                <a:lnTo>
                  <a:pt x="797474" y="797565"/>
                </a:lnTo>
                <a:lnTo>
                  <a:pt x="1594948" y="797565"/>
                </a:lnTo>
                <a:lnTo>
                  <a:pt x="1594948" y="1595756"/>
                </a:lnTo>
                <a:lnTo>
                  <a:pt x="2392421" y="1595756"/>
                </a:lnTo>
                <a:lnTo>
                  <a:pt x="2392421" y="797565"/>
                </a:lnTo>
                <a:lnTo>
                  <a:pt x="1594948" y="797565"/>
                </a:lnTo>
                <a:close/>
                <a:moveTo>
                  <a:pt x="0" y="0"/>
                </a:moveTo>
                <a:lnTo>
                  <a:pt x="797474" y="0"/>
                </a:lnTo>
                <a:lnTo>
                  <a:pt x="797474" y="797565"/>
                </a:lnTo>
                <a:lnTo>
                  <a:pt x="0" y="7975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1472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8">
            <a:extLst>
              <a:ext uri="{FF2B5EF4-FFF2-40B4-BE49-F238E27FC236}">
                <a16:creationId xmlns:a16="http://schemas.microsoft.com/office/drawing/2014/main" id="{FF0C7903-447C-47EA-9F0F-27FB0FA66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826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FFA8E757-7AA1-46D7-830D-82A7BA139E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1996" y="665147"/>
            <a:ext cx="5714288" cy="5876452"/>
          </a:xfrm>
          <a:custGeom>
            <a:avLst/>
            <a:gdLst>
              <a:gd name="connsiteX0" fmla="*/ 4336617 w 5408405"/>
              <a:gd name="connsiteY0" fmla="*/ 2979311 h 5561888"/>
              <a:gd name="connsiteX1" fmla="*/ 4337062 w 5408405"/>
              <a:gd name="connsiteY1" fmla="*/ 2980996 h 5561888"/>
              <a:gd name="connsiteX2" fmla="*/ 4335592 w 5408405"/>
              <a:gd name="connsiteY2" fmla="*/ 2981017 h 5561888"/>
              <a:gd name="connsiteX3" fmla="*/ 1888921 w 5408405"/>
              <a:gd name="connsiteY3" fmla="*/ 2261506 h 5561888"/>
              <a:gd name="connsiteX4" fmla="*/ 1889365 w 5408405"/>
              <a:gd name="connsiteY4" fmla="*/ 2263191 h 5561888"/>
              <a:gd name="connsiteX5" fmla="*/ 1887895 w 5408405"/>
              <a:gd name="connsiteY5" fmla="*/ 2263212 h 5561888"/>
              <a:gd name="connsiteX6" fmla="*/ 3291650 w 5408405"/>
              <a:gd name="connsiteY6" fmla="*/ 1876983 h 5561888"/>
              <a:gd name="connsiteX7" fmla="*/ 2384076 w 5408405"/>
              <a:gd name="connsiteY7" fmla="*/ 3290419 h 5561888"/>
              <a:gd name="connsiteX8" fmla="*/ 3291650 w 5408405"/>
              <a:gd name="connsiteY8" fmla="*/ 3290419 h 5561888"/>
              <a:gd name="connsiteX9" fmla="*/ 4585316 w 5408405"/>
              <a:gd name="connsiteY9" fmla="*/ 91 h 5561888"/>
              <a:gd name="connsiteX10" fmla="*/ 4597631 w 5408405"/>
              <a:gd name="connsiteY10" fmla="*/ 4688 h 5561888"/>
              <a:gd name="connsiteX11" fmla="*/ 4597631 w 5408405"/>
              <a:gd name="connsiteY11" fmla="*/ 129174 h 5561888"/>
              <a:gd name="connsiteX12" fmla="*/ 4718305 w 5408405"/>
              <a:gd name="connsiteY12" fmla="*/ 117857 h 5561888"/>
              <a:gd name="connsiteX13" fmla="*/ 4838978 w 5408405"/>
              <a:gd name="connsiteY13" fmla="*/ 114085 h 5561888"/>
              <a:gd name="connsiteX14" fmla="*/ 4827665 w 5408405"/>
              <a:gd name="connsiteY14" fmla="*/ 166897 h 5561888"/>
              <a:gd name="connsiteX15" fmla="*/ 4895544 w 5408405"/>
              <a:gd name="connsiteY15" fmla="*/ 246116 h 5561888"/>
              <a:gd name="connsiteX16" fmla="*/ 5001133 w 5408405"/>
              <a:gd name="connsiteY16" fmla="*/ 193303 h 5561888"/>
              <a:gd name="connsiteX17" fmla="*/ 5061469 w 5408405"/>
              <a:gd name="connsiteY17" fmla="*/ 129174 h 5561888"/>
              <a:gd name="connsiteX18" fmla="*/ 5102951 w 5408405"/>
              <a:gd name="connsiteY18" fmla="*/ 136719 h 5561888"/>
              <a:gd name="connsiteX19" fmla="*/ 5110493 w 5408405"/>
              <a:gd name="connsiteY19" fmla="*/ 170670 h 5561888"/>
              <a:gd name="connsiteX20" fmla="*/ 5053927 w 5408405"/>
              <a:gd name="connsiteY20" fmla="*/ 246116 h 5561888"/>
              <a:gd name="connsiteX21" fmla="*/ 4978506 w 5408405"/>
              <a:gd name="connsiteY21" fmla="*/ 295156 h 5561888"/>
              <a:gd name="connsiteX22" fmla="*/ 4959651 w 5408405"/>
              <a:gd name="connsiteY22" fmla="*/ 347968 h 5561888"/>
              <a:gd name="connsiteX23" fmla="*/ 5019988 w 5408405"/>
              <a:gd name="connsiteY23" fmla="*/ 517722 h 5561888"/>
              <a:gd name="connsiteX24" fmla="*/ 5072782 w 5408405"/>
              <a:gd name="connsiteY24" fmla="*/ 562989 h 5561888"/>
              <a:gd name="connsiteX25" fmla="*/ 5151974 w 5408405"/>
              <a:gd name="connsiteY25" fmla="*/ 574306 h 5561888"/>
              <a:gd name="connsiteX26" fmla="*/ 5174600 w 5408405"/>
              <a:gd name="connsiteY26" fmla="*/ 638435 h 5561888"/>
              <a:gd name="connsiteX27" fmla="*/ 5125577 w 5408405"/>
              <a:gd name="connsiteY27" fmla="*/ 706337 h 5561888"/>
              <a:gd name="connsiteX28" fmla="*/ 5084096 w 5408405"/>
              <a:gd name="connsiteY28" fmla="*/ 845912 h 5561888"/>
              <a:gd name="connsiteX29" fmla="*/ 5148203 w 5408405"/>
              <a:gd name="connsiteY29" fmla="*/ 921358 h 5561888"/>
              <a:gd name="connsiteX30" fmla="*/ 5231166 w 5408405"/>
              <a:gd name="connsiteY30" fmla="*/ 943992 h 5561888"/>
              <a:gd name="connsiteX31" fmla="*/ 5174600 w 5408405"/>
              <a:gd name="connsiteY31" fmla="*/ 1008121 h 5561888"/>
              <a:gd name="connsiteX32" fmla="*/ 5261334 w 5408405"/>
              <a:gd name="connsiteY32" fmla="*/ 1045844 h 5561888"/>
              <a:gd name="connsiteX33" fmla="*/ 5393321 w 5408405"/>
              <a:gd name="connsiteY33" fmla="*/ 1102429 h 5561888"/>
              <a:gd name="connsiteX34" fmla="*/ 5408405 w 5408405"/>
              <a:gd name="connsiteY34" fmla="*/ 1109973 h 5561888"/>
              <a:gd name="connsiteX35" fmla="*/ 5351839 w 5408405"/>
              <a:gd name="connsiteY35" fmla="*/ 1140152 h 5561888"/>
              <a:gd name="connsiteX36" fmla="*/ 5351839 w 5408405"/>
              <a:gd name="connsiteY36" fmla="*/ 1155241 h 5561888"/>
              <a:gd name="connsiteX37" fmla="*/ 5325442 w 5408405"/>
              <a:gd name="connsiteY37" fmla="*/ 1396668 h 5561888"/>
              <a:gd name="connsiteX38" fmla="*/ 5332984 w 5408405"/>
              <a:gd name="connsiteY38" fmla="*/ 1453253 h 5561888"/>
              <a:gd name="connsiteX39" fmla="*/ 5317900 w 5408405"/>
              <a:gd name="connsiteY39" fmla="*/ 1494748 h 5561888"/>
              <a:gd name="connsiteX40" fmla="*/ 5272648 w 5408405"/>
              <a:gd name="connsiteY40" fmla="*/ 1494748 h 5561888"/>
              <a:gd name="connsiteX41" fmla="*/ 5204769 w 5408405"/>
              <a:gd name="connsiteY41" fmla="*/ 1509837 h 5561888"/>
              <a:gd name="connsiteX42" fmla="*/ 5185914 w 5408405"/>
              <a:gd name="connsiteY42" fmla="*/ 1566422 h 5561888"/>
              <a:gd name="connsiteX43" fmla="*/ 5076554 w 5408405"/>
              <a:gd name="connsiteY43" fmla="*/ 1713542 h 5561888"/>
              <a:gd name="connsiteX44" fmla="*/ 5050156 w 5408405"/>
              <a:gd name="connsiteY44" fmla="*/ 1721086 h 5561888"/>
              <a:gd name="connsiteX45" fmla="*/ 4899314 w 5408405"/>
              <a:gd name="connsiteY45" fmla="*/ 1721086 h 5561888"/>
              <a:gd name="connsiteX46" fmla="*/ 4929483 w 5408405"/>
              <a:gd name="connsiteY46" fmla="*/ 1845572 h 5561888"/>
              <a:gd name="connsiteX47" fmla="*/ 4842749 w 5408405"/>
              <a:gd name="connsiteY47" fmla="*/ 1777671 h 5561888"/>
              <a:gd name="connsiteX48" fmla="*/ 4706992 w 5408405"/>
              <a:gd name="connsiteY48" fmla="*/ 1743720 h 5561888"/>
              <a:gd name="connsiteX49" fmla="*/ 4642884 w 5408405"/>
              <a:gd name="connsiteY49" fmla="*/ 1853117 h 5561888"/>
              <a:gd name="connsiteX50" fmla="*/ 4548608 w 5408405"/>
              <a:gd name="connsiteY50" fmla="*/ 1909701 h 5561888"/>
              <a:gd name="connsiteX51" fmla="*/ 4484500 w 5408405"/>
              <a:gd name="connsiteY51" fmla="*/ 1932335 h 5561888"/>
              <a:gd name="connsiteX52" fmla="*/ 4378911 w 5408405"/>
              <a:gd name="connsiteY52" fmla="*/ 1996464 h 5561888"/>
              <a:gd name="connsiteX53" fmla="*/ 4344972 w 5408405"/>
              <a:gd name="connsiteY53" fmla="*/ 2026643 h 5561888"/>
              <a:gd name="connsiteX54" fmla="*/ 4360056 w 5408405"/>
              <a:gd name="connsiteY54" fmla="*/ 2120951 h 5561888"/>
              <a:gd name="connsiteX55" fmla="*/ 4356285 w 5408405"/>
              <a:gd name="connsiteY55" fmla="*/ 2249209 h 5561888"/>
              <a:gd name="connsiteX56" fmla="*/ 4311032 w 5408405"/>
              <a:gd name="connsiteY56" fmla="*/ 2249209 h 5561888"/>
              <a:gd name="connsiteX57" fmla="*/ 4311032 w 5408405"/>
              <a:gd name="connsiteY57" fmla="*/ 2166218 h 5561888"/>
              <a:gd name="connsiteX58" fmla="*/ 4307261 w 5408405"/>
              <a:gd name="connsiteY58" fmla="*/ 2102089 h 5561888"/>
              <a:gd name="connsiteX59" fmla="*/ 4293453 w 5408405"/>
              <a:gd name="connsiteY59" fmla="*/ 2062720 h 5561888"/>
              <a:gd name="connsiteX60" fmla="*/ 4293453 w 5408405"/>
              <a:gd name="connsiteY60" fmla="*/ 2298718 h 5561888"/>
              <a:gd name="connsiteX61" fmla="*/ 4314960 w 5408405"/>
              <a:gd name="connsiteY61" fmla="*/ 2298021 h 5561888"/>
              <a:gd name="connsiteX62" fmla="*/ 4334595 w 5408405"/>
              <a:gd name="connsiteY62" fmla="*/ 2281553 h 5561888"/>
              <a:gd name="connsiteX63" fmla="*/ 4344746 w 5408405"/>
              <a:gd name="connsiteY63" fmla="*/ 2279636 h 5561888"/>
              <a:gd name="connsiteX64" fmla="*/ 4402848 w 5408405"/>
              <a:gd name="connsiteY64" fmla="*/ 2284326 h 5561888"/>
              <a:gd name="connsiteX65" fmla="*/ 4473289 w 5408405"/>
              <a:gd name="connsiteY65" fmla="*/ 2321185 h 5561888"/>
              <a:gd name="connsiteX66" fmla="*/ 4499740 w 5408405"/>
              <a:gd name="connsiteY66" fmla="*/ 2331640 h 5561888"/>
              <a:gd name="connsiteX67" fmla="*/ 4524595 w 5408405"/>
              <a:gd name="connsiteY67" fmla="*/ 2359469 h 5561888"/>
              <a:gd name="connsiteX68" fmla="*/ 4544622 w 5408405"/>
              <a:gd name="connsiteY68" fmla="*/ 2383765 h 5561888"/>
              <a:gd name="connsiteX69" fmla="*/ 4554292 w 5408405"/>
              <a:gd name="connsiteY69" fmla="*/ 2392027 h 5561888"/>
              <a:gd name="connsiteX70" fmla="*/ 4560549 w 5408405"/>
              <a:gd name="connsiteY70" fmla="*/ 2467954 h 5561888"/>
              <a:gd name="connsiteX71" fmla="*/ 4547398 w 5408405"/>
              <a:gd name="connsiteY71" fmla="*/ 2521373 h 5561888"/>
              <a:gd name="connsiteX72" fmla="*/ 4555843 w 5408405"/>
              <a:gd name="connsiteY72" fmla="*/ 2579321 h 5561888"/>
              <a:gd name="connsiteX73" fmla="*/ 4566049 w 5408405"/>
              <a:gd name="connsiteY73" fmla="*/ 2582191 h 5561888"/>
              <a:gd name="connsiteX74" fmla="*/ 4643312 w 5408405"/>
              <a:gd name="connsiteY74" fmla="*/ 2587849 h 5561888"/>
              <a:gd name="connsiteX75" fmla="*/ 4657728 w 5408405"/>
              <a:gd name="connsiteY75" fmla="*/ 2592463 h 5561888"/>
              <a:gd name="connsiteX76" fmla="*/ 4692721 w 5408405"/>
              <a:gd name="connsiteY76" fmla="*/ 2617179 h 5561888"/>
              <a:gd name="connsiteX77" fmla="*/ 4736105 w 5408405"/>
              <a:gd name="connsiteY77" fmla="*/ 2642990 h 5561888"/>
              <a:gd name="connsiteX78" fmla="*/ 4750038 w 5408405"/>
              <a:gd name="connsiteY78" fmla="*/ 2657785 h 5561888"/>
              <a:gd name="connsiteX79" fmla="*/ 4796763 w 5408405"/>
              <a:gd name="connsiteY79" fmla="*/ 2766142 h 5561888"/>
              <a:gd name="connsiteX80" fmla="*/ 4795690 w 5408405"/>
              <a:gd name="connsiteY80" fmla="*/ 2776927 h 5561888"/>
              <a:gd name="connsiteX81" fmla="*/ 4777160 w 5408405"/>
              <a:gd name="connsiteY81" fmla="*/ 2831008 h 5561888"/>
              <a:gd name="connsiteX82" fmla="*/ 4766623 w 5408405"/>
              <a:gd name="connsiteY82" fmla="*/ 2851481 h 5561888"/>
              <a:gd name="connsiteX83" fmla="*/ 4746650 w 5408405"/>
              <a:gd name="connsiteY83" fmla="*/ 2884036 h 5561888"/>
              <a:gd name="connsiteX84" fmla="*/ 4744682 w 5408405"/>
              <a:gd name="connsiteY84" fmla="*/ 2921163 h 5561888"/>
              <a:gd name="connsiteX85" fmla="*/ 4739063 w 5408405"/>
              <a:gd name="connsiteY85" fmla="*/ 2933424 h 5561888"/>
              <a:gd name="connsiteX86" fmla="*/ 4725645 w 5408405"/>
              <a:gd name="connsiteY86" fmla="*/ 2930966 h 5561888"/>
              <a:gd name="connsiteX87" fmla="*/ 4716608 w 5408405"/>
              <a:gd name="connsiteY87" fmla="*/ 2925688 h 5561888"/>
              <a:gd name="connsiteX88" fmla="*/ 4702811 w 5408405"/>
              <a:gd name="connsiteY88" fmla="*/ 2922861 h 5561888"/>
              <a:gd name="connsiteX89" fmla="*/ 4700569 w 5408405"/>
              <a:gd name="connsiteY89" fmla="*/ 2936054 h 5561888"/>
              <a:gd name="connsiteX90" fmla="*/ 4679798 w 5408405"/>
              <a:gd name="connsiteY90" fmla="*/ 2951264 h 5561888"/>
              <a:gd name="connsiteX91" fmla="*/ 4668381 w 5408405"/>
              <a:gd name="connsiteY91" fmla="*/ 2947211 h 5561888"/>
              <a:gd name="connsiteX92" fmla="*/ 4653498 w 5408405"/>
              <a:gd name="connsiteY92" fmla="*/ 2953973 h 5561888"/>
              <a:gd name="connsiteX93" fmla="*/ 4659646 w 5408405"/>
              <a:gd name="connsiteY93" fmla="*/ 2968262 h 5561888"/>
              <a:gd name="connsiteX94" fmla="*/ 4669796 w 5408405"/>
              <a:gd name="connsiteY94" fmla="*/ 2976183 h 5561888"/>
              <a:gd name="connsiteX95" fmla="*/ 4576498 w 5408405"/>
              <a:gd name="connsiteY95" fmla="*/ 2977532 h 5561888"/>
              <a:gd name="connsiteX96" fmla="*/ 4575299 w 5408405"/>
              <a:gd name="connsiteY96" fmla="*/ 2971067 h 5561888"/>
              <a:gd name="connsiteX97" fmla="*/ 4558476 w 5408405"/>
              <a:gd name="connsiteY97" fmla="*/ 2965284 h 5561888"/>
              <a:gd name="connsiteX98" fmla="*/ 4542988 w 5408405"/>
              <a:gd name="connsiteY98" fmla="*/ 2971454 h 5561888"/>
              <a:gd name="connsiteX99" fmla="*/ 4521364 w 5408405"/>
              <a:gd name="connsiteY99" fmla="*/ 2964532 h 5561888"/>
              <a:gd name="connsiteX100" fmla="*/ 4451694 w 5408405"/>
              <a:gd name="connsiteY100" fmla="*/ 2942625 h 5561888"/>
              <a:gd name="connsiteX101" fmla="*/ 4436756 w 5408405"/>
              <a:gd name="connsiteY101" fmla="*/ 2944599 h 5561888"/>
              <a:gd name="connsiteX102" fmla="*/ 4440731 w 5408405"/>
              <a:gd name="connsiteY102" fmla="*/ 2926000 h 5561888"/>
              <a:gd name="connsiteX103" fmla="*/ 4442506 w 5408405"/>
              <a:gd name="connsiteY103" fmla="*/ 2924183 h 5561888"/>
              <a:gd name="connsiteX104" fmla="*/ 4433167 w 5408405"/>
              <a:gd name="connsiteY104" fmla="*/ 2892578 h 5561888"/>
              <a:gd name="connsiteX105" fmla="*/ 4405904 w 5408405"/>
              <a:gd name="connsiteY105" fmla="*/ 2863581 h 5561888"/>
              <a:gd name="connsiteX106" fmla="*/ 4376015 w 5408405"/>
              <a:gd name="connsiteY106" fmla="*/ 2814268 h 5561888"/>
              <a:gd name="connsiteX107" fmla="*/ 4373993 w 5408405"/>
              <a:gd name="connsiteY107" fmla="*/ 2794544 h 5561888"/>
              <a:gd name="connsiteX108" fmla="*/ 4366773 w 5408405"/>
              <a:gd name="connsiteY108" fmla="*/ 2738976 h 5561888"/>
              <a:gd name="connsiteX109" fmla="*/ 4375522 w 5408405"/>
              <a:gd name="connsiteY109" fmla="*/ 2719122 h 5561888"/>
              <a:gd name="connsiteX110" fmla="*/ 4416528 w 5408405"/>
              <a:gd name="connsiteY110" fmla="*/ 2642030 h 5561888"/>
              <a:gd name="connsiteX111" fmla="*/ 4403213 w 5408405"/>
              <a:gd name="connsiteY111" fmla="*/ 2629024 h 5561888"/>
              <a:gd name="connsiteX112" fmla="*/ 4386019 w 5408405"/>
              <a:gd name="connsiteY112" fmla="*/ 2642994 h 5561888"/>
              <a:gd name="connsiteX113" fmla="*/ 4382635 w 5408405"/>
              <a:gd name="connsiteY113" fmla="*/ 2660988 h 5561888"/>
              <a:gd name="connsiteX114" fmla="*/ 4373789 w 5408405"/>
              <a:gd name="connsiteY114" fmla="*/ 2672465 h 5561888"/>
              <a:gd name="connsiteX115" fmla="*/ 4364670 w 5408405"/>
              <a:gd name="connsiteY115" fmla="*/ 2660006 h 5561888"/>
              <a:gd name="connsiteX116" fmla="*/ 4365083 w 5408405"/>
              <a:gd name="connsiteY116" fmla="*/ 2643843 h 5561888"/>
              <a:gd name="connsiteX117" fmla="*/ 4349279 w 5408405"/>
              <a:gd name="connsiteY117" fmla="*/ 2622489 h 5561888"/>
              <a:gd name="connsiteX118" fmla="*/ 4336940 w 5408405"/>
              <a:gd name="connsiteY118" fmla="*/ 2642385 h 5561888"/>
              <a:gd name="connsiteX119" fmla="*/ 4334807 w 5408405"/>
              <a:gd name="connsiteY119" fmla="*/ 2665152 h 5561888"/>
              <a:gd name="connsiteX120" fmla="*/ 4315109 w 5408405"/>
              <a:gd name="connsiteY120" fmla="*/ 2669577 h 5561888"/>
              <a:gd name="connsiteX121" fmla="*/ 4293624 w 5408405"/>
              <a:gd name="connsiteY121" fmla="*/ 2622557 h 5561888"/>
              <a:gd name="connsiteX122" fmla="*/ 4293453 w 5408405"/>
              <a:gd name="connsiteY122" fmla="*/ 2622155 h 5561888"/>
              <a:gd name="connsiteX123" fmla="*/ 4293453 w 5408405"/>
              <a:gd name="connsiteY123" fmla="*/ 3290419 h 5561888"/>
              <a:gd name="connsiteX124" fmla="*/ 4819151 w 5408405"/>
              <a:gd name="connsiteY124" fmla="*/ 3290419 h 5561888"/>
              <a:gd name="connsiteX125" fmla="*/ 4618033 w 5408405"/>
              <a:gd name="connsiteY125" fmla="*/ 3783581 h 5561888"/>
              <a:gd name="connsiteX126" fmla="*/ 4631595 w 5408405"/>
              <a:gd name="connsiteY126" fmla="*/ 3794382 h 5561888"/>
              <a:gd name="connsiteX127" fmla="*/ 4653185 w 5408405"/>
              <a:gd name="connsiteY127" fmla="*/ 3834503 h 5561888"/>
              <a:gd name="connsiteX128" fmla="*/ 4695406 w 5408405"/>
              <a:gd name="connsiteY128" fmla="*/ 3937672 h 5561888"/>
              <a:gd name="connsiteX129" fmla="*/ 4749142 w 5408405"/>
              <a:gd name="connsiteY129" fmla="*/ 4037020 h 5561888"/>
              <a:gd name="connsiteX130" fmla="*/ 4833584 w 5408405"/>
              <a:gd name="connsiteY130" fmla="*/ 4121084 h 5561888"/>
              <a:gd name="connsiteX131" fmla="*/ 4833584 w 5408405"/>
              <a:gd name="connsiteY131" fmla="*/ 4258643 h 5561888"/>
              <a:gd name="connsiteX132" fmla="*/ 4787525 w 5408405"/>
              <a:gd name="connsiteY132" fmla="*/ 4312138 h 5561888"/>
              <a:gd name="connsiteX133" fmla="*/ 4703083 w 5408405"/>
              <a:gd name="connsiteY133" fmla="*/ 4365633 h 5561888"/>
              <a:gd name="connsiteX134" fmla="*/ 4603288 w 5408405"/>
              <a:gd name="connsiteY134" fmla="*/ 4380917 h 5561888"/>
              <a:gd name="connsiteX135" fmla="*/ 4488139 w 5408405"/>
              <a:gd name="connsiteY135" fmla="*/ 4273927 h 5561888"/>
              <a:gd name="connsiteX136" fmla="*/ 4465110 w 5408405"/>
              <a:gd name="connsiteY136" fmla="*/ 4231895 h 5561888"/>
              <a:gd name="connsiteX137" fmla="*/ 4463971 w 5408405"/>
              <a:gd name="connsiteY137" fmla="*/ 4193386 h 5561888"/>
              <a:gd name="connsiteX138" fmla="*/ 4454229 w 5408405"/>
              <a:gd name="connsiteY138" fmla="*/ 4178157 h 5561888"/>
              <a:gd name="connsiteX139" fmla="*/ 4293453 w 5408405"/>
              <a:gd name="connsiteY139" fmla="*/ 4178157 h 5561888"/>
              <a:gd name="connsiteX140" fmla="*/ 4293453 w 5408405"/>
              <a:gd name="connsiteY140" fmla="*/ 4857600 h 5561888"/>
              <a:gd name="connsiteX141" fmla="*/ 3291650 w 5408405"/>
              <a:gd name="connsiteY141" fmla="*/ 4857600 h 5561888"/>
              <a:gd name="connsiteX142" fmla="*/ 3291650 w 5408405"/>
              <a:gd name="connsiteY142" fmla="*/ 4178157 h 5561888"/>
              <a:gd name="connsiteX143" fmla="*/ 2897583 w 5408405"/>
              <a:gd name="connsiteY143" fmla="*/ 4178157 h 5561888"/>
              <a:gd name="connsiteX144" fmla="*/ 2899933 w 5408405"/>
              <a:gd name="connsiteY144" fmla="*/ 4187858 h 5561888"/>
              <a:gd name="connsiteX145" fmla="*/ 2922554 w 5408405"/>
              <a:gd name="connsiteY145" fmla="*/ 4233043 h 5561888"/>
              <a:gd name="connsiteX146" fmla="*/ 2922554 w 5408405"/>
              <a:gd name="connsiteY146" fmla="*/ 4255635 h 5561888"/>
              <a:gd name="connsiteX147" fmla="*/ 2903703 w 5408405"/>
              <a:gd name="connsiteY147" fmla="*/ 4306468 h 5561888"/>
              <a:gd name="connsiteX148" fmla="*/ 2877312 w 5408405"/>
              <a:gd name="connsiteY148" fmla="*/ 4389306 h 5561888"/>
              <a:gd name="connsiteX149" fmla="*/ 2854690 w 5408405"/>
              <a:gd name="connsiteY149" fmla="*/ 4419429 h 5561888"/>
              <a:gd name="connsiteX150" fmla="*/ 2818873 w 5408405"/>
              <a:gd name="connsiteY150" fmla="*/ 4449552 h 5561888"/>
              <a:gd name="connsiteX151" fmla="*/ 2786827 w 5408405"/>
              <a:gd name="connsiteY151" fmla="*/ 4466497 h 5561888"/>
              <a:gd name="connsiteX152" fmla="*/ 2668065 w 5408405"/>
              <a:gd name="connsiteY152" fmla="*/ 4492854 h 5561888"/>
              <a:gd name="connsiteX153" fmla="*/ 2607742 w 5408405"/>
              <a:gd name="connsiteY153" fmla="*/ 4490972 h 5561888"/>
              <a:gd name="connsiteX154" fmla="*/ 2513486 w 5408405"/>
              <a:gd name="connsiteY154" fmla="*/ 4417547 h 5561888"/>
              <a:gd name="connsiteX155" fmla="*/ 2507831 w 5408405"/>
              <a:gd name="connsiteY155" fmla="*/ 4372362 h 5561888"/>
              <a:gd name="connsiteX156" fmla="*/ 2505946 w 5408405"/>
              <a:gd name="connsiteY156" fmla="*/ 4353535 h 5561888"/>
              <a:gd name="connsiteX157" fmla="*/ 2496520 w 5408405"/>
              <a:gd name="connsiteY157" fmla="*/ 4302702 h 5561888"/>
              <a:gd name="connsiteX158" fmla="*/ 2490865 w 5408405"/>
              <a:gd name="connsiteY158" fmla="*/ 4278227 h 5561888"/>
              <a:gd name="connsiteX159" fmla="*/ 2492750 w 5408405"/>
              <a:gd name="connsiteY159" fmla="*/ 4246222 h 5561888"/>
              <a:gd name="connsiteX160" fmla="*/ 2505946 w 5408405"/>
              <a:gd name="connsiteY160" fmla="*/ 4214216 h 5561888"/>
              <a:gd name="connsiteX161" fmla="*/ 2519389 w 5408405"/>
              <a:gd name="connsiteY161" fmla="*/ 4178157 h 5561888"/>
              <a:gd name="connsiteX162" fmla="*/ 1895054 w 5408405"/>
              <a:gd name="connsiteY162" fmla="*/ 4178157 h 5561888"/>
              <a:gd name="connsiteX163" fmla="*/ 1904034 w 5408405"/>
              <a:gd name="connsiteY163" fmla="*/ 4212935 h 5561888"/>
              <a:gd name="connsiteX164" fmla="*/ 1913368 w 5408405"/>
              <a:gd name="connsiteY164" fmla="*/ 4235094 h 5561888"/>
              <a:gd name="connsiteX165" fmla="*/ 1897032 w 5408405"/>
              <a:gd name="connsiteY165" fmla="*/ 4308568 h 5561888"/>
              <a:gd name="connsiteX166" fmla="*/ 1887698 w 5408405"/>
              <a:gd name="connsiteY166" fmla="*/ 4331893 h 5561888"/>
              <a:gd name="connsiteX167" fmla="*/ 1886531 w 5408405"/>
              <a:gd name="connsiteY167" fmla="*/ 4371546 h 5561888"/>
              <a:gd name="connsiteX168" fmla="*/ 1908701 w 5408405"/>
              <a:gd name="connsiteY168" fmla="*/ 4405367 h 5561888"/>
              <a:gd name="connsiteX169" fmla="*/ 1929704 w 5408405"/>
              <a:gd name="connsiteY169" fmla="*/ 4469511 h 5561888"/>
              <a:gd name="connsiteX170" fmla="*/ 1921536 w 5408405"/>
              <a:gd name="connsiteY170" fmla="*/ 4497501 h 5561888"/>
              <a:gd name="connsiteX171" fmla="*/ 1915702 w 5408405"/>
              <a:gd name="connsiteY171" fmla="*/ 4519659 h 5561888"/>
              <a:gd name="connsiteX172" fmla="*/ 1885364 w 5408405"/>
              <a:gd name="connsiteY172" fmla="*/ 4510329 h 5561888"/>
              <a:gd name="connsiteX173" fmla="*/ 1867862 w 5408405"/>
              <a:gd name="connsiteY173" fmla="*/ 4478841 h 5561888"/>
              <a:gd name="connsiteX174" fmla="*/ 1816521 w 5408405"/>
              <a:gd name="connsiteY174" fmla="*/ 4538320 h 5561888"/>
              <a:gd name="connsiteX175" fmla="*/ 1828189 w 5408405"/>
              <a:gd name="connsiteY175" fmla="*/ 4568642 h 5561888"/>
              <a:gd name="connsiteX176" fmla="*/ 1858527 w 5408405"/>
              <a:gd name="connsiteY176" fmla="*/ 4597798 h 5561888"/>
              <a:gd name="connsiteX177" fmla="*/ 1877196 w 5408405"/>
              <a:gd name="connsiteY177" fmla="*/ 4635118 h 5561888"/>
              <a:gd name="connsiteX178" fmla="*/ 1852693 w 5408405"/>
              <a:gd name="connsiteY178" fmla="*/ 4654945 h 5561888"/>
              <a:gd name="connsiteX179" fmla="*/ 1825855 w 5408405"/>
              <a:gd name="connsiteY179" fmla="*/ 4679436 h 5561888"/>
              <a:gd name="connsiteX180" fmla="*/ 1822355 w 5408405"/>
              <a:gd name="connsiteY180" fmla="*/ 4720255 h 5561888"/>
              <a:gd name="connsiteX181" fmla="*/ 1781516 w 5408405"/>
              <a:gd name="connsiteY181" fmla="*/ 4703927 h 5561888"/>
              <a:gd name="connsiteX182" fmla="*/ 1766347 w 5408405"/>
              <a:gd name="connsiteY182" fmla="*/ 4692265 h 5561888"/>
              <a:gd name="connsiteX183" fmla="*/ 1743010 w 5408405"/>
              <a:gd name="connsiteY183" fmla="*/ 4693431 h 5561888"/>
              <a:gd name="connsiteX184" fmla="*/ 1743010 w 5408405"/>
              <a:gd name="connsiteY184" fmla="*/ 4714424 h 5561888"/>
              <a:gd name="connsiteX185" fmla="*/ 1741843 w 5408405"/>
              <a:gd name="connsiteY185" fmla="*/ 4745912 h 5561888"/>
              <a:gd name="connsiteX186" fmla="*/ 1708005 w 5408405"/>
              <a:gd name="connsiteY186" fmla="*/ 4742414 h 5561888"/>
              <a:gd name="connsiteX187" fmla="*/ 1702171 w 5408405"/>
              <a:gd name="connsiteY187" fmla="*/ 4737749 h 5561888"/>
              <a:gd name="connsiteX188" fmla="*/ 1651997 w 5408405"/>
              <a:gd name="connsiteY188" fmla="*/ 4752910 h 5561888"/>
              <a:gd name="connsiteX189" fmla="*/ 1620492 w 5408405"/>
              <a:gd name="connsiteY189" fmla="*/ 4779734 h 5561888"/>
              <a:gd name="connsiteX190" fmla="*/ 1608824 w 5408405"/>
              <a:gd name="connsiteY190" fmla="*/ 4778567 h 5561888"/>
              <a:gd name="connsiteX191" fmla="*/ 1573819 w 5408405"/>
              <a:gd name="connsiteY191" fmla="*/ 4800726 h 5561888"/>
              <a:gd name="connsiteX192" fmla="*/ 1551649 w 5408405"/>
              <a:gd name="connsiteY192" fmla="*/ 4828716 h 5561888"/>
              <a:gd name="connsiteX193" fmla="*/ 1495640 w 5408405"/>
              <a:gd name="connsiteY193" fmla="*/ 4898691 h 5561888"/>
              <a:gd name="connsiteX194" fmla="*/ 1479305 w 5408405"/>
              <a:gd name="connsiteY194" fmla="*/ 4982661 h 5561888"/>
              <a:gd name="connsiteX195" fmla="*/ 1453634 w 5408405"/>
              <a:gd name="connsiteY195" fmla="*/ 5007153 h 5561888"/>
              <a:gd name="connsiteX196" fmla="*/ 1313614 w 5408405"/>
              <a:gd name="connsiteY196" fmla="*/ 4994324 h 5561888"/>
              <a:gd name="connsiteX197" fmla="*/ 1289110 w 5408405"/>
              <a:gd name="connsiteY197" fmla="*/ 4947674 h 5561888"/>
              <a:gd name="connsiteX198" fmla="*/ 1261106 w 5408405"/>
              <a:gd name="connsiteY198" fmla="*/ 4857873 h 5561888"/>
              <a:gd name="connsiteX199" fmla="*/ 1242437 w 5408405"/>
              <a:gd name="connsiteY199" fmla="*/ 4847376 h 5561888"/>
              <a:gd name="connsiteX200" fmla="*/ 1158424 w 5408405"/>
              <a:gd name="connsiteY200" fmla="*/ 4842711 h 5561888"/>
              <a:gd name="connsiteX201" fmla="*/ 1118752 w 5408405"/>
              <a:gd name="connsiteY201" fmla="*/ 4824051 h 5561888"/>
              <a:gd name="connsiteX202" fmla="*/ 1083747 w 5408405"/>
              <a:gd name="connsiteY202" fmla="*/ 4792562 h 5561888"/>
              <a:gd name="connsiteX203" fmla="*/ 1035907 w 5408405"/>
              <a:gd name="connsiteY203" fmla="*/ 4794895 h 5561888"/>
              <a:gd name="connsiteX204" fmla="*/ 988066 w 5408405"/>
              <a:gd name="connsiteY204" fmla="*/ 4777401 h 5561888"/>
              <a:gd name="connsiteX205" fmla="*/ 915722 w 5408405"/>
              <a:gd name="connsiteY205" fmla="*/ 4761074 h 5561888"/>
              <a:gd name="connsiteX206" fmla="*/ 865548 w 5408405"/>
              <a:gd name="connsiteY206" fmla="*/ 4818220 h 5561888"/>
              <a:gd name="connsiteX207" fmla="*/ 810707 w 5408405"/>
              <a:gd name="connsiteY207" fmla="*/ 4848543 h 5561888"/>
              <a:gd name="connsiteX208" fmla="*/ 871382 w 5408405"/>
              <a:gd name="connsiteY208" fmla="*/ 4748245 h 5561888"/>
              <a:gd name="connsiteX209" fmla="*/ 823542 w 5408405"/>
              <a:gd name="connsiteY209" fmla="*/ 4650280 h 5561888"/>
              <a:gd name="connsiteX210" fmla="*/ 751198 w 5408405"/>
              <a:gd name="connsiteY210" fmla="*/ 4589635 h 5561888"/>
              <a:gd name="connsiteX211" fmla="*/ 745364 w 5408405"/>
              <a:gd name="connsiteY211" fmla="*/ 4572141 h 5561888"/>
              <a:gd name="connsiteX212" fmla="*/ 712693 w 5408405"/>
              <a:gd name="connsiteY212" fmla="*/ 4558146 h 5561888"/>
              <a:gd name="connsiteX213" fmla="*/ 663685 w 5408405"/>
              <a:gd name="connsiteY213" fmla="*/ 4604796 h 5561888"/>
              <a:gd name="connsiteX214" fmla="*/ 633348 w 5408405"/>
              <a:gd name="connsiteY214" fmla="*/ 4615292 h 5561888"/>
              <a:gd name="connsiteX215" fmla="*/ 592508 w 5408405"/>
              <a:gd name="connsiteY215" fmla="*/ 4608295 h 5561888"/>
              <a:gd name="connsiteX216" fmla="*/ 572672 w 5408405"/>
              <a:gd name="connsiteY216" fmla="*/ 4621123 h 5561888"/>
              <a:gd name="connsiteX217" fmla="*/ 583174 w 5408405"/>
              <a:gd name="connsiteY217" fmla="*/ 4643282 h 5561888"/>
              <a:gd name="connsiteX218" fmla="*/ 604177 w 5408405"/>
              <a:gd name="connsiteY218" fmla="*/ 4652612 h 5561888"/>
              <a:gd name="connsiteX219" fmla="*/ 618179 w 5408405"/>
              <a:gd name="connsiteY219" fmla="*/ 4680602 h 5561888"/>
              <a:gd name="connsiteX220" fmla="*/ 663685 w 5408405"/>
              <a:gd name="connsiteY220" fmla="*/ 4770404 h 5561888"/>
              <a:gd name="connsiteX221" fmla="*/ 680021 w 5408405"/>
              <a:gd name="connsiteY221" fmla="*/ 4783232 h 5561888"/>
              <a:gd name="connsiteX222" fmla="*/ 657851 w 5408405"/>
              <a:gd name="connsiteY222" fmla="*/ 4797227 h 5561888"/>
              <a:gd name="connsiteX223" fmla="*/ 654351 w 5408405"/>
              <a:gd name="connsiteY223" fmla="*/ 4797227 h 5561888"/>
              <a:gd name="connsiteX224" fmla="*/ 632181 w 5408405"/>
              <a:gd name="connsiteY224" fmla="*/ 4836880 h 5561888"/>
              <a:gd name="connsiteX225" fmla="*/ 629847 w 5408405"/>
              <a:gd name="connsiteY225" fmla="*/ 4891694 h 5561888"/>
              <a:gd name="connsiteX226" fmla="*/ 610011 w 5408405"/>
              <a:gd name="connsiteY226" fmla="*/ 4968666 h 5561888"/>
              <a:gd name="connsiteX227" fmla="*/ 592508 w 5408405"/>
              <a:gd name="connsiteY227" fmla="*/ 4989659 h 5561888"/>
              <a:gd name="connsiteX228" fmla="*/ 544668 w 5408405"/>
              <a:gd name="connsiteY228" fmla="*/ 5050304 h 5561888"/>
              <a:gd name="connsiteX229" fmla="*/ 516664 w 5408405"/>
              <a:gd name="connsiteY229" fmla="*/ 5060800 h 5561888"/>
              <a:gd name="connsiteX230" fmla="*/ 401147 w 5408405"/>
              <a:gd name="connsiteY230" fmla="*/ 5094622 h 5561888"/>
              <a:gd name="connsiteX231" fmla="*/ 401147 w 5408405"/>
              <a:gd name="connsiteY231" fmla="*/ 5120279 h 5561888"/>
              <a:gd name="connsiteX232" fmla="*/ 431485 w 5408405"/>
              <a:gd name="connsiteY232" fmla="*/ 5123778 h 5561888"/>
              <a:gd name="connsiteX233" fmla="*/ 452488 w 5408405"/>
              <a:gd name="connsiteY233" fmla="*/ 5109783 h 5561888"/>
              <a:gd name="connsiteX234" fmla="*/ 472324 w 5408405"/>
              <a:gd name="connsiteY234" fmla="*/ 5107450 h 5561888"/>
              <a:gd name="connsiteX235" fmla="*/ 468824 w 5408405"/>
              <a:gd name="connsiteY235" fmla="*/ 5128443 h 5561888"/>
              <a:gd name="connsiteX236" fmla="*/ 452488 w 5408405"/>
              <a:gd name="connsiteY236" fmla="*/ 5143604 h 5561888"/>
              <a:gd name="connsiteX237" fmla="*/ 446654 w 5408405"/>
              <a:gd name="connsiteY237" fmla="*/ 5179758 h 5561888"/>
              <a:gd name="connsiteX238" fmla="*/ 478158 w 5408405"/>
              <a:gd name="connsiteY238" fmla="*/ 5172761 h 5561888"/>
              <a:gd name="connsiteX239" fmla="*/ 502662 w 5408405"/>
              <a:gd name="connsiteY239" fmla="*/ 5152934 h 5561888"/>
              <a:gd name="connsiteX240" fmla="*/ 525999 w 5408405"/>
              <a:gd name="connsiteY240" fmla="*/ 5168096 h 5561888"/>
              <a:gd name="connsiteX241" fmla="*/ 500328 w 5408405"/>
              <a:gd name="connsiteY241" fmla="*/ 5234572 h 5561888"/>
              <a:gd name="connsiteX242" fmla="*/ 500328 w 5408405"/>
              <a:gd name="connsiteY242" fmla="*/ 5298716 h 5561888"/>
              <a:gd name="connsiteX243" fmla="*/ 523665 w 5408405"/>
              <a:gd name="connsiteY243" fmla="*/ 5324373 h 5561888"/>
              <a:gd name="connsiteX244" fmla="*/ 530666 w 5408405"/>
              <a:gd name="connsiteY244" fmla="*/ 5337202 h 5561888"/>
              <a:gd name="connsiteX245" fmla="*/ 517831 w 5408405"/>
              <a:gd name="connsiteY245" fmla="*/ 5344200 h 5561888"/>
              <a:gd name="connsiteX246" fmla="*/ 493327 w 5408405"/>
              <a:gd name="connsiteY246" fmla="*/ 5367525 h 5561888"/>
              <a:gd name="connsiteX247" fmla="*/ 462989 w 5408405"/>
              <a:gd name="connsiteY247" fmla="*/ 5420006 h 5561888"/>
              <a:gd name="connsiteX248" fmla="*/ 461823 w 5408405"/>
              <a:gd name="connsiteY248" fmla="*/ 5447996 h 5561888"/>
              <a:gd name="connsiteX249" fmla="*/ 471157 w 5408405"/>
              <a:gd name="connsiteY249" fmla="*/ 5466656 h 5561888"/>
              <a:gd name="connsiteX250" fmla="*/ 451321 w 5408405"/>
              <a:gd name="connsiteY250" fmla="*/ 5479485 h 5561888"/>
              <a:gd name="connsiteX251" fmla="*/ 434985 w 5408405"/>
              <a:gd name="connsiteY251" fmla="*/ 5481817 h 5561888"/>
              <a:gd name="connsiteX252" fmla="*/ 415149 w 5408405"/>
              <a:gd name="connsiteY252" fmla="*/ 5529634 h 5561888"/>
              <a:gd name="connsiteX253" fmla="*/ 420983 w 5408405"/>
              <a:gd name="connsiteY253" fmla="*/ 5538964 h 5561888"/>
              <a:gd name="connsiteX254" fmla="*/ 419816 w 5408405"/>
              <a:gd name="connsiteY254" fmla="*/ 5559956 h 5561888"/>
              <a:gd name="connsiteX255" fmla="*/ 401147 w 5408405"/>
              <a:gd name="connsiteY255" fmla="*/ 5555291 h 5561888"/>
              <a:gd name="connsiteX256" fmla="*/ 389479 w 5408405"/>
              <a:gd name="connsiteY256" fmla="*/ 5540130 h 5561888"/>
              <a:gd name="connsiteX257" fmla="*/ 366142 w 5408405"/>
              <a:gd name="connsiteY257" fmla="*/ 5536631 h 5561888"/>
              <a:gd name="connsiteX258" fmla="*/ 294965 w 5408405"/>
              <a:gd name="connsiteY258" fmla="*/ 5555291 h 5561888"/>
              <a:gd name="connsiteX259" fmla="*/ 206285 w 5408405"/>
              <a:gd name="connsiteY259" fmla="*/ 5561122 h 5561888"/>
              <a:gd name="connsiteX260" fmla="*/ 185282 w 5408405"/>
              <a:gd name="connsiteY260" fmla="*/ 5550626 h 5561888"/>
              <a:gd name="connsiteX261" fmla="*/ 124607 w 5408405"/>
              <a:gd name="connsiteY261" fmla="*/ 5522636 h 5561888"/>
              <a:gd name="connsiteX262" fmla="*/ 112938 w 5408405"/>
              <a:gd name="connsiteY262" fmla="*/ 5514472 h 5561888"/>
              <a:gd name="connsiteX263" fmla="*/ 61597 w 5408405"/>
              <a:gd name="connsiteY263" fmla="*/ 5452661 h 5561888"/>
              <a:gd name="connsiteX264" fmla="*/ 30093 w 5408405"/>
              <a:gd name="connsiteY264" fmla="*/ 5347698 h 5561888"/>
              <a:gd name="connsiteX265" fmla="*/ 14924 w 5408405"/>
              <a:gd name="connsiteY265" fmla="*/ 5311544 h 5561888"/>
              <a:gd name="connsiteX266" fmla="*/ 18424 w 5408405"/>
              <a:gd name="connsiteY266" fmla="*/ 5260229 h 5561888"/>
              <a:gd name="connsiteX267" fmla="*/ 23092 w 5408405"/>
              <a:gd name="connsiteY267" fmla="*/ 5217078 h 5561888"/>
              <a:gd name="connsiteX268" fmla="*/ 21925 w 5408405"/>
              <a:gd name="connsiteY268" fmla="*/ 5199584 h 5561888"/>
              <a:gd name="connsiteX269" fmla="*/ 90768 w 5408405"/>
              <a:gd name="connsiteY269" fmla="*/ 5120279 h 5561888"/>
              <a:gd name="connsiteX270" fmla="*/ 156111 w 5408405"/>
              <a:gd name="connsiteY270" fmla="*/ 5081793 h 5561888"/>
              <a:gd name="connsiteX271" fmla="*/ 205118 w 5408405"/>
              <a:gd name="connsiteY271" fmla="*/ 5017649 h 5561888"/>
              <a:gd name="connsiteX272" fmla="*/ 198117 w 5408405"/>
              <a:gd name="connsiteY272" fmla="*/ 5004820 h 5561888"/>
              <a:gd name="connsiteX273" fmla="*/ 129274 w 5408405"/>
              <a:gd name="connsiteY273" fmla="*/ 4923183 h 5561888"/>
              <a:gd name="connsiteX274" fmla="*/ 119939 w 5408405"/>
              <a:gd name="connsiteY274" fmla="*/ 4904523 h 5561888"/>
              <a:gd name="connsiteX275" fmla="*/ 110604 w 5408405"/>
              <a:gd name="connsiteY275" fmla="*/ 4846210 h 5561888"/>
              <a:gd name="connsiteX276" fmla="*/ 94269 w 5408405"/>
              <a:gd name="connsiteY276" fmla="*/ 4778567 h 5561888"/>
              <a:gd name="connsiteX277" fmla="*/ 95436 w 5408405"/>
              <a:gd name="connsiteY277" fmla="*/ 4750577 h 5561888"/>
              <a:gd name="connsiteX278" fmla="*/ 157278 w 5408405"/>
              <a:gd name="connsiteY278" fmla="*/ 4600131 h 5561888"/>
              <a:gd name="connsiteX279" fmla="*/ 168946 w 5408405"/>
              <a:gd name="connsiteY279" fmla="*/ 4590801 h 5561888"/>
              <a:gd name="connsiteX280" fmla="*/ 240123 w 5408405"/>
              <a:gd name="connsiteY280" fmla="*/ 4556980 h 5561888"/>
              <a:gd name="connsiteX281" fmla="*/ 270461 w 5408405"/>
              <a:gd name="connsiteY281" fmla="*/ 4547650 h 5561888"/>
              <a:gd name="connsiteX282" fmla="*/ 321802 w 5408405"/>
              <a:gd name="connsiteY282" fmla="*/ 4535987 h 5561888"/>
              <a:gd name="connsiteX283" fmla="*/ 360308 w 5408405"/>
              <a:gd name="connsiteY283" fmla="*/ 4502166 h 5561888"/>
              <a:gd name="connsiteX284" fmla="*/ 388312 w 5408405"/>
              <a:gd name="connsiteY284" fmla="*/ 4511496 h 5561888"/>
              <a:gd name="connsiteX285" fmla="*/ 391812 w 5408405"/>
              <a:gd name="connsiteY285" fmla="*/ 4525491 h 5561888"/>
              <a:gd name="connsiteX286" fmla="*/ 402314 w 5408405"/>
              <a:gd name="connsiteY286" fmla="*/ 4541818 h 5561888"/>
              <a:gd name="connsiteX287" fmla="*/ 417483 w 5408405"/>
              <a:gd name="connsiteY287" fmla="*/ 4531322 h 5561888"/>
              <a:gd name="connsiteX288" fmla="*/ 452488 w 5408405"/>
              <a:gd name="connsiteY288" fmla="*/ 4537153 h 5561888"/>
              <a:gd name="connsiteX289" fmla="*/ 459489 w 5408405"/>
              <a:gd name="connsiteY289" fmla="*/ 4552315 h 5561888"/>
              <a:gd name="connsiteX290" fmla="*/ 480492 w 5408405"/>
              <a:gd name="connsiteY290" fmla="*/ 4560478 h 5561888"/>
              <a:gd name="connsiteX291" fmla="*/ 488660 w 5408405"/>
              <a:gd name="connsiteY291" fmla="*/ 4540652 h 5561888"/>
              <a:gd name="connsiteX292" fmla="*/ 521331 w 5408405"/>
              <a:gd name="connsiteY292" fmla="*/ 4399536 h 5561888"/>
              <a:gd name="connsiteX293" fmla="*/ 596009 w 5408405"/>
              <a:gd name="connsiteY293" fmla="*/ 4352885 h 5561888"/>
              <a:gd name="connsiteX294" fmla="*/ 607677 w 5408405"/>
              <a:gd name="connsiteY294" fmla="*/ 4333059 h 5561888"/>
              <a:gd name="connsiteX295" fmla="*/ 586674 w 5408405"/>
              <a:gd name="connsiteY295" fmla="*/ 4287575 h 5561888"/>
              <a:gd name="connsiteX296" fmla="*/ 591341 w 5408405"/>
              <a:gd name="connsiteY296" fmla="*/ 4267749 h 5561888"/>
              <a:gd name="connsiteX297" fmla="*/ 613511 w 5408405"/>
              <a:gd name="connsiteY297" fmla="*/ 4189610 h 5561888"/>
              <a:gd name="connsiteX298" fmla="*/ 596009 w 5408405"/>
              <a:gd name="connsiteY298" fmla="*/ 4181446 h 5561888"/>
              <a:gd name="connsiteX299" fmla="*/ 545835 w 5408405"/>
              <a:gd name="connsiteY299" fmla="*/ 4156955 h 5561888"/>
              <a:gd name="connsiteX300" fmla="*/ 563337 w 5408405"/>
              <a:gd name="connsiteY300" fmla="*/ 4103308 h 5561888"/>
              <a:gd name="connsiteX301" fmla="*/ 592508 w 5408405"/>
              <a:gd name="connsiteY301" fmla="*/ 4098643 h 5561888"/>
              <a:gd name="connsiteX302" fmla="*/ 617012 w 5408405"/>
              <a:gd name="connsiteY302" fmla="*/ 4054325 h 5561888"/>
              <a:gd name="connsiteX303" fmla="*/ 599509 w 5408405"/>
              <a:gd name="connsiteY303" fmla="*/ 4021670 h 5561888"/>
              <a:gd name="connsiteX304" fmla="*/ 578506 w 5408405"/>
              <a:gd name="connsiteY304" fmla="*/ 3990181 h 5561888"/>
              <a:gd name="connsiteX305" fmla="*/ 572672 w 5408405"/>
              <a:gd name="connsiteY305" fmla="*/ 3961025 h 5561888"/>
              <a:gd name="connsiteX306" fmla="*/ 598343 w 5408405"/>
              <a:gd name="connsiteY306" fmla="*/ 3955193 h 5561888"/>
              <a:gd name="connsiteX307" fmla="*/ 655518 w 5408405"/>
              <a:gd name="connsiteY307" fmla="*/ 3936533 h 5561888"/>
              <a:gd name="connsiteX308" fmla="*/ 660185 w 5408405"/>
              <a:gd name="connsiteY308" fmla="*/ 3906211 h 5561888"/>
              <a:gd name="connsiteX309" fmla="*/ 618179 w 5408405"/>
              <a:gd name="connsiteY309" fmla="*/ 3857228 h 5561888"/>
              <a:gd name="connsiteX310" fmla="*/ 593675 w 5408405"/>
              <a:gd name="connsiteY310" fmla="*/ 3769759 h 5561888"/>
              <a:gd name="connsiteX311" fmla="*/ 586674 w 5408405"/>
              <a:gd name="connsiteY311" fmla="*/ 3748767 h 5561888"/>
              <a:gd name="connsiteX312" fmla="*/ 554003 w 5408405"/>
              <a:gd name="connsiteY312" fmla="*/ 3724275 h 5561888"/>
              <a:gd name="connsiteX313" fmla="*/ 507329 w 5408405"/>
              <a:gd name="connsiteY313" fmla="*/ 3686955 h 5561888"/>
              <a:gd name="connsiteX314" fmla="*/ 490993 w 5408405"/>
              <a:gd name="connsiteY314" fmla="*/ 3713779 h 5561888"/>
              <a:gd name="connsiteX315" fmla="*/ 469990 w 5408405"/>
              <a:gd name="connsiteY315" fmla="*/ 3732439 h 5561888"/>
              <a:gd name="connsiteX316" fmla="*/ 432652 w 5408405"/>
              <a:gd name="connsiteY316" fmla="*/ 3712613 h 5561888"/>
              <a:gd name="connsiteX317" fmla="*/ 446654 w 5408405"/>
              <a:gd name="connsiteY317" fmla="*/ 3690454 h 5561888"/>
              <a:gd name="connsiteX318" fmla="*/ 461823 w 5408405"/>
              <a:gd name="connsiteY318" fmla="*/ 3672960 h 5561888"/>
              <a:gd name="connsiteX319" fmla="*/ 410482 w 5408405"/>
              <a:gd name="connsiteY319" fmla="*/ 3637973 h 5561888"/>
              <a:gd name="connsiteX320" fmla="*/ 382478 w 5408405"/>
              <a:gd name="connsiteY320" fmla="*/ 3649635 h 5561888"/>
              <a:gd name="connsiteX321" fmla="*/ 354474 w 5408405"/>
              <a:gd name="connsiteY321" fmla="*/ 3637973 h 5561888"/>
              <a:gd name="connsiteX322" fmla="*/ 357974 w 5408405"/>
              <a:gd name="connsiteY322" fmla="*/ 3609983 h 5561888"/>
              <a:gd name="connsiteX323" fmla="*/ 403481 w 5408405"/>
              <a:gd name="connsiteY323" fmla="*/ 3584325 h 5561888"/>
              <a:gd name="connsiteX324" fmla="*/ 431485 w 5408405"/>
              <a:gd name="connsiteY324" fmla="*/ 3528345 h 5561888"/>
              <a:gd name="connsiteX325" fmla="*/ 405814 w 5408405"/>
              <a:gd name="connsiteY325" fmla="*/ 3405889 h 5561888"/>
              <a:gd name="connsiteX326" fmla="*/ 388312 w 5408405"/>
              <a:gd name="connsiteY326" fmla="*/ 3388395 h 5561888"/>
              <a:gd name="connsiteX327" fmla="*/ 296132 w 5408405"/>
              <a:gd name="connsiteY327" fmla="*/ 3352241 h 5561888"/>
              <a:gd name="connsiteX328" fmla="*/ 370809 w 5408405"/>
              <a:gd name="connsiteY328" fmla="*/ 3348742 h 5561888"/>
              <a:gd name="connsiteX329" fmla="*/ 451321 w 5408405"/>
              <a:gd name="connsiteY329" fmla="*/ 3286931 h 5561888"/>
              <a:gd name="connsiteX330" fmla="*/ 426817 w 5408405"/>
              <a:gd name="connsiteY330" fmla="*/ 3249611 h 5561888"/>
              <a:gd name="connsiteX331" fmla="*/ 399980 w 5408405"/>
              <a:gd name="connsiteY331" fmla="*/ 3240281 h 5561888"/>
              <a:gd name="connsiteX332" fmla="*/ 437319 w 5408405"/>
              <a:gd name="connsiteY332" fmla="*/ 3226286 h 5561888"/>
              <a:gd name="connsiteX333" fmla="*/ 455988 w 5408405"/>
              <a:gd name="connsiteY333" fmla="*/ 3208792 h 5561888"/>
              <a:gd name="connsiteX334" fmla="*/ 430318 w 5408405"/>
              <a:gd name="connsiteY334" fmla="*/ 3122489 h 5561888"/>
              <a:gd name="connsiteX335" fmla="*/ 401147 w 5408405"/>
              <a:gd name="connsiteY335" fmla="*/ 3075839 h 5561888"/>
              <a:gd name="connsiteX336" fmla="*/ 390645 w 5408405"/>
              <a:gd name="connsiteY336" fmla="*/ 2998867 h 5561888"/>
              <a:gd name="connsiteX337" fmla="*/ 364975 w 5408405"/>
              <a:gd name="connsiteY337" fmla="*/ 2949884 h 5561888"/>
              <a:gd name="connsiteX338" fmla="*/ 352140 w 5408405"/>
              <a:gd name="connsiteY338" fmla="*/ 2947552 h 5561888"/>
              <a:gd name="connsiteX339" fmla="*/ 395313 w 5408405"/>
              <a:gd name="connsiteY339" fmla="*/ 2919562 h 5561888"/>
              <a:gd name="connsiteX340" fmla="*/ 433818 w 5408405"/>
              <a:gd name="connsiteY340" fmla="*/ 2882242 h 5561888"/>
              <a:gd name="connsiteX341" fmla="*/ 422150 w 5408405"/>
              <a:gd name="connsiteY341" fmla="*/ 2851919 h 5561888"/>
              <a:gd name="connsiteX342" fmla="*/ 396480 w 5408405"/>
              <a:gd name="connsiteY342" fmla="*/ 2818098 h 5561888"/>
              <a:gd name="connsiteX343" fmla="*/ 424484 w 5408405"/>
              <a:gd name="connsiteY343" fmla="*/ 2793607 h 5561888"/>
              <a:gd name="connsiteX344" fmla="*/ 436152 w 5408405"/>
              <a:gd name="connsiteY344" fmla="*/ 2784277 h 5561888"/>
              <a:gd name="connsiteX345" fmla="*/ 422150 w 5408405"/>
              <a:gd name="connsiteY345" fmla="*/ 2762118 h 5561888"/>
              <a:gd name="connsiteX346" fmla="*/ 404648 w 5408405"/>
              <a:gd name="connsiteY346" fmla="*/ 2717800 h 5561888"/>
              <a:gd name="connsiteX347" fmla="*/ 401147 w 5408405"/>
              <a:gd name="connsiteY347" fmla="*/ 2623334 h 5561888"/>
              <a:gd name="connsiteX348" fmla="*/ 403481 w 5408405"/>
              <a:gd name="connsiteY348" fmla="*/ 2597676 h 5561888"/>
              <a:gd name="connsiteX349" fmla="*/ 409315 w 5408405"/>
              <a:gd name="connsiteY349" fmla="*/ 2525369 h 5561888"/>
              <a:gd name="connsiteX350" fmla="*/ 422150 w 5408405"/>
              <a:gd name="connsiteY350" fmla="*/ 2510207 h 5561888"/>
              <a:gd name="connsiteX351" fmla="*/ 475825 w 5408405"/>
              <a:gd name="connsiteY351" fmla="*/ 2464724 h 5561888"/>
              <a:gd name="connsiteX352" fmla="*/ 485159 w 5408405"/>
              <a:gd name="connsiteY352" fmla="*/ 2448396 h 5561888"/>
              <a:gd name="connsiteX353" fmla="*/ 542334 w 5408405"/>
              <a:gd name="connsiteY353" fmla="*/ 2422738 h 5561888"/>
              <a:gd name="connsiteX354" fmla="*/ 584340 w 5408405"/>
              <a:gd name="connsiteY354" fmla="*/ 2404078 h 5561888"/>
              <a:gd name="connsiteX355" fmla="*/ 622846 w 5408405"/>
              <a:gd name="connsiteY355" fmla="*/ 2372590 h 5561888"/>
              <a:gd name="connsiteX356" fmla="*/ 641515 w 5408405"/>
              <a:gd name="connsiteY356" fmla="*/ 2345766 h 5561888"/>
              <a:gd name="connsiteX357" fmla="*/ 648517 w 5408405"/>
              <a:gd name="connsiteY357" fmla="*/ 2310778 h 5561888"/>
              <a:gd name="connsiteX358" fmla="*/ 642682 w 5408405"/>
              <a:gd name="connsiteY358" fmla="*/ 2293285 h 5561888"/>
              <a:gd name="connsiteX359" fmla="*/ 615845 w 5408405"/>
              <a:gd name="connsiteY359" fmla="*/ 2286287 h 5561888"/>
              <a:gd name="connsiteX360" fmla="*/ 597176 w 5408405"/>
              <a:gd name="connsiteY360" fmla="*/ 2248967 h 5561888"/>
              <a:gd name="connsiteX361" fmla="*/ 619346 w 5408405"/>
              <a:gd name="connsiteY361" fmla="*/ 2210481 h 5561888"/>
              <a:gd name="connsiteX362" fmla="*/ 657851 w 5408405"/>
              <a:gd name="connsiteY362" fmla="*/ 2198818 h 5561888"/>
              <a:gd name="connsiteX363" fmla="*/ 676521 w 5408405"/>
              <a:gd name="connsiteY363" fmla="*/ 2190654 h 5561888"/>
              <a:gd name="connsiteX364" fmla="*/ 668353 w 5408405"/>
              <a:gd name="connsiteY364" fmla="*/ 2153334 h 5561888"/>
              <a:gd name="connsiteX365" fmla="*/ 663685 w 5408405"/>
              <a:gd name="connsiteY365" fmla="*/ 2152168 h 5561888"/>
              <a:gd name="connsiteX366" fmla="*/ 635681 w 5408405"/>
              <a:gd name="connsiteY366" fmla="*/ 2139339 h 5561888"/>
              <a:gd name="connsiteX367" fmla="*/ 648517 w 5408405"/>
              <a:gd name="connsiteY367" fmla="*/ 2093855 h 5561888"/>
              <a:gd name="connsiteX368" fmla="*/ 683522 w 5408405"/>
              <a:gd name="connsiteY368" fmla="*/ 2071697 h 5561888"/>
              <a:gd name="connsiteX369" fmla="*/ 703358 w 5408405"/>
              <a:gd name="connsiteY369" fmla="*/ 2082193 h 5561888"/>
              <a:gd name="connsiteX370" fmla="*/ 711526 w 5408405"/>
              <a:gd name="connsiteY370" fmla="*/ 2091523 h 5561888"/>
              <a:gd name="connsiteX371" fmla="*/ 720860 w 5408405"/>
              <a:gd name="connsiteY371" fmla="*/ 2081027 h 5561888"/>
              <a:gd name="connsiteX372" fmla="*/ 723194 w 5408405"/>
              <a:gd name="connsiteY372" fmla="*/ 2055369 h 5561888"/>
              <a:gd name="connsiteX373" fmla="*/ 771034 w 5408405"/>
              <a:gd name="connsiteY373" fmla="*/ 2027379 h 5561888"/>
              <a:gd name="connsiteX374" fmla="*/ 779202 w 5408405"/>
              <a:gd name="connsiteY374" fmla="*/ 2030878 h 5561888"/>
              <a:gd name="connsiteX375" fmla="*/ 839878 w 5408405"/>
              <a:gd name="connsiteY375" fmla="*/ 2009885 h 5561888"/>
              <a:gd name="connsiteX376" fmla="*/ 872549 w 5408405"/>
              <a:gd name="connsiteY376" fmla="*/ 1988893 h 5561888"/>
              <a:gd name="connsiteX377" fmla="*/ 891219 w 5408405"/>
              <a:gd name="connsiteY377" fmla="*/ 1987727 h 5561888"/>
              <a:gd name="connsiteX378" fmla="*/ 961229 w 5408405"/>
              <a:gd name="connsiteY378" fmla="*/ 1935245 h 5561888"/>
              <a:gd name="connsiteX379" fmla="*/ 979898 w 5408405"/>
              <a:gd name="connsiteY379" fmla="*/ 1895593 h 5561888"/>
              <a:gd name="connsiteX380" fmla="*/ 1004402 w 5408405"/>
              <a:gd name="connsiteY380" fmla="*/ 1886263 h 5561888"/>
              <a:gd name="connsiteX381" fmla="*/ 1010236 w 5408405"/>
              <a:gd name="connsiteY381" fmla="*/ 1908421 h 5561888"/>
              <a:gd name="connsiteX382" fmla="*/ 1054576 w 5408405"/>
              <a:gd name="connsiteY382" fmla="*/ 1949240 h 5561888"/>
              <a:gd name="connsiteX383" fmla="*/ 1105917 w 5408405"/>
              <a:gd name="connsiteY383" fmla="*/ 1948074 h 5561888"/>
              <a:gd name="connsiteX384" fmla="*/ 1144422 w 5408405"/>
              <a:gd name="connsiteY384" fmla="*/ 1978397 h 5561888"/>
              <a:gd name="connsiteX385" fmla="*/ 1237769 w 5408405"/>
              <a:gd name="connsiteY385" fmla="*/ 2001722 h 5561888"/>
              <a:gd name="connsiteX386" fmla="*/ 1255272 w 5408405"/>
              <a:gd name="connsiteY386" fmla="*/ 1992392 h 5561888"/>
              <a:gd name="connsiteX387" fmla="*/ 1293778 w 5408405"/>
              <a:gd name="connsiteY387" fmla="*/ 2055369 h 5561888"/>
              <a:gd name="connsiteX388" fmla="*/ 1366122 w 5408405"/>
              <a:gd name="connsiteY388" fmla="*/ 2055369 h 5561888"/>
              <a:gd name="connsiteX389" fmla="*/ 1361454 w 5408405"/>
              <a:gd name="connsiteY389" fmla="*/ 2068198 h 5561888"/>
              <a:gd name="connsiteX390" fmla="*/ 1381290 w 5408405"/>
              <a:gd name="connsiteY390" fmla="*/ 2133508 h 5561888"/>
              <a:gd name="connsiteX391" fmla="*/ 1404627 w 5408405"/>
              <a:gd name="connsiteY391" fmla="*/ 2178992 h 5561888"/>
              <a:gd name="connsiteX392" fmla="*/ 1436132 w 5408405"/>
              <a:gd name="connsiteY392" fmla="*/ 2232639 h 5561888"/>
              <a:gd name="connsiteX393" fmla="*/ 1452467 w 5408405"/>
              <a:gd name="connsiteY393" fmla="*/ 2215146 h 5561888"/>
              <a:gd name="connsiteX394" fmla="*/ 1475804 w 5408405"/>
              <a:gd name="connsiteY394" fmla="*/ 2180158 h 5561888"/>
              <a:gd name="connsiteX395" fmla="*/ 1490973 w 5408405"/>
              <a:gd name="connsiteY395" fmla="*/ 2194153 h 5561888"/>
              <a:gd name="connsiteX396" fmla="*/ 1536480 w 5408405"/>
              <a:gd name="connsiteY396" fmla="*/ 2257131 h 5561888"/>
              <a:gd name="connsiteX397" fmla="*/ 1682334 w 5408405"/>
              <a:gd name="connsiteY397" fmla="*/ 2317776 h 5561888"/>
              <a:gd name="connsiteX398" fmla="*/ 1752345 w 5408405"/>
              <a:gd name="connsiteY398" fmla="*/ 2360927 h 5561888"/>
              <a:gd name="connsiteX399" fmla="*/ 1790850 w 5408405"/>
              <a:gd name="connsiteY399" fmla="*/ 2355096 h 5561888"/>
              <a:gd name="connsiteX400" fmla="*/ 1825855 w 5408405"/>
              <a:gd name="connsiteY400" fmla="*/ 2351597 h 5561888"/>
              <a:gd name="connsiteX401" fmla="*/ 1817688 w 5408405"/>
              <a:gd name="connsiteY401" fmla="*/ 2380753 h 5561888"/>
              <a:gd name="connsiteX402" fmla="*/ 1807186 w 5408405"/>
              <a:gd name="connsiteY402" fmla="*/ 2436733 h 5561888"/>
              <a:gd name="connsiteX403" fmla="*/ 1836065 w 5408405"/>
              <a:gd name="connsiteY403" fmla="*/ 2571290 h 5561888"/>
              <a:gd name="connsiteX404" fmla="*/ 1836900 w 5408405"/>
              <a:gd name="connsiteY404" fmla="*/ 2614907 h 5561888"/>
              <a:gd name="connsiteX405" fmla="*/ 2065106 w 5408405"/>
              <a:gd name="connsiteY405" fmla="*/ 2240082 h 5561888"/>
              <a:gd name="connsiteX406" fmla="*/ 2042723 w 5408405"/>
              <a:gd name="connsiteY406" fmla="*/ 2222711 h 5561888"/>
              <a:gd name="connsiteX407" fmla="*/ 2003998 w 5408405"/>
              <a:gd name="connsiteY407" fmla="*/ 2224820 h 5561888"/>
              <a:gd name="connsiteX408" fmla="*/ 1989060 w 5408405"/>
              <a:gd name="connsiteY408" fmla="*/ 2226794 h 5561888"/>
              <a:gd name="connsiteX409" fmla="*/ 1993035 w 5408405"/>
              <a:gd name="connsiteY409" fmla="*/ 2208195 h 5561888"/>
              <a:gd name="connsiteX410" fmla="*/ 1994810 w 5408405"/>
              <a:gd name="connsiteY410" fmla="*/ 2206378 h 5561888"/>
              <a:gd name="connsiteX411" fmla="*/ 1985471 w 5408405"/>
              <a:gd name="connsiteY411" fmla="*/ 2174773 h 5561888"/>
              <a:gd name="connsiteX412" fmla="*/ 1958208 w 5408405"/>
              <a:gd name="connsiteY412" fmla="*/ 2145776 h 5561888"/>
              <a:gd name="connsiteX413" fmla="*/ 1928319 w 5408405"/>
              <a:gd name="connsiteY413" fmla="*/ 2096463 h 5561888"/>
              <a:gd name="connsiteX414" fmla="*/ 1926297 w 5408405"/>
              <a:gd name="connsiteY414" fmla="*/ 2076739 h 5561888"/>
              <a:gd name="connsiteX415" fmla="*/ 1919077 w 5408405"/>
              <a:gd name="connsiteY415" fmla="*/ 2021171 h 5561888"/>
              <a:gd name="connsiteX416" fmla="*/ 1927826 w 5408405"/>
              <a:gd name="connsiteY416" fmla="*/ 2001317 h 5561888"/>
              <a:gd name="connsiteX417" fmla="*/ 1968832 w 5408405"/>
              <a:gd name="connsiteY417" fmla="*/ 1924225 h 5561888"/>
              <a:gd name="connsiteX418" fmla="*/ 1955517 w 5408405"/>
              <a:gd name="connsiteY418" fmla="*/ 1911219 h 5561888"/>
              <a:gd name="connsiteX419" fmla="*/ 1938322 w 5408405"/>
              <a:gd name="connsiteY419" fmla="*/ 1925189 h 5561888"/>
              <a:gd name="connsiteX420" fmla="*/ 1934938 w 5408405"/>
              <a:gd name="connsiteY420" fmla="*/ 1943183 h 5561888"/>
              <a:gd name="connsiteX421" fmla="*/ 1926093 w 5408405"/>
              <a:gd name="connsiteY421" fmla="*/ 1954660 h 5561888"/>
              <a:gd name="connsiteX422" fmla="*/ 1916974 w 5408405"/>
              <a:gd name="connsiteY422" fmla="*/ 1942201 h 5561888"/>
              <a:gd name="connsiteX423" fmla="*/ 1917387 w 5408405"/>
              <a:gd name="connsiteY423" fmla="*/ 1926038 h 5561888"/>
              <a:gd name="connsiteX424" fmla="*/ 1901582 w 5408405"/>
              <a:gd name="connsiteY424" fmla="*/ 1904684 h 5561888"/>
              <a:gd name="connsiteX425" fmla="*/ 1889243 w 5408405"/>
              <a:gd name="connsiteY425" fmla="*/ 1924580 h 5561888"/>
              <a:gd name="connsiteX426" fmla="*/ 1887111 w 5408405"/>
              <a:gd name="connsiteY426" fmla="*/ 1947347 h 5561888"/>
              <a:gd name="connsiteX427" fmla="*/ 1867413 w 5408405"/>
              <a:gd name="connsiteY427" fmla="*/ 1951772 h 5561888"/>
              <a:gd name="connsiteX428" fmla="*/ 1845928 w 5408405"/>
              <a:gd name="connsiteY428" fmla="*/ 1904752 h 5561888"/>
              <a:gd name="connsiteX429" fmla="*/ 1812641 w 5408405"/>
              <a:gd name="connsiteY429" fmla="*/ 1872237 h 5561888"/>
              <a:gd name="connsiteX430" fmla="*/ 1787497 w 5408405"/>
              <a:gd name="connsiteY430" fmla="*/ 1871341 h 5561888"/>
              <a:gd name="connsiteX431" fmla="*/ 1777290 w 5408405"/>
              <a:gd name="connsiteY431" fmla="*/ 1868471 h 5561888"/>
              <a:gd name="connsiteX432" fmla="*/ 1780165 w 5408405"/>
              <a:gd name="connsiteY432" fmla="*/ 1858263 h 5561888"/>
              <a:gd name="connsiteX433" fmla="*/ 1780482 w 5408405"/>
              <a:gd name="connsiteY433" fmla="*/ 1833723 h 5561888"/>
              <a:gd name="connsiteX434" fmla="*/ 1768626 w 5408405"/>
              <a:gd name="connsiteY434" fmla="*/ 1791375 h 5561888"/>
              <a:gd name="connsiteX435" fmla="*/ 1754692 w 5408405"/>
              <a:gd name="connsiteY435" fmla="*/ 1776581 h 5561888"/>
              <a:gd name="connsiteX436" fmla="*/ 1740276 w 5408405"/>
              <a:gd name="connsiteY436" fmla="*/ 1771966 h 5561888"/>
              <a:gd name="connsiteX437" fmla="*/ 1743674 w 5408405"/>
              <a:gd name="connsiteY437" fmla="*/ 1755169 h 5561888"/>
              <a:gd name="connsiteX438" fmla="*/ 1750745 w 5408405"/>
              <a:gd name="connsiteY438" fmla="*/ 1745509 h 5561888"/>
              <a:gd name="connsiteX439" fmla="*/ 1735986 w 5408405"/>
              <a:gd name="connsiteY439" fmla="*/ 1710977 h 5561888"/>
              <a:gd name="connsiteX440" fmla="*/ 1728187 w 5408405"/>
              <a:gd name="connsiteY440" fmla="*/ 1709275 h 5561888"/>
              <a:gd name="connsiteX441" fmla="*/ 1717885 w 5408405"/>
              <a:gd name="connsiteY441" fmla="*/ 1698028 h 5561888"/>
              <a:gd name="connsiteX442" fmla="*/ 1729769 w 5408405"/>
              <a:gd name="connsiteY442" fmla="*/ 1690704 h 5561888"/>
              <a:gd name="connsiteX443" fmla="*/ 1743552 w 5408405"/>
              <a:gd name="connsiteY443" fmla="*/ 1692334 h 5561888"/>
              <a:gd name="connsiteX444" fmla="*/ 1757198 w 5408405"/>
              <a:gd name="connsiteY444" fmla="*/ 1681998 h 5561888"/>
              <a:gd name="connsiteX445" fmla="*/ 1783595 w 5408405"/>
              <a:gd name="connsiteY445" fmla="*/ 1635602 h 5561888"/>
              <a:gd name="connsiteX446" fmla="*/ 1825522 w 5408405"/>
              <a:gd name="connsiteY446" fmla="*/ 1586626 h 5561888"/>
              <a:gd name="connsiteX447" fmla="*/ 1841616 w 5408405"/>
              <a:gd name="connsiteY447" fmla="*/ 1581047 h 5561888"/>
              <a:gd name="connsiteX448" fmla="*/ 1886898 w 5408405"/>
              <a:gd name="connsiteY448" fmla="*/ 1563748 h 5561888"/>
              <a:gd name="connsiteX449" fmla="*/ 1897050 w 5408405"/>
              <a:gd name="connsiteY449" fmla="*/ 1561831 h 5561888"/>
              <a:gd name="connsiteX450" fmla="*/ 1955152 w 5408405"/>
              <a:gd name="connsiteY450" fmla="*/ 1566521 h 5561888"/>
              <a:gd name="connsiteX451" fmla="*/ 2025592 w 5408405"/>
              <a:gd name="connsiteY451" fmla="*/ 1603380 h 5561888"/>
              <a:gd name="connsiteX452" fmla="*/ 2052044 w 5408405"/>
              <a:gd name="connsiteY452" fmla="*/ 1613835 h 5561888"/>
              <a:gd name="connsiteX453" fmla="*/ 2076899 w 5408405"/>
              <a:gd name="connsiteY453" fmla="*/ 1641664 h 5561888"/>
              <a:gd name="connsiteX454" fmla="*/ 2096926 w 5408405"/>
              <a:gd name="connsiteY454" fmla="*/ 1665960 h 5561888"/>
              <a:gd name="connsiteX455" fmla="*/ 2106596 w 5408405"/>
              <a:gd name="connsiteY455" fmla="*/ 1674222 h 5561888"/>
              <a:gd name="connsiteX456" fmla="*/ 2112853 w 5408405"/>
              <a:gd name="connsiteY456" fmla="*/ 1750149 h 5561888"/>
              <a:gd name="connsiteX457" fmla="*/ 2099702 w 5408405"/>
              <a:gd name="connsiteY457" fmla="*/ 1803568 h 5561888"/>
              <a:gd name="connsiteX458" fmla="*/ 2108146 w 5408405"/>
              <a:gd name="connsiteY458" fmla="*/ 1861516 h 5561888"/>
              <a:gd name="connsiteX459" fmla="*/ 2118353 w 5408405"/>
              <a:gd name="connsiteY459" fmla="*/ 1864386 h 5561888"/>
              <a:gd name="connsiteX460" fmla="*/ 2195616 w 5408405"/>
              <a:gd name="connsiteY460" fmla="*/ 1870044 h 5561888"/>
              <a:gd name="connsiteX461" fmla="*/ 2210032 w 5408405"/>
              <a:gd name="connsiteY461" fmla="*/ 1874658 h 5561888"/>
              <a:gd name="connsiteX462" fmla="*/ 2245025 w 5408405"/>
              <a:gd name="connsiteY462" fmla="*/ 1899374 h 5561888"/>
              <a:gd name="connsiteX463" fmla="*/ 2262548 w 5408405"/>
              <a:gd name="connsiteY463" fmla="*/ 1915785 h 5561888"/>
              <a:gd name="connsiteX464" fmla="*/ 3291650 w 5408405"/>
              <a:gd name="connsiteY464" fmla="*/ 225494 h 5561888"/>
              <a:gd name="connsiteX465" fmla="*/ 3646505 w 5408405"/>
              <a:gd name="connsiteY465" fmla="*/ 225494 h 5561888"/>
              <a:gd name="connsiteX466" fmla="*/ 3643558 w 5408405"/>
              <a:gd name="connsiteY466" fmla="*/ 219709 h 5561888"/>
              <a:gd name="connsiteX467" fmla="*/ 3654871 w 5408405"/>
              <a:gd name="connsiteY467" fmla="*/ 121630 h 5561888"/>
              <a:gd name="connsiteX468" fmla="*/ 3752918 w 5408405"/>
              <a:gd name="connsiteY468" fmla="*/ 98996 h 5561888"/>
              <a:gd name="connsiteX469" fmla="*/ 3771774 w 5408405"/>
              <a:gd name="connsiteY469" fmla="*/ 106540 h 5561888"/>
              <a:gd name="connsiteX470" fmla="*/ 3858507 w 5408405"/>
              <a:gd name="connsiteY470" fmla="*/ 87679 h 5561888"/>
              <a:gd name="connsiteX471" fmla="*/ 3971639 w 5408405"/>
              <a:gd name="connsiteY471" fmla="*/ 80134 h 5561888"/>
              <a:gd name="connsiteX472" fmla="*/ 4137564 w 5408405"/>
              <a:gd name="connsiteY472" fmla="*/ 72590 h 5561888"/>
              <a:gd name="connsiteX473" fmla="*/ 4216756 w 5408405"/>
              <a:gd name="connsiteY473" fmla="*/ 72590 h 5561888"/>
              <a:gd name="connsiteX474" fmla="*/ 4220527 w 5408405"/>
              <a:gd name="connsiteY474" fmla="*/ 76362 h 5561888"/>
              <a:gd name="connsiteX475" fmla="*/ 4307261 w 5408405"/>
              <a:gd name="connsiteY475" fmla="*/ 57500 h 5561888"/>
              <a:gd name="connsiteX476" fmla="*/ 4360056 w 5408405"/>
              <a:gd name="connsiteY476" fmla="*/ 12233 h 5561888"/>
              <a:gd name="connsiteX477" fmla="*/ 4427934 w 5408405"/>
              <a:gd name="connsiteY477" fmla="*/ 16005 h 5561888"/>
              <a:gd name="connsiteX478" fmla="*/ 4556150 w 5408405"/>
              <a:gd name="connsiteY478" fmla="*/ 16005 h 5561888"/>
              <a:gd name="connsiteX479" fmla="*/ 4585316 w 5408405"/>
              <a:gd name="connsiteY479" fmla="*/ 91 h 5561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</a:cxnLst>
            <a:rect l="l" t="t" r="r" b="b"/>
            <a:pathLst>
              <a:path w="5408405" h="5561888">
                <a:moveTo>
                  <a:pt x="4336617" y="2979311"/>
                </a:moveTo>
                <a:lnTo>
                  <a:pt x="4337062" y="2980996"/>
                </a:lnTo>
                <a:lnTo>
                  <a:pt x="4335592" y="2981017"/>
                </a:lnTo>
                <a:close/>
                <a:moveTo>
                  <a:pt x="1888921" y="2261506"/>
                </a:moveTo>
                <a:lnTo>
                  <a:pt x="1889365" y="2263191"/>
                </a:lnTo>
                <a:lnTo>
                  <a:pt x="1887895" y="2263212"/>
                </a:lnTo>
                <a:close/>
                <a:moveTo>
                  <a:pt x="3291650" y="1876983"/>
                </a:moveTo>
                <a:lnTo>
                  <a:pt x="2384076" y="3290419"/>
                </a:lnTo>
                <a:lnTo>
                  <a:pt x="3291650" y="3290419"/>
                </a:lnTo>
                <a:close/>
                <a:moveTo>
                  <a:pt x="4585316" y="91"/>
                </a:moveTo>
                <a:cubicBezTo>
                  <a:pt x="4588911" y="444"/>
                  <a:pt x="4592917" y="1859"/>
                  <a:pt x="4597631" y="4688"/>
                </a:cubicBezTo>
                <a:cubicBezTo>
                  <a:pt x="4605173" y="46184"/>
                  <a:pt x="4590089" y="87679"/>
                  <a:pt x="4597631" y="129174"/>
                </a:cubicBezTo>
                <a:cubicBezTo>
                  <a:pt x="4642884" y="140491"/>
                  <a:pt x="4680594" y="121630"/>
                  <a:pt x="4718305" y="117857"/>
                </a:cubicBezTo>
                <a:cubicBezTo>
                  <a:pt x="4759786" y="110313"/>
                  <a:pt x="4797496" y="98996"/>
                  <a:pt x="4838978" y="114085"/>
                </a:cubicBezTo>
                <a:cubicBezTo>
                  <a:pt x="4831436" y="132947"/>
                  <a:pt x="4827665" y="148036"/>
                  <a:pt x="4827665" y="166897"/>
                </a:cubicBezTo>
                <a:cubicBezTo>
                  <a:pt x="4823894" y="215937"/>
                  <a:pt x="4842749" y="238571"/>
                  <a:pt x="4895544" y="246116"/>
                </a:cubicBezTo>
                <a:cubicBezTo>
                  <a:pt x="4940796" y="249888"/>
                  <a:pt x="4978506" y="234799"/>
                  <a:pt x="5001133" y="193303"/>
                </a:cubicBezTo>
                <a:cubicBezTo>
                  <a:pt x="5016217" y="163125"/>
                  <a:pt x="5031301" y="140491"/>
                  <a:pt x="5061469" y="129174"/>
                </a:cubicBezTo>
                <a:cubicBezTo>
                  <a:pt x="5076554" y="121630"/>
                  <a:pt x="5091638" y="121630"/>
                  <a:pt x="5102951" y="136719"/>
                </a:cubicBezTo>
                <a:cubicBezTo>
                  <a:pt x="5114264" y="144263"/>
                  <a:pt x="5114264" y="159353"/>
                  <a:pt x="5110493" y="170670"/>
                </a:cubicBezTo>
                <a:cubicBezTo>
                  <a:pt x="5099180" y="200848"/>
                  <a:pt x="5080324" y="227254"/>
                  <a:pt x="5053927" y="246116"/>
                </a:cubicBezTo>
                <a:cubicBezTo>
                  <a:pt x="5027530" y="264977"/>
                  <a:pt x="5001133" y="280066"/>
                  <a:pt x="4978506" y="295156"/>
                </a:cubicBezTo>
                <a:cubicBezTo>
                  <a:pt x="4955880" y="310245"/>
                  <a:pt x="4952109" y="325334"/>
                  <a:pt x="4959651" y="347968"/>
                </a:cubicBezTo>
                <a:cubicBezTo>
                  <a:pt x="4982278" y="404552"/>
                  <a:pt x="5001133" y="457365"/>
                  <a:pt x="5019988" y="517722"/>
                </a:cubicBezTo>
                <a:cubicBezTo>
                  <a:pt x="5027530" y="544128"/>
                  <a:pt x="5042614" y="559217"/>
                  <a:pt x="5072782" y="562989"/>
                </a:cubicBezTo>
                <a:cubicBezTo>
                  <a:pt x="5099180" y="566762"/>
                  <a:pt x="5125577" y="566762"/>
                  <a:pt x="5151974" y="574306"/>
                </a:cubicBezTo>
                <a:cubicBezTo>
                  <a:pt x="5185914" y="585623"/>
                  <a:pt x="5193456" y="608257"/>
                  <a:pt x="5174600" y="638435"/>
                </a:cubicBezTo>
                <a:cubicBezTo>
                  <a:pt x="5159516" y="661069"/>
                  <a:pt x="5140661" y="683703"/>
                  <a:pt x="5125577" y="706337"/>
                </a:cubicBezTo>
                <a:cubicBezTo>
                  <a:pt x="5095409" y="747832"/>
                  <a:pt x="5076554" y="793100"/>
                  <a:pt x="5084096" y="845912"/>
                </a:cubicBezTo>
                <a:cubicBezTo>
                  <a:pt x="5087867" y="891180"/>
                  <a:pt x="5102951" y="913814"/>
                  <a:pt x="5148203" y="921358"/>
                </a:cubicBezTo>
                <a:cubicBezTo>
                  <a:pt x="5178372" y="928903"/>
                  <a:pt x="5204769" y="936447"/>
                  <a:pt x="5231166" y="943992"/>
                </a:cubicBezTo>
                <a:cubicBezTo>
                  <a:pt x="5227395" y="981715"/>
                  <a:pt x="5182143" y="977943"/>
                  <a:pt x="5174600" y="1008121"/>
                </a:cubicBezTo>
                <a:cubicBezTo>
                  <a:pt x="5223624" y="1011893"/>
                  <a:pt x="5227395" y="1011893"/>
                  <a:pt x="5261334" y="1045844"/>
                </a:cubicBezTo>
                <a:cubicBezTo>
                  <a:pt x="5299045" y="1083567"/>
                  <a:pt x="5336755" y="1106201"/>
                  <a:pt x="5393321" y="1102429"/>
                </a:cubicBezTo>
                <a:cubicBezTo>
                  <a:pt x="5400863" y="1098656"/>
                  <a:pt x="5404634" y="1102429"/>
                  <a:pt x="5408405" y="1109973"/>
                </a:cubicBezTo>
                <a:cubicBezTo>
                  <a:pt x="5393321" y="1128835"/>
                  <a:pt x="5366924" y="1125063"/>
                  <a:pt x="5351839" y="1140152"/>
                </a:cubicBezTo>
                <a:cubicBezTo>
                  <a:pt x="5351839" y="1143924"/>
                  <a:pt x="5351839" y="1147696"/>
                  <a:pt x="5351839" y="1155241"/>
                </a:cubicBezTo>
                <a:cubicBezTo>
                  <a:pt x="5355610" y="1234459"/>
                  <a:pt x="5370695" y="1317450"/>
                  <a:pt x="5325442" y="1396668"/>
                </a:cubicBezTo>
                <a:cubicBezTo>
                  <a:pt x="5314129" y="1415530"/>
                  <a:pt x="5321671" y="1434391"/>
                  <a:pt x="5332984" y="1453253"/>
                </a:cubicBezTo>
                <a:cubicBezTo>
                  <a:pt x="5340526" y="1468342"/>
                  <a:pt x="5340526" y="1487203"/>
                  <a:pt x="5317900" y="1494748"/>
                </a:cubicBezTo>
                <a:cubicBezTo>
                  <a:pt x="5302816" y="1502293"/>
                  <a:pt x="5295274" y="1513609"/>
                  <a:pt x="5272648" y="1494748"/>
                </a:cubicBezTo>
                <a:cubicBezTo>
                  <a:pt x="5246250" y="1468342"/>
                  <a:pt x="5219853" y="1475886"/>
                  <a:pt x="5204769" y="1509837"/>
                </a:cubicBezTo>
                <a:cubicBezTo>
                  <a:pt x="5197227" y="1528699"/>
                  <a:pt x="5193456" y="1547560"/>
                  <a:pt x="5185914" y="1566422"/>
                </a:cubicBezTo>
                <a:cubicBezTo>
                  <a:pt x="5167058" y="1626779"/>
                  <a:pt x="5121806" y="1672046"/>
                  <a:pt x="5076554" y="1713542"/>
                </a:cubicBezTo>
                <a:cubicBezTo>
                  <a:pt x="5072782" y="1721086"/>
                  <a:pt x="5057698" y="1724859"/>
                  <a:pt x="5050156" y="1721086"/>
                </a:cubicBezTo>
                <a:cubicBezTo>
                  <a:pt x="5001133" y="1717314"/>
                  <a:pt x="4948338" y="1739948"/>
                  <a:pt x="4899314" y="1721086"/>
                </a:cubicBezTo>
                <a:cubicBezTo>
                  <a:pt x="4891772" y="1770126"/>
                  <a:pt x="4937025" y="1796532"/>
                  <a:pt x="4929483" y="1845572"/>
                </a:cubicBezTo>
                <a:cubicBezTo>
                  <a:pt x="4895544" y="1819166"/>
                  <a:pt x="4869146" y="1800305"/>
                  <a:pt x="4842749" y="1777671"/>
                </a:cubicBezTo>
                <a:cubicBezTo>
                  <a:pt x="4801268" y="1743720"/>
                  <a:pt x="4759786" y="1721086"/>
                  <a:pt x="4706992" y="1743720"/>
                </a:cubicBezTo>
                <a:cubicBezTo>
                  <a:pt x="4657968" y="1762582"/>
                  <a:pt x="4650426" y="1807849"/>
                  <a:pt x="4642884" y="1853117"/>
                </a:cubicBezTo>
                <a:cubicBezTo>
                  <a:pt x="4631571" y="1932335"/>
                  <a:pt x="4620258" y="1939880"/>
                  <a:pt x="4548608" y="1909701"/>
                </a:cubicBezTo>
                <a:cubicBezTo>
                  <a:pt x="4514668" y="1894612"/>
                  <a:pt x="4514668" y="1894612"/>
                  <a:pt x="4484500" y="1932335"/>
                </a:cubicBezTo>
                <a:cubicBezTo>
                  <a:pt x="4458103" y="1970058"/>
                  <a:pt x="4431706" y="2007781"/>
                  <a:pt x="4378911" y="1996464"/>
                </a:cubicBezTo>
                <a:cubicBezTo>
                  <a:pt x="4352514" y="1988920"/>
                  <a:pt x="4348743" y="2007781"/>
                  <a:pt x="4344972" y="2026643"/>
                </a:cubicBezTo>
                <a:cubicBezTo>
                  <a:pt x="4337430" y="2060594"/>
                  <a:pt x="4348743" y="2090772"/>
                  <a:pt x="4360056" y="2120951"/>
                </a:cubicBezTo>
                <a:cubicBezTo>
                  <a:pt x="4378911" y="2166218"/>
                  <a:pt x="4378911" y="2207714"/>
                  <a:pt x="4356285" y="2249209"/>
                </a:cubicBezTo>
                <a:cubicBezTo>
                  <a:pt x="4341201" y="2249209"/>
                  <a:pt x="4326116" y="2249209"/>
                  <a:pt x="4311032" y="2249209"/>
                </a:cubicBezTo>
                <a:cubicBezTo>
                  <a:pt x="4307261" y="2222803"/>
                  <a:pt x="4307261" y="2196397"/>
                  <a:pt x="4311032" y="2166218"/>
                </a:cubicBezTo>
                <a:cubicBezTo>
                  <a:pt x="4311032" y="2143584"/>
                  <a:pt x="4314803" y="2120951"/>
                  <a:pt x="4307261" y="2102089"/>
                </a:cubicBezTo>
                <a:lnTo>
                  <a:pt x="4293453" y="2062720"/>
                </a:lnTo>
                <a:lnTo>
                  <a:pt x="4293453" y="2298718"/>
                </a:lnTo>
                <a:lnTo>
                  <a:pt x="4314960" y="2298021"/>
                </a:lnTo>
                <a:cubicBezTo>
                  <a:pt x="4322792" y="2296057"/>
                  <a:pt x="4329622" y="2291487"/>
                  <a:pt x="4334595" y="2281553"/>
                </a:cubicBezTo>
                <a:cubicBezTo>
                  <a:pt x="4336947" y="2277935"/>
                  <a:pt x="4341142" y="2278483"/>
                  <a:pt x="4344746" y="2279636"/>
                </a:cubicBezTo>
                <a:cubicBezTo>
                  <a:pt x="4363357" y="2284799"/>
                  <a:pt x="4383687" y="2283359"/>
                  <a:pt x="4402848" y="2284326"/>
                </a:cubicBezTo>
                <a:cubicBezTo>
                  <a:pt x="4432188" y="2285770"/>
                  <a:pt x="4457429" y="2295043"/>
                  <a:pt x="4473289" y="2321185"/>
                </a:cubicBezTo>
                <a:cubicBezTo>
                  <a:pt x="4479987" y="2331278"/>
                  <a:pt x="4490166" y="2331754"/>
                  <a:pt x="4499740" y="2331640"/>
                </a:cubicBezTo>
                <a:cubicBezTo>
                  <a:pt x="4521886" y="2331973"/>
                  <a:pt x="4527347" y="2338490"/>
                  <a:pt x="4524595" y="2359469"/>
                </a:cubicBezTo>
                <a:cubicBezTo>
                  <a:pt x="4520661" y="2381658"/>
                  <a:pt x="4520661" y="2381658"/>
                  <a:pt x="4544622" y="2383765"/>
                </a:cubicBezTo>
                <a:cubicBezTo>
                  <a:pt x="4550014" y="2384299"/>
                  <a:pt x="4554210" y="2384847"/>
                  <a:pt x="4554292" y="2392027"/>
                </a:cubicBezTo>
                <a:cubicBezTo>
                  <a:pt x="4556382" y="2417735"/>
                  <a:pt x="4559656" y="2442232"/>
                  <a:pt x="4560549" y="2467954"/>
                </a:cubicBezTo>
                <a:cubicBezTo>
                  <a:pt x="4561966" y="2487088"/>
                  <a:pt x="4557385" y="2505096"/>
                  <a:pt x="4547398" y="2521373"/>
                </a:cubicBezTo>
                <a:cubicBezTo>
                  <a:pt x="4541538" y="2532216"/>
                  <a:pt x="4547356" y="2569847"/>
                  <a:pt x="4555843" y="2579321"/>
                </a:cubicBezTo>
                <a:cubicBezTo>
                  <a:pt x="4558869" y="2582277"/>
                  <a:pt x="4561290" y="2584642"/>
                  <a:pt x="4566049" y="2582191"/>
                </a:cubicBezTo>
                <a:cubicBezTo>
                  <a:pt x="4592858" y="2571696"/>
                  <a:pt x="4618072" y="2578576"/>
                  <a:pt x="4643312" y="2587849"/>
                </a:cubicBezTo>
                <a:cubicBezTo>
                  <a:pt x="4648718" y="2589579"/>
                  <a:pt x="4652928" y="2591324"/>
                  <a:pt x="4657728" y="2592463"/>
                </a:cubicBezTo>
                <a:cubicBezTo>
                  <a:pt x="4673327" y="2595867"/>
                  <a:pt x="4684757" y="2601116"/>
                  <a:pt x="4692721" y="2617179"/>
                </a:cubicBezTo>
                <a:cubicBezTo>
                  <a:pt x="4700685" y="2633242"/>
                  <a:pt x="4719296" y="2638404"/>
                  <a:pt x="4736105" y="2642990"/>
                </a:cubicBezTo>
                <a:cubicBezTo>
                  <a:pt x="4743918" y="2645889"/>
                  <a:pt x="4748732" y="2648225"/>
                  <a:pt x="4750038" y="2657785"/>
                </a:cubicBezTo>
                <a:cubicBezTo>
                  <a:pt x="4756475" y="2697205"/>
                  <a:pt x="4769473" y="2734751"/>
                  <a:pt x="4796763" y="2766142"/>
                </a:cubicBezTo>
                <a:cubicBezTo>
                  <a:pt x="4800408" y="2770886"/>
                  <a:pt x="4801041" y="2773870"/>
                  <a:pt x="4795690" y="2776927"/>
                </a:cubicBezTo>
                <a:cubicBezTo>
                  <a:pt x="4775497" y="2790334"/>
                  <a:pt x="4773928" y="2810101"/>
                  <a:pt x="4777160" y="2831008"/>
                </a:cubicBezTo>
                <a:cubicBezTo>
                  <a:pt x="4778467" y="2840567"/>
                  <a:pt x="4777944" y="2847156"/>
                  <a:pt x="4766623" y="2851481"/>
                </a:cubicBezTo>
                <a:cubicBezTo>
                  <a:pt x="4751713" y="2855849"/>
                  <a:pt x="4747682" y="2869661"/>
                  <a:pt x="4746650" y="2884036"/>
                </a:cubicBezTo>
                <a:cubicBezTo>
                  <a:pt x="4745591" y="2896018"/>
                  <a:pt x="4745742" y="2909181"/>
                  <a:pt x="4744682" y="2921163"/>
                </a:cubicBezTo>
                <a:cubicBezTo>
                  <a:pt x="4743850" y="2926858"/>
                  <a:pt x="4742106" y="2931367"/>
                  <a:pt x="4739063" y="2933424"/>
                </a:cubicBezTo>
                <a:cubicBezTo>
                  <a:pt x="4736020" y="2935480"/>
                  <a:pt x="4731677" y="2935083"/>
                  <a:pt x="4725645" y="2930966"/>
                </a:cubicBezTo>
                <a:cubicBezTo>
                  <a:pt x="4723224" y="2928601"/>
                  <a:pt x="4720212" y="2926842"/>
                  <a:pt x="4716608" y="2925688"/>
                </a:cubicBezTo>
                <a:cubicBezTo>
                  <a:pt x="4712399" y="2923943"/>
                  <a:pt x="4707557" y="2919214"/>
                  <a:pt x="4702811" y="2922861"/>
                </a:cubicBezTo>
                <a:cubicBezTo>
                  <a:pt x="4699262" y="2926494"/>
                  <a:pt x="4699922" y="2931872"/>
                  <a:pt x="4700569" y="2936054"/>
                </a:cubicBezTo>
                <a:cubicBezTo>
                  <a:pt x="4701985" y="2955187"/>
                  <a:pt x="4697831" y="2958229"/>
                  <a:pt x="4679798" y="2951264"/>
                </a:cubicBezTo>
                <a:cubicBezTo>
                  <a:pt x="4675589" y="2949519"/>
                  <a:pt x="4672577" y="2947759"/>
                  <a:pt x="4668381" y="2947211"/>
                </a:cubicBezTo>
                <a:cubicBezTo>
                  <a:pt x="4662384" y="2946086"/>
                  <a:pt x="4656992" y="2945552"/>
                  <a:pt x="4653498" y="2953973"/>
                </a:cubicBezTo>
                <a:cubicBezTo>
                  <a:pt x="4651200" y="2962378"/>
                  <a:pt x="4653621" y="2964743"/>
                  <a:pt x="4659646" y="2968262"/>
                </a:cubicBezTo>
                <a:lnTo>
                  <a:pt x="4669796" y="2976183"/>
                </a:lnTo>
                <a:lnTo>
                  <a:pt x="4576498" y="2977532"/>
                </a:lnTo>
                <a:lnTo>
                  <a:pt x="4575299" y="2971067"/>
                </a:lnTo>
                <a:cubicBezTo>
                  <a:pt x="4571035" y="2964535"/>
                  <a:pt x="4565629" y="2962805"/>
                  <a:pt x="4558476" y="2965284"/>
                </a:cubicBezTo>
                <a:cubicBezTo>
                  <a:pt x="4553112" y="2967144"/>
                  <a:pt x="4548352" y="2969594"/>
                  <a:pt x="4542988" y="2971454"/>
                </a:cubicBezTo>
                <a:cubicBezTo>
                  <a:pt x="4534047" y="2974553"/>
                  <a:pt x="4527444" y="2972837"/>
                  <a:pt x="4521364" y="2964532"/>
                </a:cubicBezTo>
                <a:cubicBezTo>
                  <a:pt x="4503125" y="2939616"/>
                  <a:pt x="4480305" y="2932707"/>
                  <a:pt x="4451694" y="2942625"/>
                </a:cubicBezTo>
                <a:cubicBezTo>
                  <a:pt x="4446921" y="2943879"/>
                  <a:pt x="4441020" y="2951131"/>
                  <a:pt x="4436756" y="2944599"/>
                </a:cubicBezTo>
                <a:cubicBezTo>
                  <a:pt x="4431900" y="2938673"/>
                  <a:pt x="4436013" y="2932041"/>
                  <a:pt x="4440731" y="2926000"/>
                </a:cubicBezTo>
                <a:cubicBezTo>
                  <a:pt x="4441323" y="2925394"/>
                  <a:pt x="4441914" y="2924789"/>
                  <a:pt x="4442506" y="2924183"/>
                </a:cubicBezTo>
                <a:cubicBezTo>
                  <a:pt x="4454281" y="2907286"/>
                  <a:pt x="4451764" y="2896544"/>
                  <a:pt x="4433167" y="2892578"/>
                </a:cubicBezTo>
                <a:cubicBezTo>
                  <a:pt x="4415766" y="2888597"/>
                  <a:pt x="4409068" y="2878504"/>
                  <a:pt x="4405904" y="2863581"/>
                </a:cubicBezTo>
                <a:cubicBezTo>
                  <a:pt x="4401489" y="2843885"/>
                  <a:pt x="4394695" y="2825415"/>
                  <a:pt x="4376015" y="2814268"/>
                </a:cubicBezTo>
                <a:cubicBezTo>
                  <a:pt x="4367583" y="2809582"/>
                  <a:pt x="4371063" y="2799965"/>
                  <a:pt x="4373993" y="2794544"/>
                </a:cubicBezTo>
                <a:cubicBezTo>
                  <a:pt x="4383925" y="2773480"/>
                  <a:pt x="4380734" y="2756163"/>
                  <a:pt x="4366773" y="2738976"/>
                </a:cubicBezTo>
                <a:cubicBezTo>
                  <a:pt x="4358272" y="2728305"/>
                  <a:pt x="4360006" y="2722899"/>
                  <a:pt x="4375522" y="2719122"/>
                </a:cubicBezTo>
                <a:cubicBezTo>
                  <a:pt x="4408342" y="2710949"/>
                  <a:pt x="4428838" y="2671805"/>
                  <a:pt x="4416528" y="2642030"/>
                </a:cubicBezTo>
                <a:cubicBezTo>
                  <a:pt x="4414066" y="2636075"/>
                  <a:pt x="4410985" y="2628333"/>
                  <a:pt x="4403213" y="2629024"/>
                </a:cubicBezTo>
                <a:cubicBezTo>
                  <a:pt x="4395441" y="2629716"/>
                  <a:pt x="4387711" y="2633997"/>
                  <a:pt x="4386019" y="2642994"/>
                </a:cubicBezTo>
                <a:cubicBezTo>
                  <a:pt x="4384285" y="2648401"/>
                  <a:pt x="4383763" y="2654990"/>
                  <a:pt x="4382635" y="2660988"/>
                </a:cubicBezTo>
                <a:cubicBezTo>
                  <a:pt x="4382112" y="2667577"/>
                  <a:pt x="4380379" y="2672984"/>
                  <a:pt x="4373789" y="2672465"/>
                </a:cubicBezTo>
                <a:cubicBezTo>
                  <a:pt x="4366004" y="2671959"/>
                  <a:pt x="4364739" y="2665990"/>
                  <a:pt x="4364670" y="2660006"/>
                </a:cubicBezTo>
                <a:cubicBezTo>
                  <a:pt x="4364010" y="2654628"/>
                  <a:pt x="4365138" y="2648630"/>
                  <a:pt x="4365083" y="2643843"/>
                </a:cubicBezTo>
                <a:cubicBezTo>
                  <a:pt x="4364960" y="2633073"/>
                  <a:pt x="4360654" y="2622951"/>
                  <a:pt x="4349279" y="2622489"/>
                </a:cubicBezTo>
                <a:cubicBezTo>
                  <a:pt x="4339705" y="2622603"/>
                  <a:pt x="4338040" y="2633994"/>
                  <a:pt x="4336940" y="2642385"/>
                </a:cubicBezTo>
                <a:cubicBezTo>
                  <a:pt x="4335825" y="2649580"/>
                  <a:pt x="4338315" y="2657928"/>
                  <a:pt x="4334807" y="2665152"/>
                </a:cubicBezTo>
                <a:cubicBezTo>
                  <a:pt x="4330144" y="2675979"/>
                  <a:pt x="4324201" y="2679641"/>
                  <a:pt x="4315109" y="2669577"/>
                </a:cubicBezTo>
                <a:cubicBezTo>
                  <a:pt x="4302386" y="2655965"/>
                  <a:pt x="4296815" y="2639874"/>
                  <a:pt x="4293624" y="2622557"/>
                </a:cubicBezTo>
                <a:lnTo>
                  <a:pt x="4293453" y="2622155"/>
                </a:lnTo>
                <a:lnTo>
                  <a:pt x="4293453" y="3290419"/>
                </a:lnTo>
                <a:lnTo>
                  <a:pt x="4819151" y="3290419"/>
                </a:lnTo>
                <a:lnTo>
                  <a:pt x="4618033" y="3783581"/>
                </a:lnTo>
                <a:lnTo>
                  <a:pt x="4631595" y="3794382"/>
                </a:lnTo>
                <a:cubicBezTo>
                  <a:pt x="4641671" y="3804889"/>
                  <a:pt x="4649347" y="3817308"/>
                  <a:pt x="4653185" y="3834503"/>
                </a:cubicBezTo>
                <a:cubicBezTo>
                  <a:pt x="4657023" y="3872714"/>
                  <a:pt x="4676215" y="3907103"/>
                  <a:pt x="4695406" y="3937672"/>
                </a:cubicBezTo>
                <a:cubicBezTo>
                  <a:pt x="4714598" y="3972062"/>
                  <a:pt x="4729951" y="4006451"/>
                  <a:pt x="4749142" y="4037020"/>
                </a:cubicBezTo>
                <a:cubicBezTo>
                  <a:pt x="4764495" y="4071410"/>
                  <a:pt x="4795201" y="4101979"/>
                  <a:pt x="4833584" y="4121084"/>
                </a:cubicBezTo>
                <a:cubicBezTo>
                  <a:pt x="4833584" y="4166937"/>
                  <a:pt x="4833584" y="4212790"/>
                  <a:pt x="4833584" y="4258643"/>
                </a:cubicBezTo>
                <a:cubicBezTo>
                  <a:pt x="4810554" y="4270106"/>
                  <a:pt x="4799040" y="4285390"/>
                  <a:pt x="4787525" y="4312138"/>
                </a:cubicBezTo>
                <a:cubicBezTo>
                  <a:pt x="4772172" y="4342706"/>
                  <a:pt x="4737627" y="4365633"/>
                  <a:pt x="4703083" y="4365633"/>
                </a:cubicBezTo>
                <a:cubicBezTo>
                  <a:pt x="4668538" y="4365633"/>
                  <a:pt x="4637832" y="4373275"/>
                  <a:pt x="4603288" y="4380917"/>
                </a:cubicBezTo>
                <a:cubicBezTo>
                  <a:pt x="4553390" y="4361812"/>
                  <a:pt x="4507331" y="4335064"/>
                  <a:pt x="4488139" y="4273927"/>
                </a:cubicBezTo>
                <a:cubicBezTo>
                  <a:pt x="4484301" y="4262464"/>
                  <a:pt x="4461271" y="4254822"/>
                  <a:pt x="4465110" y="4231895"/>
                </a:cubicBezTo>
                <a:cubicBezTo>
                  <a:pt x="4467989" y="4216611"/>
                  <a:pt x="4467269" y="4203954"/>
                  <a:pt x="4463971" y="4193386"/>
                </a:cubicBezTo>
                <a:lnTo>
                  <a:pt x="4454229" y="4178157"/>
                </a:lnTo>
                <a:lnTo>
                  <a:pt x="4293453" y="4178157"/>
                </a:lnTo>
                <a:lnTo>
                  <a:pt x="4293453" y="4857600"/>
                </a:lnTo>
                <a:lnTo>
                  <a:pt x="3291650" y="4857600"/>
                </a:lnTo>
                <a:lnTo>
                  <a:pt x="3291650" y="4178157"/>
                </a:lnTo>
                <a:lnTo>
                  <a:pt x="2897583" y="4178157"/>
                </a:lnTo>
                <a:lnTo>
                  <a:pt x="2899933" y="4187858"/>
                </a:lnTo>
                <a:cubicBezTo>
                  <a:pt x="2898048" y="4212333"/>
                  <a:pt x="2905588" y="4223629"/>
                  <a:pt x="2922554" y="4233043"/>
                </a:cubicBezTo>
                <a:cubicBezTo>
                  <a:pt x="2922554" y="4240574"/>
                  <a:pt x="2922554" y="4248104"/>
                  <a:pt x="2922554" y="4255635"/>
                </a:cubicBezTo>
                <a:cubicBezTo>
                  <a:pt x="2903703" y="4266931"/>
                  <a:pt x="2898048" y="4287641"/>
                  <a:pt x="2903703" y="4306468"/>
                </a:cubicBezTo>
                <a:cubicBezTo>
                  <a:pt x="2913129" y="4340356"/>
                  <a:pt x="2901818" y="4366714"/>
                  <a:pt x="2877312" y="4389306"/>
                </a:cubicBezTo>
                <a:cubicBezTo>
                  <a:pt x="2867886" y="4398720"/>
                  <a:pt x="2858461" y="4406250"/>
                  <a:pt x="2854690" y="4419429"/>
                </a:cubicBezTo>
                <a:cubicBezTo>
                  <a:pt x="2850920" y="4440139"/>
                  <a:pt x="2839610" y="4451435"/>
                  <a:pt x="2818873" y="4449552"/>
                </a:cubicBezTo>
                <a:cubicBezTo>
                  <a:pt x="2803793" y="4449552"/>
                  <a:pt x="2792482" y="4458966"/>
                  <a:pt x="2786827" y="4466497"/>
                </a:cubicBezTo>
                <a:cubicBezTo>
                  <a:pt x="2754780" y="4511681"/>
                  <a:pt x="2707652" y="4487206"/>
                  <a:pt x="2668065" y="4492854"/>
                </a:cubicBezTo>
                <a:cubicBezTo>
                  <a:pt x="2651099" y="4494737"/>
                  <a:pt x="2615282" y="4504150"/>
                  <a:pt x="2607742" y="4490972"/>
                </a:cubicBezTo>
                <a:cubicBezTo>
                  <a:pt x="2585120" y="4453318"/>
                  <a:pt x="2526682" y="4468379"/>
                  <a:pt x="2513486" y="4417547"/>
                </a:cubicBezTo>
                <a:cubicBezTo>
                  <a:pt x="2509716" y="4402485"/>
                  <a:pt x="2483325" y="4393072"/>
                  <a:pt x="2507831" y="4372362"/>
                </a:cubicBezTo>
                <a:cubicBezTo>
                  <a:pt x="2515371" y="4366714"/>
                  <a:pt x="2513486" y="4355418"/>
                  <a:pt x="2505946" y="4353535"/>
                </a:cubicBezTo>
                <a:cubicBezTo>
                  <a:pt x="2475784" y="4342239"/>
                  <a:pt x="2477669" y="4325295"/>
                  <a:pt x="2496520" y="4302702"/>
                </a:cubicBezTo>
                <a:cubicBezTo>
                  <a:pt x="2502176" y="4295172"/>
                  <a:pt x="2494635" y="4285758"/>
                  <a:pt x="2490865" y="4278227"/>
                </a:cubicBezTo>
                <a:cubicBezTo>
                  <a:pt x="2483325" y="4266931"/>
                  <a:pt x="2481440" y="4255635"/>
                  <a:pt x="2492750" y="4246222"/>
                </a:cubicBezTo>
                <a:cubicBezTo>
                  <a:pt x="2504061" y="4236808"/>
                  <a:pt x="2502176" y="4225512"/>
                  <a:pt x="2505946" y="4214216"/>
                </a:cubicBezTo>
                <a:lnTo>
                  <a:pt x="2519389" y="4178157"/>
                </a:lnTo>
                <a:lnTo>
                  <a:pt x="1895054" y="4178157"/>
                </a:lnTo>
                <a:lnTo>
                  <a:pt x="1904034" y="4212935"/>
                </a:lnTo>
                <a:cubicBezTo>
                  <a:pt x="1907534" y="4221099"/>
                  <a:pt x="1911035" y="4228097"/>
                  <a:pt x="1913368" y="4235094"/>
                </a:cubicBezTo>
                <a:cubicBezTo>
                  <a:pt x="1933204" y="4278245"/>
                  <a:pt x="1933204" y="4278245"/>
                  <a:pt x="1897032" y="4308568"/>
                </a:cubicBezTo>
                <a:cubicBezTo>
                  <a:pt x="1890031" y="4314399"/>
                  <a:pt x="1885364" y="4320230"/>
                  <a:pt x="1887698" y="4331893"/>
                </a:cubicBezTo>
                <a:cubicBezTo>
                  <a:pt x="1890031" y="4344722"/>
                  <a:pt x="1888865" y="4358717"/>
                  <a:pt x="1886531" y="4371546"/>
                </a:cubicBezTo>
                <a:cubicBezTo>
                  <a:pt x="1881864" y="4391372"/>
                  <a:pt x="1892365" y="4399536"/>
                  <a:pt x="1908701" y="4405367"/>
                </a:cubicBezTo>
                <a:cubicBezTo>
                  <a:pt x="1961209" y="4424027"/>
                  <a:pt x="1961209" y="4424027"/>
                  <a:pt x="1929704" y="4469511"/>
                </a:cubicBezTo>
                <a:cubicBezTo>
                  <a:pt x="1923870" y="4477674"/>
                  <a:pt x="1921536" y="4487004"/>
                  <a:pt x="1921536" y="4497501"/>
                </a:cubicBezTo>
                <a:cubicBezTo>
                  <a:pt x="1921536" y="4505664"/>
                  <a:pt x="1929704" y="4516161"/>
                  <a:pt x="1915702" y="4519659"/>
                </a:cubicBezTo>
                <a:cubicBezTo>
                  <a:pt x="1904034" y="4523158"/>
                  <a:pt x="1892365" y="4521992"/>
                  <a:pt x="1885364" y="4510329"/>
                </a:cubicBezTo>
                <a:cubicBezTo>
                  <a:pt x="1878363" y="4500999"/>
                  <a:pt x="1873696" y="4490503"/>
                  <a:pt x="1867862" y="4478841"/>
                </a:cubicBezTo>
                <a:cubicBezTo>
                  <a:pt x="1839857" y="4489337"/>
                  <a:pt x="1827022" y="4513828"/>
                  <a:pt x="1816521" y="4538320"/>
                </a:cubicBezTo>
                <a:cubicBezTo>
                  <a:pt x="1810687" y="4549982"/>
                  <a:pt x="1821188" y="4560478"/>
                  <a:pt x="1828189" y="4568642"/>
                </a:cubicBezTo>
                <a:cubicBezTo>
                  <a:pt x="1838691" y="4579138"/>
                  <a:pt x="1849192" y="4588468"/>
                  <a:pt x="1858527" y="4597798"/>
                </a:cubicBezTo>
                <a:cubicBezTo>
                  <a:pt x="1869028" y="4608295"/>
                  <a:pt x="1876029" y="4619957"/>
                  <a:pt x="1877196" y="4635118"/>
                </a:cubicBezTo>
                <a:cubicBezTo>
                  <a:pt x="1878363" y="4654945"/>
                  <a:pt x="1872529" y="4659610"/>
                  <a:pt x="1852693" y="4654945"/>
                </a:cubicBezTo>
                <a:cubicBezTo>
                  <a:pt x="1828189" y="4647947"/>
                  <a:pt x="1822355" y="4654945"/>
                  <a:pt x="1825855" y="4679436"/>
                </a:cubicBezTo>
                <a:cubicBezTo>
                  <a:pt x="1827022" y="4693431"/>
                  <a:pt x="1838691" y="4710925"/>
                  <a:pt x="1822355" y="4720255"/>
                </a:cubicBezTo>
                <a:cubicBezTo>
                  <a:pt x="1807186" y="4728419"/>
                  <a:pt x="1793184" y="4713257"/>
                  <a:pt x="1781516" y="4703927"/>
                </a:cubicBezTo>
                <a:cubicBezTo>
                  <a:pt x="1776848" y="4699262"/>
                  <a:pt x="1772181" y="4695764"/>
                  <a:pt x="1766347" y="4692265"/>
                </a:cubicBezTo>
                <a:cubicBezTo>
                  <a:pt x="1759346" y="4687600"/>
                  <a:pt x="1750011" y="4686434"/>
                  <a:pt x="1743010" y="4693431"/>
                </a:cubicBezTo>
                <a:cubicBezTo>
                  <a:pt x="1736009" y="4699262"/>
                  <a:pt x="1738343" y="4707426"/>
                  <a:pt x="1743010" y="4714424"/>
                </a:cubicBezTo>
                <a:cubicBezTo>
                  <a:pt x="1748844" y="4724920"/>
                  <a:pt x="1753512" y="4735416"/>
                  <a:pt x="1741843" y="4745912"/>
                </a:cubicBezTo>
                <a:cubicBezTo>
                  <a:pt x="1730175" y="4755242"/>
                  <a:pt x="1718506" y="4749411"/>
                  <a:pt x="1708005" y="4742414"/>
                </a:cubicBezTo>
                <a:cubicBezTo>
                  <a:pt x="1706838" y="4741247"/>
                  <a:pt x="1704504" y="4738915"/>
                  <a:pt x="1702171" y="4737749"/>
                </a:cubicBezTo>
                <a:cubicBezTo>
                  <a:pt x="1673000" y="4716756"/>
                  <a:pt x="1665999" y="4719089"/>
                  <a:pt x="1651997" y="4752910"/>
                </a:cubicBezTo>
                <a:cubicBezTo>
                  <a:pt x="1646162" y="4769237"/>
                  <a:pt x="1640328" y="4782066"/>
                  <a:pt x="1620492" y="4779734"/>
                </a:cubicBezTo>
                <a:cubicBezTo>
                  <a:pt x="1615825" y="4779734"/>
                  <a:pt x="1612324" y="4779734"/>
                  <a:pt x="1608824" y="4778567"/>
                </a:cubicBezTo>
                <a:cubicBezTo>
                  <a:pt x="1588987" y="4771570"/>
                  <a:pt x="1571485" y="4780900"/>
                  <a:pt x="1573819" y="4800726"/>
                </a:cubicBezTo>
                <a:cubicBezTo>
                  <a:pt x="1576152" y="4820552"/>
                  <a:pt x="1565651" y="4827550"/>
                  <a:pt x="1551649" y="4828716"/>
                </a:cubicBezTo>
                <a:cubicBezTo>
                  <a:pt x="1506142" y="4831049"/>
                  <a:pt x="1496807" y="4859039"/>
                  <a:pt x="1495640" y="4898691"/>
                </a:cubicBezTo>
                <a:cubicBezTo>
                  <a:pt x="1494474" y="4926681"/>
                  <a:pt x="1487473" y="4954671"/>
                  <a:pt x="1479305" y="4982661"/>
                </a:cubicBezTo>
                <a:cubicBezTo>
                  <a:pt x="1474637" y="4995490"/>
                  <a:pt x="1467636" y="5003654"/>
                  <a:pt x="1453634" y="5007153"/>
                </a:cubicBezTo>
                <a:cubicBezTo>
                  <a:pt x="1405794" y="5021148"/>
                  <a:pt x="1357954" y="5024647"/>
                  <a:pt x="1313614" y="4994324"/>
                </a:cubicBezTo>
                <a:cubicBezTo>
                  <a:pt x="1297278" y="4982661"/>
                  <a:pt x="1286777" y="4969833"/>
                  <a:pt x="1289110" y="4947674"/>
                </a:cubicBezTo>
                <a:cubicBezTo>
                  <a:pt x="1293778" y="4915019"/>
                  <a:pt x="1277442" y="4885863"/>
                  <a:pt x="1261106" y="4857873"/>
                </a:cubicBezTo>
                <a:cubicBezTo>
                  <a:pt x="1257606" y="4849709"/>
                  <a:pt x="1250605" y="4848543"/>
                  <a:pt x="1242437" y="4847376"/>
                </a:cubicBezTo>
                <a:cubicBezTo>
                  <a:pt x="1214433" y="4843877"/>
                  <a:pt x="1186429" y="4841545"/>
                  <a:pt x="1158424" y="4842711"/>
                </a:cubicBezTo>
                <a:cubicBezTo>
                  <a:pt x="1140922" y="4842711"/>
                  <a:pt x="1129254" y="4836880"/>
                  <a:pt x="1118752" y="4824051"/>
                </a:cubicBezTo>
                <a:cubicBezTo>
                  <a:pt x="1108250" y="4812389"/>
                  <a:pt x="1098916" y="4799560"/>
                  <a:pt x="1083747" y="4792562"/>
                </a:cubicBezTo>
                <a:cubicBezTo>
                  <a:pt x="1067411" y="4785565"/>
                  <a:pt x="1053409" y="4783232"/>
                  <a:pt x="1035907" y="4794895"/>
                </a:cubicBezTo>
                <a:cubicBezTo>
                  <a:pt x="1014903" y="4810056"/>
                  <a:pt x="996234" y="4803059"/>
                  <a:pt x="988066" y="4777401"/>
                </a:cubicBezTo>
                <a:cubicBezTo>
                  <a:pt x="972897" y="4733084"/>
                  <a:pt x="951894" y="4728419"/>
                  <a:pt x="915722" y="4761074"/>
                </a:cubicBezTo>
                <a:cubicBezTo>
                  <a:pt x="895886" y="4777401"/>
                  <a:pt x="883051" y="4799560"/>
                  <a:pt x="865548" y="4818220"/>
                </a:cubicBezTo>
                <a:cubicBezTo>
                  <a:pt x="851546" y="4832215"/>
                  <a:pt x="837544" y="4845044"/>
                  <a:pt x="810707" y="4848543"/>
                </a:cubicBezTo>
                <a:cubicBezTo>
                  <a:pt x="832877" y="4812389"/>
                  <a:pt x="850379" y="4780900"/>
                  <a:pt x="871382" y="4748245"/>
                </a:cubicBezTo>
                <a:cubicBezTo>
                  <a:pt x="892386" y="4714424"/>
                  <a:pt x="864381" y="4646781"/>
                  <a:pt x="823542" y="4650280"/>
                </a:cubicBezTo>
                <a:cubicBezTo>
                  <a:pt x="775702" y="4653778"/>
                  <a:pt x="760533" y="4628121"/>
                  <a:pt x="751198" y="4589635"/>
                </a:cubicBezTo>
                <a:cubicBezTo>
                  <a:pt x="748865" y="4583803"/>
                  <a:pt x="747698" y="4577972"/>
                  <a:pt x="745364" y="4572141"/>
                </a:cubicBezTo>
                <a:cubicBezTo>
                  <a:pt x="738363" y="4546483"/>
                  <a:pt x="736029" y="4545317"/>
                  <a:pt x="712693" y="4558146"/>
                </a:cubicBezTo>
                <a:cubicBezTo>
                  <a:pt x="692856" y="4569808"/>
                  <a:pt x="677687" y="4586136"/>
                  <a:pt x="663685" y="4604796"/>
                </a:cubicBezTo>
                <a:cubicBezTo>
                  <a:pt x="655518" y="4616458"/>
                  <a:pt x="648517" y="4621123"/>
                  <a:pt x="633348" y="4615292"/>
                </a:cubicBezTo>
                <a:cubicBezTo>
                  <a:pt x="620512" y="4610627"/>
                  <a:pt x="606510" y="4609461"/>
                  <a:pt x="592508" y="4608295"/>
                </a:cubicBezTo>
                <a:cubicBezTo>
                  <a:pt x="583174" y="4607128"/>
                  <a:pt x="575006" y="4611793"/>
                  <a:pt x="572672" y="4621123"/>
                </a:cubicBezTo>
                <a:cubicBezTo>
                  <a:pt x="570338" y="4631620"/>
                  <a:pt x="573839" y="4638617"/>
                  <a:pt x="583174" y="4643282"/>
                </a:cubicBezTo>
                <a:cubicBezTo>
                  <a:pt x="590175" y="4646781"/>
                  <a:pt x="597176" y="4649113"/>
                  <a:pt x="604177" y="4652612"/>
                </a:cubicBezTo>
                <a:cubicBezTo>
                  <a:pt x="615845" y="4658443"/>
                  <a:pt x="620512" y="4666607"/>
                  <a:pt x="618179" y="4680602"/>
                </a:cubicBezTo>
                <a:cubicBezTo>
                  <a:pt x="611178" y="4722587"/>
                  <a:pt x="626347" y="4751744"/>
                  <a:pt x="663685" y="4770404"/>
                </a:cubicBezTo>
                <a:cubicBezTo>
                  <a:pt x="669520" y="4773902"/>
                  <a:pt x="682355" y="4772736"/>
                  <a:pt x="680021" y="4783232"/>
                </a:cubicBezTo>
                <a:cubicBezTo>
                  <a:pt x="678854" y="4793729"/>
                  <a:pt x="668353" y="4796061"/>
                  <a:pt x="657851" y="4797227"/>
                </a:cubicBezTo>
                <a:cubicBezTo>
                  <a:pt x="656684" y="4797227"/>
                  <a:pt x="655518" y="4797227"/>
                  <a:pt x="654351" y="4797227"/>
                </a:cubicBezTo>
                <a:cubicBezTo>
                  <a:pt x="626347" y="4801892"/>
                  <a:pt x="618179" y="4814721"/>
                  <a:pt x="632181" y="4836880"/>
                </a:cubicBezTo>
                <a:cubicBezTo>
                  <a:pt x="645016" y="4857873"/>
                  <a:pt x="641515" y="4874200"/>
                  <a:pt x="629847" y="4891694"/>
                </a:cubicBezTo>
                <a:cubicBezTo>
                  <a:pt x="614678" y="4915019"/>
                  <a:pt x="603010" y="4939510"/>
                  <a:pt x="610011" y="4968666"/>
                </a:cubicBezTo>
                <a:cubicBezTo>
                  <a:pt x="613511" y="4981495"/>
                  <a:pt x="600676" y="4987326"/>
                  <a:pt x="592508" y="4989659"/>
                </a:cubicBezTo>
                <a:cubicBezTo>
                  <a:pt x="562171" y="5000155"/>
                  <a:pt x="548169" y="5019982"/>
                  <a:pt x="544668" y="5050304"/>
                </a:cubicBezTo>
                <a:cubicBezTo>
                  <a:pt x="542334" y="5068964"/>
                  <a:pt x="535333" y="5072463"/>
                  <a:pt x="516664" y="5060800"/>
                </a:cubicBezTo>
                <a:cubicBezTo>
                  <a:pt x="476991" y="5036309"/>
                  <a:pt x="418650" y="5053803"/>
                  <a:pt x="401147" y="5094622"/>
                </a:cubicBezTo>
                <a:cubicBezTo>
                  <a:pt x="397646" y="5102785"/>
                  <a:pt x="392979" y="5113282"/>
                  <a:pt x="401147" y="5120279"/>
                </a:cubicBezTo>
                <a:cubicBezTo>
                  <a:pt x="409315" y="5127277"/>
                  <a:pt x="420983" y="5130775"/>
                  <a:pt x="431485" y="5123778"/>
                </a:cubicBezTo>
                <a:cubicBezTo>
                  <a:pt x="438486" y="5120279"/>
                  <a:pt x="445487" y="5114448"/>
                  <a:pt x="452488" y="5109783"/>
                </a:cubicBezTo>
                <a:cubicBezTo>
                  <a:pt x="459489" y="5103952"/>
                  <a:pt x="466490" y="5100453"/>
                  <a:pt x="472324" y="5107450"/>
                </a:cubicBezTo>
                <a:cubicBezTo>
                  <a:pt x="479325" y="5115614"/>
                  <a:pt x="474658" y="5122612"/>
                  <a:pt x="468824" y="5128443"/>
                </a:cubicBezTo>
                <a:cubicBezTo>
                  <a:pt x="464156" y="5134274"/>
                  <a:pt x="457155" y="5138939"/>
                  <a:pt x="452488" y="5143604"/>
                </a:cubicBezTo>
                <a:cubicBezTo>
                  <a:pt x="441986" y="5154100"/>
                  <a:pt x="436152" y="5168096"/>
                  <a:pt x="446654" y="5179758"/>
                </a:cubicBezTo>
                <a:cubicBezTo>
                  <a:pt x="455988" y="5189088"/>
                  <a:pt x="468824" y="5179758"/>
                  <a:pt x="478158" y="5172761"/>
                </a:cubicBezTo>
                <a:cubicBezTo>
                  <a:pt x="486326" y="5166929"/>
                  <a:pt x="492160" y="5156433"/>
                  <a:pt x="502662" y="5152934"/>
                </a:cubicBezTo>
                <a:cubicBezTo>
                  <a:pt x="517831" y="5147103"/>
                  <a:pt x="527165" y="5149435"/>
                  <a:pt x="525999" y="5168096"/>
                </a:cubicBezTo>
                <a:cubicBezTo>
                  <a:pt x="524832" y="5193753"/>
                  <a:pt x="514330" y="5214746"/>
                  <a:pt x="500328" y="5234572"/>
                </a:cubicBezTo>
                <a:cubicBezTo>
                  <a:pt x="482826" y="5260229"/>
                  <a:pt x="481659" y="5274224"/>
                  <a:pt x="500328" y="5298716"/>
                </a:cubicBezTo>
                <a:cubicBezTo>
                  <a:pt x="506162" y="5308046"/>
                  <a:pt x="515497" y="5316209"/>
                  <a:pt x="523665" y="5324373"/>
                </a:cubicBezTo>
                <a:cubicBezTo>
                  <a:pt x="527165" y="5327872"/>
                  <a:pt x="533000" y="5331371"/>
                  <a:pt x="530666" y="5337202"/>
                </a:cubicBezTo>
                <a:cubicBezTo>
                  <a:pt x="528332" y="5344200"/>
                  <a:pt x="522498" y="5345366"/>
                  <a:pt x="517831" y="5344200"/>
                </a:cubicBezTo>
                <a:cubicBezTo>
                  <a:pt x="496828" y="5339535"/>
                  <a:pt x="492160" y="5348865"/>
                  <a:pt x="493327" y="5367525"/>
                </a:cubicBezTo>
                <a:cubicBezTo>
                  <a:pt x="494494" y="5390850"/>
                  <a:pt x="479325" y="5407177"/>
                  <a:pt x="462989" y="5420006"/>
                </a:cubicBezTo>
                <a:cubicBezTo>
                  <a:pt x="450154" y="5430502"/>
                  <a:pt x="448987" y="5438666"/>
                  <a:pt x="461823" y="5447996"/>
                </a:cubicBezTo>
                <a:cubicBezTo>
                  <a:pt x="468824" y="5452661"/>
                  <a:pt x="473491" y="5457326"/>
                  <a:pt x="471157" y="5466656"/>
                </a:cubicBezTo>
                <a:cubicBezTo>
                  <a:pt x="468824" y="5479485"/>
                  <a:pt x="459489" y="5477152"/>
                  <a:pt x="451321" y="5479485"/>
                </a:cubicBezTo>
                <a:cubicBezTo>
                  <a:pt x="446654" y="5480651"/>
                  <a:pt x="440819" y="5480651"/>
                  <a:pt x="434985" y="5481817"/>
                </a:cubicBezTo>
                <a:cubicBezTo>
                  <a:pt x="403481" y="5485316"/>
                  <a:pt x="396480" y="5502810"/>
                  <a:pt x="415149" y="5529634"/>
                </a:cubicBezTo>
                <a:cubicBezTo>
                  <a:pt x="417483" y="5533132"/>
                  <a:pt x="419816" y="5535465"/>
                  <a:pt x="420983" y="5538964"/>
                </a:cubicBezTo>
                <a:cubicBezTo>
                  <a:pt x="424484" y="5545961"/>
                  <a:pt x="426817" y="5555291"/>
                  <a:pt x="419816" y="5559956"/>
                </a:cubicBezTo>
                <a:cubicBezTo>
                  <a:pt x="413982" y="5564621"/>
                  <a:pt x="405814" y="5559956"/>
                  <a:pt x="401147" y="5555291"/>
                </a:cubicBezTo>
                <a:cubicBezTo>
                  <a:pt x="396480" y="5550626"/>
                  <a:pt x="392979" y="5545961"/>
                  <a:pt x="389479" y="5540130"/>
                </a:cubicBezTo>
                <a:cubicBezTo>
                  <a:pt x="382478" y="5531966"/>
                  <a:pt x="375477" y="5529634"/>
                  <a:pt x="366142" y="5536631"/>
                </a:cubicBezTo>
                <a:cubicBezTo>
                  <a:pt x="343972" y="5551792"/>
                  <a:pt x="319468" y="5554125"/>
                  <a:pt x="294965" y="5555291"/>
                </a:cubicBezTo>
                <a:cubicBezTo>
                  <a:pt x="265794" y="5557624"/>
                  <a:pt x="235456" y="5554125"/>
                  <a:pt x="206285" y="5561122"/>
                </a:cubicBezTo>
                <a:cubicBezTo>
                  <a:pt x="195784" y="5563455"/>
                  <a:pt x="189949" y="5556457"/>
                  <a:pt x="185282" y="5550626"/>
                </a:cubicBezTo>
                <a:cubicBezTo>
                  <a:pt x="168946" y="5531966"/>
                  <a:pt x="153777" y="5513306"/>
                  <a:pt x="124607" y="5522636"/>
                </a:cubicBezTo>
                <a:cubicBezTo>
                  <a:pt x="118772" y="5523802"/>
                  <a:pt x="115272" y="5519137"/>
                  <a:pt x="112938" y="5514472"/>
                </a:cubicBezTo>
                <a:cubicBezTo>
                  <a:pt x="100103" y="5491147"/>
                  <a:pt x="79100" y="5472487"/>
                  <a:pt x="61597" y="5452661"/>
                </a:cubicBezTo>
                <a:cubicBezTo>
                  <a:pt x="34760" y="5422338"/>
                  <a:pt x="19591" y="5388517"/>
                  <a:pt x="30093" y="5347698"/>
                </a:cubicBezTo>
                <a:cubicBezTo>
                  <a:pt x="33593" y="5331371"/>
                  <a:pt x="24259" y="5320874"/>
                  <a:pt x="14924" y="5311544"/>
                </a:cubicBezTo>
                <a:cubicBezTo>
                  <a:pt x="-6079" y="5289386"/>
                  <a:pt x="-4912" y="5277723"/>
                  <a:pt x="18424" y="5260229"/>
                </a:cubicBezTo>
                <a:cubicBezTo>
                  <a:pt x="44095" y="5242736"/>
                  <a:pt x="44095" y="5242736"/>
                  <a:pt x="23092" y="5217078"/>
                </a:cubicBezTo>
                <a:cubicBezTo>
                  <a:pt x="18424" y="5211247"/>
                  <a:pt x="14924" y="5206582"/>
                  <a:pt x="21925" y="5199584"/>
                </a:cubicBezTo>
                <a:cubicBezTo>
                  <a:pt x="45262" y="5172761"/>
                  <a:pt x="66265" y="5145937"/>
                  <a:pt x="90768" y="5120279"/>
                </a:cubicBezTo>
                <a:cubicBezTo>
                  <a:pt x="108271" y="5100453"/>
                  <a:pt x="130441" y="5087624"/>
                  <a:pt x="156111" y="5081793"/>
                </a:cubicBezTo>
                <a:cubicBezTo>
                  <a:pt x="172447" y="5077128"/>
                  <a:pt x="203951" y="5035143"/>
                  <a:pt x="205118" y="5017649"/>
                </a:cubicBezTo>
                <a:cubicBezTo>
                  <a:pt x="205118" y="5011818"/>
                  <a:pt x="205118" y="5007153"/>
                  <a:pt x="198117" y="5004820"/>
                </a:cubicBezTo>
                <a:cubicBezTo>
                  <a:pt x="161945" y="4988493"/>
                  <a:pt x="144443" y="4957004"/>
                  <a:pt x="129274" y="4923183"/>
                </a:cubicBezTo>
                <a:cubicBezTo>
                  <a:pt x="125773" y="4916185"/>
                  <a:pt x="123440" y="4910354"/>
                  <a:pt x="119939" y="4904523"/>
                </a:cubicBezTo>
                <a:cubicBezTo>
                  <a:pt x="108271" y="4885863"/>
                  <a:pt x="102437" y="4869535"/>
                  <a:pt x="110604" y="4846210"/>
                </a:cubicBezTo>
                <a:cubicBezTo>
                  <a:pt x="118772" y="4822885"/>
                  <a:pt x="105937" y="4799560"/>
                  <a:pt x="94269" y="4778567"/>
                </a:cubicBezTo>
                <a:cubicBezTo>
                  <a:pt x="89601" y="4768071"/>
                  <a:pt x="87268" y="4761074"/>
                  <a:pt x="95436" y="4750577"/>
                </a:cubicBezTo>
                <a:cubicBezTo>
                  <a:pt x="128107" y="4706260"/>
                  <a:pt x="152611" y="4657277"/>
                  <a:pt x="157278" y="4600131"/>
                </a:cubicBezTo>
                <a:cubicBezTo>
                  <a:pt x="158445" y="4591967"/>
                  <a:pt x="160778" y="4588468"/>
                  <a:pt x="168946" y="4590801"/>
                </a:cubicBezTo>
                <a:cubicBezTo>
                  <a:pt x="201618" y="4597798"/>
                  <a:pt x="222621" y="4580305"/>
                  <a:pt x="240123" y="4556980"/>
                </a:cubicBezTo>
                <a:cubicBezTo>
                  <a:pt x="248291" y="4546483"/>
                  <a:pt x="255292" y="4540652"/>
                  <a:pt x="270461" y="4547650"/>
                </a:cubicBezTo>
                <a:cubicBezTo>
                  <a:pt x="289131" y="4558146"/>
                  <a:pt x="306633" y="4548816"/>
                  <a:pt x="321802" y="4535987"/>
                </a:cubicBezTo>
                <a:cubicBezTo>
                  <a:pt x="334637" y="4525491"/>
                  <a:pt x="347472" y="4512662"/>
                  <a:pt x="360308" y="4502166"/>
                </a:cubicBezTo>
                <a:cubicBezTo>
                  <a:pt x="373143" y="4492836"/>
                  <a:pt x="384811" y="4491669"/>
                  <a:pt x="388312" y="4511496"/>
                </a:cubicBezTo>
                <a:cubicBezTo>
                  <a:pt x="388312" y="4516161"/>
                  <a:pt x="389479" y="4520826"/>
                  <a:pt x="391812" y="4525491"/>
                </a:cubicBezTo>
                <a:cubicBezTo>
                  <a:pt x="394146" y="4531322"/>
                  <a:pt x="394146" y="4540652"/>
                  <a:pt x="402314" y="4541818"/>
                </a:cubicBezTo>
                <a:cubicBezTo>
                  <a:pt x="409315" y="4541818"/>
                  <a:pt x="413982" y="4535987"/>
                  <a:pt x="417483" y="4531322"/>
                </a:cubicBezTo>
                <a:cubicBezTo>
                  <a:pt x="434985" y="4511496"/>
                  <a:pt x="441986" y="4512662"/>
                  <a:pt x="452488" y="4537153"/>
                </a:cubicBezTo>
                <a:cubicBezTo>
                  <a:pt x="454822" y="4542985"/>
                  <a:pt x="455988" y="4547650"/>
                  <a:pt x="459489" y="4552315"/>
                </a:cubicBezTo>
                <a:cubicBezTo>
                  <a:pt x="464156" y="4559312"/>
                  <a:pt x="468824" y="4565143"/>
                  <a:pt x="480492" y="4560478"/>
                </a:cubicBezTo>
                <a:cubicBezTo>
                  <a:pt x="490993" y="4554647"/>
                  <a:pt x="490993" y="4549982"/>
                  <a:pt x="488660" y="4540652"/>
                </a:cubicBezTo>
                <a:cubicBezTo>
                  <a:pt x="476991" y="4488171"/>
                  <a:pt x="489827" y="4442687"/>
                  <a:pt x="521331" y="4399536"/>
                </a:cubicBezTo>
                <a:cubicBezTo>
                  <a:pt x="540001" y="4373878"/>
                  <a:pt x="564504" y="4357550"/>
                  <a:pt x="596009" y="4352885"/>
                </a:cubicBezTo>
                <a:cubicBezTo>
                  <a:pt x="610011" y="4350553"/>
                  <a:pt x="612345" y="4345888"/>
                  <a:pt x="607677" y="4333059"/>
                </a:cubicBezTo>
                <a:cubicBezTo>
                  <a:pt x="601843" y="4317898"/>
                  <a:pt x="597176" y="4300404"/>
                  <a:pt x="586674" y="4287575"/>
                </a:cubicBezTo>
                <a:cubicBezTo>
                  <a:pt x="578506" y="4278245"/>
                  <a:pt x="580840" y="4273580"/>
                  <a:pt x="591341" y="4267749"/>
                </a:cubicBezTo>
                <a:cubicBezTo>
                  <a:pt x="613511" y="4257253"/>
                  <a:pt x="626347" y="4210603"/>
                  <a:pt x="613511" y="4189610"/>
                </a:cubicBezTo>
                <a:cubicBezTo>
                  <a:pt x="608844" y="4182613"/>
                  <a:pt x="601843" y="4182613"/>
                  <a:pt x="596009" y="4181446"/>
                </a:cubicBezTo>
                <a:cubicBezTo>
                  <a:pt x="577339" y="4176781"/>
                  <a:pt x="559837" y="4170950"/>
                  <a:pt x="545835" y="4156955"/>
                </a:cubicBezTo>
                <a:cubicBezTo>
                  <a:pt x="523665" y="4132464"/>
                  <a:pt x="530666" y="4110305"/>
                  <a:pt x="563337" y="4103308"/>
                </a:cubicBezTo>
                <a:cubicBezTo>
                  <a:pt x="572672" y="4100975"/>
                  <a:pt x="583174" y="4100975"/>
                  <a:pt x="592508" y="4098643"/>
                </a:cubicBezTo>
                <a:cubicBezTo>
                  <a:pt x="618179" y="4091645"/>
                  <a:pt x="625180" y="4079983"/>
                  <a:pt x="617012" y="4054325"/>
                </a:cubicBezTo>
                <a:cubicBezTo>
                  <a:pt x="613511" y="4041496"/>
                  <a:pt x="606510" y="4032166"/>
                  <a:pt x="599509" y="4021670"/>
                </a:cubicBezTo>
                <a:cubicBezTo>
                  <a:pt x="591341" y="4011173"/>
                  <a:pt x="584340" y="4001843"/>
                  <a:pt x="578506" y="3990181"/>
                </a:cubicBezTo>
                <a:cubicBezTo>
                  <a:pt x="573839" y="3982017"/>
                  <a:pt x="570338" y="3971521"/>
                  <a:pt x="572672" y="3961025"/>
                </a:cubicBezTo>
                <a:cubicBezTo>
                  <a:pt x="577339" y="3947030"/>
                  <a:pt x="590175" y="3956360"/>
                  <a:pt x="598343" y="3955193"/>
                </a:cubicBezTo>
                <a:cubicBezTo>
                  <a:pt x="618179" y="3950528"/>
                  <a:pt x="639182" y="3949362"/>
                  <a:pt x="655518" y="3936533"/>
                </a:cubicBezTo>
                <a:cubicBezTo>
                  <a:pt x="666019" y="3927203"/>
                  <a:pt x="668353" y="3919039"/>
                  <a:pt x="660185" y="3906211"/>
                </a:cubicBezTo>
                <a:cubicBezTo>
                  <a:pt x="648517" y="3888717"/>
                  <a:pt x="632181" y="3872389"/>
                  <a:pt x="618179" y="3857228"/>
                </a:cubicBezTo>
                <a:cubicBezTo>
                  <a:pt x="594842" y="3831571"/>
                  <a:pt x="576173" y="3805913"/>
                  <a:pt x="593675" y="3769759"/>
                </a:cubicBezTo>
                <a:cubicBezTo>
                  <a:pt x="597176" y="3760429"/>
                  <a:pt x="591341" y="3754598"/>
                  <a:pt x="586674" y="3748767"/>
                </a:cubicBezTo>
                <a:cubicBezTo>
                  <a:pt x="578506" y="3737104"/>
                  <a:pt x="565671" y="3730107"/>
                  <a:pt x="554003" y="3724275"/>
                </a:cubicBezTo>
                <a:cubicBezTo>
                  <a:pt x="535333" y="3714945"/>
                  <a:pt x="516664" y="3707948"/>
                  <a:pt x="507329" y="3686955"/>
                </a:cubicBezTo>
                <a:cubicBezTo>
                  <a:pt x="496828" y="3693953"/>
                  <a:pt x="495661" y="3705615"/>
                  <a:pt x="490993" y="3713779"/>
                </a:cubicBezTo>
                <a:cubicBezTo>
                  <a:pt x="486326" y="3721943"/>
                  <a:pt x="482826" y="3733605"/>
                  <a:pt x="469990" y="3732439"/>
                </a:cubicBezTo>
                <a:cubicBezTo>
                  <a:pt x="454822" y="3731273"/>
                  <a:pt x="439653" y="3727774"/>
                  <a:pt x="432652" y="3712613"/>
                </a:cubicBezTo>
                <a:cubicBezTo>
                  <a:pt x="425651" y="3699784"/>
                  <a:pt x="427984" y="3689288"/>
                  <a:pt x="446654" y="3690454"/>
                </a:cubicBezTo>
                <a:cubicBezTo>
                  <a:pt x="459489" y="3691620"/>
                  <a:pt x="461823" y="3683457"/>
                  <a:pt x="461823" y="3672960"/>
                </a:cubicBezTo>
                <a:cubicBezTo>
                  <a:pt x="464156" y="3643804"/>
                  <a:pt x="437319" y="3625144"/>
                  <a:pt x="410482" y="3637973"/>
                </a:cubicBezTo>
                <a:cubicBezTo>
                  <a:pt x="401147" y="3641472"/>
                  <a:pt x="392979" y="3646137"/>
                  <a:pt x="382478" y="3649635"/>
                </a:cubicBezTo>
                <a:cubicBezTo>
                  <a:pt x="370809" y="3651968"/>
                  <a:pt x="361475" y="3648469"/>
                  <a:pt x="354474" y="3637973"/>
                </a:cubicBezTo>
                <a:cubicBezTo>
                  <a:pt x="346306" y="3627477"/>
                  <a:pt x="352140" y="3619313"/>
                  <a:pt x="357974" y="3609983"/>
                </a:cubicBezTo>
                <a:cubicBezTo>
                  <a:pt x="368476" y="3593655"/>
                  <a:pt x="385978" y="3590156"/>
                  <a:pt x="403481" y="3584325"/>
                </a:cubicBezTo>
                <a:cubicBezTo>
                  <a:pt x="445487" y="3570330"/>
                  <a:pt x="445487" y="3570330"/>
                  <a:pt x="431485" y="3528345"/>
                </a:cubicBezTo>
                <a:cubicBezTo>
                  <a:pt x="418650" y="3487526"/>
                  <a:pt x="406981" y="3447874"/>
                  <a:pt x="405814" y="3405889"/>
                </a:cubicBezTo>
                <a:cubicBezTo>
                  <a:pt x="405814" y="3391894"/>
                  <a:pt x="397646" y="3390727"/>
                  <a:pt x="388312" y="3388395"/>
                </a:cubicBezTo>
                <a:cubicBezTo>
                  <a:pt x="357974" y="3380231"/>
                  <a:pt x="327636" y="3369735"/>
                  <a:pt x="296132" y="3352241"/>
                </a:cubicBezTo>
                <a:cubicBezTo>
                  <a:pt x="322969" y="3342911"/>
                  <a:pt x="346306" y="3347576"/>
                  <a:pt x="370809" y="3348742"/>
                </a:cubicBezTo>
                <a:cubicBezTo>
                  <a:pt x="422150" y="3351075"/>
                  <a:pt x="445487" y="3332415"/>
                  <a:pt x="451321" y="3286931"/>
                </a:cubicBezTo>
                <a:cubicBezTo>
                  <a:pt x="454822" y="3265938"/>
                  <a:pt x="447820" y="3254276"/>
                  <a:pt x="426817" y="3249611"/>
                </a:cubicBezTo>
                <a:cubicBezTo>
                  <a:pt x="417483" y="3247278"/>
                  <a:pt x="408148" y="3247278"/>
                  <a:pt x="399980" y="3240281"/>
                </a:cubicBezTo>
                <a:cubicBezTo>
                  <a:pt x="409315" y="3226286"/>
                  <a:pt x="424484" y="3226286"/>
                  <a:pt x="437319" y="3226286"/>
                </a:cubicBezTo>
                <a:cubicBezTo>
                  <a:pt x="451321" y="3226286"/>
                  <a:pt x="454822" y="3220455"/>
                  <a:pt x="455988" y="3208792"/>
                </a:cubicBezTo>
                <a:cubicBezTo>
                  <a:pt x="458322" y="3176137"/>
                  <a:pt x="446654" y="3149313"/>
                  <a:pt x="430318" y="3122489"/>
                </a:cubicBezTo>
                <a:cubicBezTo>
                  <a:pt x="420983" y="3107328"/>
                  <a:pt x="410482" y="3091001"/>
                  <a:pt x="401147" y="3075839"/>
                </a:cubicBezTo>
                <a:cubicBezTo>
                  <a:pt x="387145" y="3051348"/>
                  <a:pt x="382478" y="3025691"/>
                  <a:pt x="390645" y="2998867"/>
                </a:cubicBezTo>
                <a:cubicBezTo>
                  <a:pt x="397646" y="2972043"/>
                  <a:pt x="390645" y="2959214"/>
                  <a:pt x="364975" y="2949884"/>
                </a:cubicBezTo>
                <a:cubicBezTo>
                  <a:pt x="361475" y="2948718"/>
                  <a:pt x="357974" y="2948718"/>
                  <a:pt x="352140" y="2947552"/>
                </a:cubicBezTo>
                <a:cubicBezTo>
                  <a:pt x="362641" y="2928892"/>
                  <a:pt x="380144" y="2925393"/>
                  <a:pt x="395313" y="2919562"/>
                </a:cubicBezTo>
                <a:cubicBezTo>
                  <a:pt x="413982" y="2912564"/>
                  <a:pt x="427984" y="2902068"/>
                  <a:pt x="433818" y="2882242"/>
                </a:cubicBezTo>
                <a:cubicBezTo>
                  <a:pt x="439653" y="2868247"/>
                  <a:pt x="437319" y="2857750"/>
                  <a:pt x="422150" y="2851919"/>
                </a:cubicBezTo>
                <a:cubicBezTo>
                  <a:pt x="405814" y="2846088"/>
                  <a:pt x="395313" y="2837924"/>
                  <a:pt x="396480" y="2818098"/>
                </a:cubicBezTo>
                <a:cubicBezTo>
                  <a:pt x="396480" y="2799438"/>
                  <a:pt x="410482" y="2797105"/>
                  <a:pt x="424484" y="2793607"/>
                </a:cubicBezTo>
                <a:cubicBezTo>
                  <a:pt x="429151" y="2792440"/>
                  <a:pt x="437319" y="2792440"/>
                  <a:pt x="436152" y="2784277"/>
                </a:cubicBezTo>
                <a:cubicBezTo>
                  <a:pt x="436152" y="2774946"/>
                  <a:pt x="431485" y="2764450"/>
                  <a:pt x="422150" y="2762118"/>
                </a:cubicBezTo>
                <a:cubicBezTo>
                  <a:pt x="396480" y="2755120"/>
                  <a:pt x="398813" y="2738793"/>
                  <a:pt x="404648" y="2717800"/>
                </a:cubicBezTo>
                <a:cubicBezTo>
                  <a:pt x="411649" y="2686311"/>
                  <a:pt x="410482" y="2654823"/>
                  <a:pt x="401147" y="2623334"/>
                </a:cubicBezTo>
                <a:cubicBezTo>
                  <a:pt x="398813" y="2614004"/>
                  <a:pt x="397646" y="2605840"/>
                  <a:pt x="403481" y="2597676"/>
                </a:cubicBezTo>
                <a:cubicBezTo>
                  <a:pt x="418650" y="2574351"/>
                  <a:pt x="426817" y="2552192"/>
                  <a:pt x="409315" y="2525369"/>
                </a:cubicBezTo>
                <a:cubicBezTo>
                  <a:pt x="403481" y="2514872"/>
                  <a:pt x="415149" y="2509041"/>
                  <a:pt x="422150" y="2510207"/>
                </a:cubicBezTo>
                <a:cubicBezTo>
                  <a:pt x="460656" y="2518371"/>
                  <a:pt x="473491" y="2498545"/>
                  <a:pt x="475825" y="2464724"/>
                </a:cubicBezTo>
                <a:cubicBezTo>
                  <a:pt x="476991" y="2458892"/>
                  <a:pt x="481659" y="2454227"/>
                  <a:pt x="485159" y="2448396"/>
                </a:cubicBezTo>
                <a:cubicBezTo>
                  <a:pt x="503829" y="2416907"/>
                  <a:pt x="506162" y="2414575"/>
                  <a:pt x="542334" y="2422738"/>
                </a:cubicBezTo>
                <a:cubicBezTo>
                  <a:pt x="562171" y="2427403"/>
                  <a:pt x="575006" y="2425071"/>
                  <a:pt x="584340" y="2404078"/>
                </a:cubicBezTo>
                <a:cubicBezTo>
                  <a:pt x="591341" y="2388917"/>
                  <a:pt x="604177" y="2374922"/>
                  <a:pt x="622846" y="2372590"/>
                </a:cubicBezTo>
                <a:cubicBezTo>
                  <a:pt x="640349" y="2370257"/>
                  <a:pt x="641515" y="2358595"/>
                  <a:pt x="641515" y="2345766"/>
                </a:cubicBezTo>
                <a:cubicBezTo>
                  <a:pt x="641515" y="2332937"/>
                  <a:pt x="640349" y="2321275"/>
                  <a:pt x="648517" y="2310778"/>
                </a:cubicBezTo>
                <a:cubicBezTo>
                  <a:pt x="654351" y="2302615"/>
                  <a:pt x="648517" y="2296783"/>
                  <a:pt x="642682" y="2293285"/>
                </a:cubicBezTo>
                <a:cubicBezTo>
                  <a:pt x="633348" y="2289786"/>
                  <a:pt x="625180" y="2287453"/>
                  <a:pt x="615845" y="2286287"/>
                </a:cubicBezTo>
                <a:cubicBezTo>
                  <a:pt x="585507" y="2278123"/>
                  <a:pt x="584340" y="2275791"/>
                  <a:pt x="597176" y="2248967"/>
                </a:cubicBezTo>
                <a:cubicBezTo>
                  <a:pt x="603010" y="2234972"/>
                  <a:pt x="612345" y="2223309"/>
                  <a:pt x="619346" y="2210481"/>
                </a:cubicBezTo>
                <a:cubicBezTo>
                  <a:pt x="628680" y="2195319"/>
                  <a:pt x="638015" y="2180158"/>
                  <a:pt x="657851" y="2198818"/>
                </a:cubicBezTo>
                <a:cubicBezTo>
                  <a:pt x="664852" y="2204649"/>
                  <a:pt x="674187" y="2201151"/>
                  <a:pt x="676521" y="2190654"/>
                </a:cubicBezTo>
                <a:cubicBezTo>
                  <a:pt x="680021" y="2177826"/>
                  <a:pt x="684688" y="2163831"/>
                  <a:pt x="668353" y="2153334"/>
                </a:cubicBezTo>
                <a:cubicBezTo>
                  <a:pt x="667186" y="2153334"/>
                  <a:pt x="666019" y="2153334"/>
                  <a:pt x="663685" y="2152168"/>
                </a:cubicBezTo>
                <a:cubicBezTo>
                  <a:pt x="654351" y="2148669"/>
                  <a:pt x="638015" y="2156833"/>
                  <a:pt x="635681" y="2139339"/>
                </a:cubicBezTo>
                <a:cubicBezTo>
                  <a:pt x="633348" y="2123012"/>
                  <a:pt x="638015" y="2107850"/>
                  <a:pt x="648517" y="2093855"/>
                </a:cubicBezTo>
                <a:cubicBezTo>
                  <a:pt x="657851" y="2083359"/>
                  <a:pt x="670686" y="2076362"/>
                  <a:pt x="683522" y="2071697"/>
                </a:cubicBezTo>
                <a:cubicBezTo>
                  <a:pt x="694023" y="2068198"/>
                  <a:pt x="702191" y="2068198"/>
                  <a:pt x="703358" y="2082193"/>
                </a:cubicBezTo>
                <a:cubicBezTo>
                  <a:pt x="704525" y="2086858"/>
                  <a:pt x="706858" y="2091523"/>
                  <a:pt x="711526" y="2091523"/>
                </a:cubicBezTo>
                <a:cubicBezTo>
                  <a:pt x="719694" y="2091523"/>
                  <a:pt x="720860" y="2085692"/>
                  <a:pt x="720860" y="2081027"/>
                </a:cubicBezTo>
                <a:cubicBezTo>
                  <a:pt x="722027" y="2071697"/>
                  <a:pt x="722027" y="2063533"/>
                  <a:pt x="723194" y="2055369"/>
                </a:cubicBezTo>
                <a:cubicBezTo>
                  <a:pt x="726695" y="2027379"/>
                  <a:pt x="745364" y="2016883"/>
                  <a:pt x="771034" y="2027379"/>
                </a:cubicBezTo>
                <a:cubicBezTo>
                  <a:pt x="774535" y="2028545"/>
                  <a:pt x="776869" y="2029712"/>
                  <a:pt x="779202" y="2030878"/>
                </a:cubicBezTo>
                <a:cubicBezTo>
                  <a:pt x="816541" y="2050704"/>
                  <a:pt x="822375" y="2049538"/>
                  <a:pt x="839878" y="2009885"/>
                </a:cubicBezTo>
                <a:cubicBezTo>
                  <a:pt x="846879" y="1994724"/>
                  <a:pt x="855047" y="1986560"/>
                  <a:pt x="872549" y="1988893"/>
                </a:cubicBezTo>
                <a:cubicBezTo>
                  <a:pt x="879550" y="1990059"/>
                  <a:pt x="885385" y="1988893"/>
                  <a:pt x="891219" y="1987727"/>
                </a:cubicBezTo>
                <a:cubicBezTo>
                  <a:pt x="926224" y="1986560"/>
                  <a:pt x="953061" y="1973732"/>
                  <a:pt x="961229" y="1935245"/>
                </a:cubicBezTo>
                <a:cubicBezTo>
                  <a:pt x="964729" y="1921250"/>
                  <a:pt x="970564" y="1907255"/>
                  <a:pt x="979898" y="1895593"/>
                </a:cubicBezTo>
                <a:cubicBezTo>
                  <a:pt x="985733" y="1887429"/>
                  <a:pt x="995067" y="1882764"/>
                  <a:pt x="1004402" y="1886263"/>
                </a:cubicBezTo>
                <a:cubicBezTo>
                  <a:pt x="1016070" y="1889761"/>
                  <a:pt x="1011403" y="1900258"/>
                  <a:pt x="1010236" y="1908421"/>
                </a:cubicBezTo>
                <a:cubicBezTo>
                  <a:pt x="1005569" y="1959736"/>
                  <a:pt x="1005569" y="1959736"/>
                  <a:pt x="1054576" y="1949240"/>
                </a:cubicBezTo>
                <a:cubicBezTo>
                  <a:pt x="1072079" y="1945741"/>
                  <a:pt x="1088414" y="1944575"/>
                  <a:pt x="1105917" y="1948074"/>
                </a:cubicBezTo>
                <a:cubicBezTo>
                  <a:pt x="1123419" y="1952739"/>
                  <a:pt x="1137421" y="1956238"/>
                  <a:pt x="1144422" y="1978397"/>
                </a:cubicBezTo>
                <a:cubicBezTo>
                  <a:pt x="1156091" y="2009885"/>
                  <a:pt x="1200431" y="2019215"/>
                  <a:pt x="1237769" y="2001722"/>
                </a:cubicBezTo>
                <a:cubicBezTo>
                  <a:pt x="1243604" y="1999389"/>
                  <a:pt x="1248271" y="1995890"/>
                  <a:pt x="1255272" y="1992392"/>
                </a:cubicBezTo>
                <a:cubicBezTo>
                  <a:pt x="1259939" y="2019215"/>
                  <a:pt x="1266940" y="2043707"/>
                  <a:pt x="1293778" y="2055369"/>
                </a:cubicBezTo>
                <a:cubicBezTo>
                  <a:pt x="1318281" y="2065865"/>
                  <a:pt x="1341618" y="2060034"/>
                  <a:pt x="1366122" y="2055369"/>
                </a:cubicBezTo>
                <a:cubicBezTo>
                  <a:pt x="1368455" y="2062367"/>
                  <a:pt x="1363788" y="2064699"/>
                  <a:pt x="1361454" y="2068198"/>
                </a:cubicBezTo>
                <a:cubicBezTo>
                  <a:pt x="1338117" y="2093855"/>
                  <a:pt x="1347452" y="2123012"/>
                  <a:pt x="1381290" y="2133508"/>
                </a:cubicBezTo>
                <a:cubicBezTo>
                  <a:pt x="1416296" y="2144004"/>
                  <a:pt x="1416296" y="2144004"/>
                  <a:pt x="1404627" y="2178992"/>
                </a:cubicBezTo>
                <a:cubicBezTo>
                  <a:pt x="1396459" y="2203483"/>
                  <a:pt x="1410461" y="2229141"/>
                  <a:pt x="1436132" y="2232639"/>
                </a:cubicBezTo>
                <a:cubicBezTo>
                  <a:pt x="1448967" y="2234972"/>
                  <a:pt x="1450134" y="2223309"/>
                  <a:pt x="1452467" y="2215146"/>
                </a:cubicBezTo>
                <a:cubicBezTo>
                  <a:pt x="1455968" y="2201151"/>
                  <a:pt x="1458302" y="2184823"/>
                  <a:pt x="1475804" y="2180158"/>
                </a:cubicBezTo>
                <a:cubicBezTo>
                  <a:pt x="1487473" y="2177826"/>
                  <a:pt x="1495640" y="2176659"/>
                  <a:pt x="1490973" y="2194153"/>
                </a:cubicBezTo>
                <a:cubicBezTo>
                  <a:pt x="1480472" y="2238471"/>
                  <a:pt x="1492140" y="2253632"/>
                  <a:pt x="1536480" y="2257131"/>
                </a:cubicBezTo>
                <a:cubicBezTo>
                  <a:pt x="1592488" y="2261796"/>
                  <a:pt x="1640328" y="2281622"/>
                  <a:pt x="1682334" y="2317776"/>
                </a:cubicBezTo>
                <a:cubicBezTo>
                  <a:pt x="1703338" y="2336436"/>
                  <a:pt x="1725507" y="2351597"/>
                  <a:pt x="1752345" y="2360927"/>
                </a:cubicBezTo>
                <a:cubicBezTo>
                  <a:pt x="1766347" y="2365592"/>
                  <a:pt x="1779182" y="2365592"/>
                  <a:pt x="1790850" y="2355096"/>
                </a:cubicBezTo>
                <a:cubicBezTo>
                  <a:pt x="1801352" y="2345766"/>
                  <a:pt x="1814187" y="2339935"/>
                  <a:pt x="1825855" y="2351597"/>
                </a:cubicBezTo>
                <a:cubicBezTo>
                  <a:pt x="1837524" y="2364426"/>
                  <a:pt x="1824689" y="2373756"/>
                  <a:pt x="1817688" y="2380753"/>
                </a:cubicBezTo>
                <a:cubicBezTo>
                  <a:pt x="1800185" y="2398247"/>
                  <a:pt x="1799018" y="2414575"/>
                  <a:pt x="1807186" y="2436733"/>
                </a:cubicBezTo>
                <a:cubicBezTo>
                  <a:pt x="1822938" y="2481051"/>
                  <a:pt x="1831690" y="2525952"/>
                  <a:pt x="1836065" y="2571290"/>
                </a:cubicBezTo>
                <a:lnTo>
                  <a:pt x="1836900" y="2614907"/>
                </a:lnTo>
                <a:lnTo>
                  <a:pt x="2065106" y="2240082"/>
                </a:lnTo>
                <a:lnTo>
                  <a:pt x="2042723" y="2222711"/>
                </a:lnTo>
                <a:cubicBezTo>
                  <a:pt x="2031161" y="2219109"/>
                  <a:pt x="2018304" y="2219861"/>
                  <a:pt x="2003998" y="2224820"/>
                </a:cubicBezTo>
                <a:cubicBezTo>
                  <a:pt x="1999225" y="2226074"/>
                  <a:pt x="1993324" y="2233326"/>
                  <a:pt x="1989060" y="2226794"/>
                </a:cubicBezTo>
                <a:cubicBezTo>
                  <a:pt x="1984204" y="2220868"/>
                  <a:pt x="1988317" y="2214236"/>
                  <a:pt x="1993035" y="2208195"/>
                </a:cubicBezTo>
                <a:cubicBezTo>
                  <a:pt x="1993627" y="2207589"/>
                  <a:pt x="1994218" y="2206984"/>
                  <a:pt x="1994810" y="2206378"/>
                </a:cubicBezTo>
                <a:cubicBezTo>
                  <a:pt x="2006584" y="2189481"/>
                  <a:pt x="2004067" y="2178739"/>
                  <a:pt x="1985471" y="2174773"/>
                </a:cubicBezTo>
                <a:cubicBezTo>
                  <a:pt x="1968070" y="2170792"/>
                  <a:pt x="1961372" y="2160699"/>
                  <a:pt x="1958208" y="2145776"/>
                </a:cubicBezTo>
                <a:cubicBezTo>
                  <a:pt x="1953793" y="2126080"/>
                  <a:pt x="1946998" y="2107610"/>
                  <a:pt x="1928319" y="2096463"/>
                </a:cubicBezTo>
                <a:cubicBezTo>
                  <a:pt x="1919887" y="2091777"/>
                  <a:pt x="1923367" y="2082160"/>
                  <a:pt x="1926297" y="2076739"/>
                </a:cubicBezTo>
                <a:cubicBezTo>
                  <a:pt x="1936229" y="2055675"/>
                  <a:pt x="1933038" y="2038358"/>
                  <a:pt x="1919077" y="2021171"/>
                </a:cubicBezTo>
                <a:cubicBezTo>
                  <a:pt x="1910576" y="2010500"/>
                  <a:pt x="1912310" y="2005094"/>
                  <a:pt x="1927826" y="2001317"/>
                </a:cubicBezTo>
                <a:cubicBezTo>
                  <a:pt x="1960646" y="1993144"/>
                  <a:pt x="1981142" y="1954000"/>
                  <a:pt x="1968832" y="1924225"/>
                </a:cubicBezTo>
                <a:cubicBezTo>
                  <a:pt x="1966370" y="1918270"/>
                  <a:pt x="1963289" y="1910528"/>
                  <a:pt x="1955517" y="1911219"/>
                </a:cubicBezTo>
                <a:cubicBezTo>
                  <a:pt x="1947745" y="1911911"/>
                  <a:pt x="1940015" y="1916192"/>
                  <a:pt x="1938322" y="1925189"/>
                </a:cubicBezTo>
                <a:cubicBezTo>
                  <a:pt x="1936589" y="1930596"/>
                  <a:pt x="1936066" y="1937185"/>
                  <a:pt x="1934938" y="1943183"/>
                </a:cubicBezTo>
                <a:cubicBezTo>
                  <a:pt x="1934416" y="1949772"/>
                  <a:pt x="1932682" y="1955179"/>
                  <a:pt x="1926093" y="1954660"/>
                </a:cubicBezTo>
                <a:cubicBezTo>
                  <a:pt x="1918308" y="1954154"/>
                  <a:pt x="1917042" y="1948185"/>
                  <a:pt x="1916974" y="1942201"/>
                </a:cubicBezTo>
                <a:cubicBezTo>
                  <a:pt x="1916314" y="1936823"/>
                  <a:pt x="1917442" y="1930825"/>
                  <a:pt x="1917387" y="1926038"/>
                </a:cubicBezTo>
                <a:cubicBezTo>
                  <a:pt x="1917263" y="1915268"/>
                  <a:pt x="1912958" y="1905146"/>
                  <a:pt x="1901582" y="1904684"/>
                </a:cubicBezTo>
                <a:cubicBezTo>
                  <a:pt x="1892009" y="1904798"/>
                  <a:pt x="1890344" y="1916189"/>
                  <a:pt x="1889243" y="1924580"/>
                </a:cubicBezTo>
                <a:cubicBezTo>
                  <a:pt x="1888129" y="1931775"/>
                  <a:pt x="1890619" y="1940123"/>
                  <a:pt x="1887111" y="1947347"/>
                </a:cubicBezTo>
                <a:cubicBezTo>
                  <a:pt x="1882448" y="1958174"/>
                  <a:pt x="1876505" y="1961836"/>
                  <a:pt x="1867413" y="1951772"/>
                </a:cubicBezTo>
                <a:cubicBezTo>
                  <a:pt x="1854690" y="1938160"/>
                  <a:pt x="1849119" y="1922069"/>
                  <a:pt x="1845928" y="1904752"/>
                </a:cubicBezTo>
                <a:cubicBezTo>
                  <a:pt x="1841486" y="1882663"/>
                  <a:pt x="1834814" y="1874963"/>
                  <a:pt x="1812641" y="1872237"/>
                </a:cubicBezTo>
                <a:cubicBezTo>
                  <a:pt x="1804842" y="1870535"/>
                  <a:pt x="1795874" y="1871240"/>
                  <a:pt x="1787497" y="1871341"/>
                </a:cubicBezTo>
                <a:cubicBezTo>
                  <a:pt x="1783906" y="1871384"/>
                  <a:pt x="1779133" y="1872638"/>
                  <a:pt x="1777290" y="1868471"/>
                </a:cubicBezTo>
                <a:cubicBezTo>
                  <a:pt x="1774842" y="1863713"/>
                  <a:pt x="1777194" y="1860094"/>
                  <a:pt x="1780165" y="1858263"/>
                </a:cubicBezTo>
                <a:cubicBezTo>
                  <a:pt x="1793233" y="1849728"/>
                  <a:pt x="1790757" y="1842577"/>
                  <a:pt x="1780482" y="1833723"/>
                </a:cubicBezTo>
                <a:cubicBezTo>
                  <a:pt x="1767786" y="1822505"/>
                  <a:pt x="1767002" y="1806356"/>
                  <a:pt x="1768626" y="1791375"/>
                </a:cubicBezTo>
                <a:cubicBezTo>
                  <a:pt x="1769685" y="1779394"/>
                  <a:pt x="1766040" y="1774650"/>
                  <a:pt x="1754692" y="1776581"/>
                </a:cubicBezTo>
                <a:cubicBezTo>
                  <a:pt x="1748722" y="1777849"/>
                  <a:pt x="1743935" y="1777907"/>
                  <a:pt x="1740276" y="1771966"/>
                </a:cubicBezTo>
                <a:cubicBezTo>
                  <a:pt x="1734802" y="1764252"/>
                  <a:pt x="1740745" y="1760590"/>
                  <a:pt x="1743674" y="1755169"/>
                </a:cubicBezTo>
                <a:cubicBezTo>
                  <a:pt x="1745435" y="1752156"/>
                  <a:pt x="1748393" y="1749128"/>
                  <a:pt x="1750745" y="1745509"/>
                </a:cubicBezTo>
                <a:cubicBezTo>
                  <a:pt x="1764899" y="1727387"/>
                  <a:pt x="1759370" y="1714886"/>
                  <a:pt x="1735986" y="1710977"/>
                </a:cubicBezTo>
                <a:cubicBezTo>
                  <a:pt x="1732988" y="1710414"/>
                  <a:pt x="1730594" y="1710443"/>
                  <a:pt x="1728187" y="1709275"/>
                </a:cubicBezTo>
                <a:cubicBezTo>
                  <a:pt x="1722781" y="1707544"/>
                  <a:pt x="1716757" y="1704026"/>
                  <a:pt x="1717885" y="1698028"/>
                </a:cubicBezTo>
                <a:cubicBezTo>
                  <a:pt x="1718421" y="1692635"/>
                  <a:pt x="1724982" y="1690762"/>
                  <a:pt x="1729769" y="1690704"/>
                </a:cubicBezTo>
                <a:cubicBezTo>
                  <a:pt x="1734556" y="1690647"/>
                  <a:pt x="1738752" y="1691195"/>
                  <a:pt x="1743552" y="1692334"/>
                </a:cubicBezTo>
                <a:cubicBezTo>
                  <a:pt x="1751338" y="1692840"/>
                  <a:pt x="1756097" y="1690389"/>
                  <a:pt x="1757198" y="1681998"/>
                </a:cubicBezTo>
                <a:cubicBezTo>
                  <a:pt x="1760568" y="1662807"/>
                  <a:pt x="1771779" y="1648909"/>
                  <a:pt x="1783595" y="1635602"/>
                </a:cubicBezTo>
                <a:cubicBezTo>
                  <a:pt x="1797172" y="1619281"/>
                  <a:pt x="1814366" y="1605311"/>
                  <a:pt x="1825522" y="1586626"/>
                </a:cubicBezTo>
                <a:cubicBezTo>
                  <a:pt x="1829635" y="1579994"/>
                  <a:pt x="1836224" y="1580513"/>
                  <a:pt x="1841616" y="1581047"/>
                </a:cubicBezTo>
                <a:cubicBezTo>
                  <a:pt x="1859580" y="1582029"/>
                  <a:pt x="1876953" y="1583616"/>
                  <a:pt x="1886898" y="1563748"/>
                </a:cubicBezTo>
                <a:cubicBezTo>
                  <a:pt x="1889251" y="1560130"/>
                  <a:pt x="1893446" y="1560678"/>
                  <a:pt x="1897050" y="1561831"/>
                </a:cubicBezTo>
                <a:cubicBezTo>
                  <a:pt x="1915660" y="1566994"/>
                  <a:pt x="1935991" y="1565554"/>
                  <a:pt x="1955152" y="1566521"/>
                </a:cubicBezTo>
                <a:cubicBezTo>
                  <a:pt x="1984492" y="1567965"/>
                  <a:pt x="2009733" y="1577238"/>
                  <a:pt x="2025592" y="1603380"/>
                </a:cubicBezTo>
                <a:cubicBezTo>
                  <a:pt x="2032291" y="1613473"/>
                  <a:pt x="2042470" y="1613949"/>
                  <a:pt x="2052044" y="1613835"/>
                </a:cubicBezTo>
                <a:cubicBezTo>
                  <a:pt x="2074190" y="1614168"/>
                  <a:pt x="2079650" y="1620685"/>
                  <a:pt x="2076899" y="1641664"/>
                </a:cubicBezTo>
                <a:cubicBezTo>
                  <a:pt x="2072964" y="1663853"/>
                  <a:pt x="2072964" y="1663853"/>
                  <a:pt x="2096926" y="1665960"/>
                </a:cubicBezTo>
                <a:cubicBezTo>
                  <a:pt x="2102318" y="1666494"/>
                  <a:pt x="2106513" y="1667042"/>
                  <a:pt x="2106596" y="1674222"/>
                </a:cubicBezTo>
                <a:cubicBezTo>
                  <a:pt x="2108686" y="1699930"/>
                  <a:pt x="2111960" y="1724427"/>
                  <a:pt x="2112853" y="1750149"/>
                </a:cubicBezTo>
                <a:cubicBezTo>
                  <a:pt x="2114270" y="1769283"/>
                  <a:pt x="2109688" y="1787291"/>
                  <a:pt x="2099702" y="1803568"/>
                </a:cubicBezTo>
                <a:cubicBezTo>
                  <a:pt x="2093842" y="1814411"/>
                  <a:pt x="2099659" y="1852042"/>
                  <a:pt x="2108146" y="1861516"/>
                </a:cubicBezTo>
                <a:cubicBezTo>
                  <a:pt x="2111172" y="1864472"/>
                  <a:pt x="2113593" y="1866837"/>
                  <a:pt x="2118353" y="1864386"/>
                </a:cubicBezTo>
                <a:cubicBezTo>
                  <a:pt x="2145162" y="1853891"/>
                  <a:pt x="2170375" y="1860771"/>
                  <a:pt x="2195616" y="1870044"/>
                </a:cubicBezTo>
                <a:cubicBezTo>
                  <a:pt x="2201022" y="1871774"/>
                  <a:pt x="2205231" y="1873519"/>
                  <a:pt x="2210032" y="1874658"/>
                </a:cubicBezTo>
                <a:cubicBezTo>
                  <a:pt x="2225630" y="1878062"/>
                  <a:pt x="2237061" y="1883311"/>
                  <a:pt x="2245025" y="1899374"/>
                </a:cubicBezTo>
                <a:lnTo>
                  <a:pt x="2262548" y="1915785"/>
                </a:lnTo>
                <a:lnTo>
                  <a:pt x="3291650" y="225494"/>
                </a:lnTo>
                <a:lnTo>
                  <a:pt x="3646505" y="225494"/>
                </a:lnTo>
                <a:lnTo>
                  <a:pt x="3643558" y="219709"/>
                </a:lnTo>
                <a:cubicBezTo>
                  <a:pt x="3617161" y="181987"/>
                  <a:pt x="3647329" y="151808"/>
                  <a:pt x="3654871" y="121630"/>
                </a:cubicBezTo>
                <a:cubicBezTo>
                  <a:pt x="3669955" y="72590"/>
                  <a:pt x="3711437" y="68817"/>
                  <a:pt x="3752918" y="98996"/>
                </a:cubicBezTo>
                <a:cubicBezTo>
                  <a:pt x="3760460" y="102768"/>
                  <a:pt x="3764231" y="110313"/>
                  <a:pt x="3771774" y="106540"/>
                </a:cubicBezTo>
                <a:cubicBezTo>
                  <a:pt x="3798171" y="83907"/>
                  <a:pt x="3828339" y="87679"/>
                  <a:pt x="3858507" y="87679"/>
                </a:cubicBezTo>
                <a:cubicBezTo>
                  <a:pt x="3892447" y="42411"/>
                  <a:pt x="3933928" y="65045"/>
                  <a:pt x="3971639" y="80134"/>
                </a:cubicBezTo>
                <a:cubicBezTo>
                  <a:pt x="4031975" y="110313"/>
                  <a:pt x="4084770" y="102768"/>
                  <a:pt x="4137564" y="72590"/>
                </a:cubicBezTo>
                <a:cubicBezTo>
                  <a:pt x="4167733" y="53728"/>
                  <a:pt x="4190359" y="53728"/>
                  <a:pt x="4216756" y="72590"/>
                </a:cubicBezTo>
                <a:cubicBezTo>
                  <a:pt x="4216756" y="76362"/>
                  <a:pt x="4220527" y="76362"/>
                  <a:pt x="4220527" y="76362"/>
                </a:cubicBezTo>
                <a:cubicBezTo>
                  <a:pt x="4269551" y="106540"/>
                  <a:pt x="4273322" y="102768"/>
                  <a:pt x="4307261" y="57500"/>
                </a:cubicBezTo>
                <a:cubicBezTo>
                  <a:pt x="4322345" y="42411"/>
                  <a:pt x="4337430" y="27322"/>
                  <a:pt x="4360056" y="12233"/>
                </a:cubicBezTo>
                <a:cubicBezTo>
                  <a:pt x="4382682" y="916"/>
                  <a:pt x="4401537" y="916"/>
                  <a:pt x="4427934" y="16005"/>
                </a:cubicBezTo>
                <a:cubicBezTo>
                  <a:pt x="4488271" y="61273"/>
                  <a:pt x="4495813" y="61273"/>
                  <a:pt x="4556150" y="16005"/>
                </a:cubicBezTo>
                <a:cubicBezTo>
                  <a:pt x="4567463" y="7517"/>
                  <a:pt x="4574534" y="-970"/>
                  <a:pt x="4585316" y="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55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/>
          <p:nvPr/>
        </p:nvSpPr>
        <p:spPr>
          <a:xfrm>
            <a:off x="0" y="5163200"/>
            <a:ext cx="1700000" cy="1694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11"/>
          <p:cNvSpPr/>
          <p:nvPr/>
        </p:nvSpPr>
        <p:spPr>
          <a:xfrm rot="10800000">
            <a:off x="11267600" y="-67"/>
            <a:ext cx="924400" cy="921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11"/>
          <p:cNvSpPr/>
          <p:nvPr/>
        </p:nvSpPr>
        <p:spPr>
          <a:xfrm rot="10800000">
            <a:off x="10343200" y="-67"/>
            <a:ext cx="924400" cy="921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946800" y="1644233"/>
            <a:ext cx="4208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946800" y="3737433"/>
            <a:ext cx="4208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2"/>
          </p:nvPr>
        </p:nvSpPr>
        <p:spPr>
          <a:xfrm>
            <a:off x="6835600" y="965433"/>
            <a:ext cx="46168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65614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563307B-4B6F-4D4D-AB66-99288A7B761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334000" y="0"/>
            <a:ext cx="6858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204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4639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CA9BD29-3335-49FC-8BD0-26E45751A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9070" y="1223317"/>
            <a:ext cx="5441094" cy="4721980"/>
          </a:xfrm>
          <a:custGeom>
            <a:avLst/>
            <a:gdLst>
              <a:gd name="connsiteX0" fmla="*/ 2090352 w 5441094"/>
              <a:gd name="connsiteY0" fmla="*/ 2977952 h 4721980"/>
              <a:gd name="connsiteX1" fmla="*/ 3101888 w 5441094"/>
              <a:gd name="connsiteY1" fmla="*/ 4721980 h 4721980"/>
              <a:gd name="connsiteX2" fmla="*/ 1078816 w 5441094"/>
              <a:gd name="connsiteY2" fmla="*/ 4721980 h 4721980"/>
              <a:gd name="connsiteX3" fmla="*/ 2191267 w 5441094"/>
              <a:gd name="connsiteY3" fmla="*/ 2940880 h 4721980"/>
              <a:gd name="connsiteX4" fmla="*/ 4155992 w 5441094"/>
              <a:gd name="connsiteY4" fmla="*/ 2940880 h 4721980"/>
              <a:gd name="connsiteX5" fmla="*/ 3173629 w 5441094"/>
              <a:gd name="connsiteY5" fmla="*/ 4634609 h 4721980"/>
              <a:gd name="connsiteX6" fmla="*/ 0 w 5441094"/>
              <a:gd name="connsiteY6" fmla="*/ 2928524 h 4721980"/>
              <a:gd name="connsiteX7" fmla="*/ 2023072 w 5441094"/>
              <a:gd name="connsiteY7" fmla="*/ 2928524 h 4721980"/>
              <a:gd name="connsiteX8" fmla="*/ 1011536 w 5441094"/>
              <a:gd name="connsiteY8" fmla="*/ 4672552 h 4721980"/>
              <a:gd name="connsiteX9" fmla="*/ 982363 w 5441094"/>
              <a:gd name="connsiteY9" fmla="*/ 1120204 h 4721980"/>
              <a:gd name="connsiteX10" fmla="*/ 1964725 w 5441094"/>
              <a:gd name="connsiteY10" fmla="*/ 2813933 h 4721980"/>
              <a:gd name="connsiteX11" fmla="*/ 0 w 5441094"/>
              <a:gd name="connsiteY11" fmla="*/ 2813933 h 4721980"/>
              <a:gd name="connsiteX12" fmla="*/ 3816180 w 5441094"/>
              <a:gd name="connsiteY12" fmla="*/ 12357 h 4721980"/>
              <a:gd name="connsiteX13" fmla="*/ 5441094 w 5441094"/>
              <a:gd name="connsiteY13" fmla="*/ 2813933 h 4721980"/>
              <a:gd name="connsiteX14" fmla="*/ 2191266 w 5441094"/>
              <a:gd name="connsiteY14" fmla="*/ 2813933 h 4721980"/>
              <a:gd name="connsiteX15" fmla="*/ 465439 w 5441094"/>
              <a:gd name="connsiteY15" fmla="*/ 0 h 4721980"/>
              <a:gd name="connsiteX16" fmla="*/ 3715267 w 5441094"/>
              <a:gd name="connsiteY16" fmla="*/ 0 h 4721980"/>
              <a:gd name="connsiteX17" fmla="*/ 2090353 w 5441094"/>
              <a:gd name="connsiteY17" fmla="*/ 2801576 h 472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41094" h="4721980">
                <a:moveTo>
                  <a:pt x="2090352" y="2977952"/>
                </a:moveTo>
                <a:lnTo>
                  <a:pt x="3101888" y="4721980"/>
                </a:lnTo>
                <a:lnTo>
                  <a:pt x="1078816" y="4721980"/>
                </a:lnTo>
                <a:close/>
                <a:moveTo>
                  <a:pt x="2191267" y="2940880"/>
                </a:moveTo>
                <a:lnTo>
                  <a:pt x="4155992" y="2940880"/>
                </a:lnTo>
                <a:lnTo>
                  <a:pt x="3173629" y="4634609"/>
                </a:lnTo>
                <a:close/>
                <a:moveTo>
                  <a:pt x="0" y="2928524"/>
                </a:moveTo>
                <a:lnTo>
                  <a:pt x="2023072" y="2928524"/>
                </a:lnTo>
                <a:lnTo>
                  <a:pt x="1011536" y="4672552"/>
                </a:lnTo>
                <a:close/>
                <a:moveTo>
                  <a:pt x="982363" y="1120204"/>
                </a:moveTo>
                <a:lnTo>
                  <a:pt x="1964725" y="2813933"/>
                </a:lnTo>
                <a:lnTo>
                  <a:pt x="0" y="2813933"/>
                </a:lnTo>
                <a:close/>
                <a:moveTo>
                  <a:pt x="3816180" y="12357"/>
                </a:moveTo>
                <a:lnTo>
                  <a:pt x="5441094" y="2813933"/>
                </a:lnTo>
                <a:lnTo>
                  <a:pt x="2191266" y="2813933"/>
                </a:lnTo>
                <a:close/>
                <a:moveTo>
                  <a:pt x="465439" y="0"/>
                </a:moveTo>
                <a:lnTo>
                  <a:pt x="3715267" y="0"/>
                </a:lnTo>
                <a:lnTo>
                  <a:pt x="2090353" y="28015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altLang="ko-KR" dirty="0"/>
              <a:t>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7723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96107BE-A57B-43A2-8162-9CC825B80B47}"/>
              </a:ext>
            </a:extLst>
          </p:cNvPr>
          <p:cNvSpPr/>
          <p:nvPr userDrawn="1"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278EEC4-D011-4897-80FB-FEE45D61C9CB}"/>
              </a:ext>
            </a:extLst>
          </p:cNvPr>
          <p:cNvSpPr/>
          <p:nvPr userDrawn="1"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2184540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11516" y="216000"/>
            <a:ext cx="5228944" cy="642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0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589C8AA-2D4C-4994-980A-55755859B752}"/>
              </a:ext>
            </a:extLst>
          </p:cNvPr>
          <p:cNvSpPr/>
          <p:nvPr userDrawn="1"/>
        </p:nvSpPr>
        <p:spPr>
          <a:xfrm>
            <a:off x="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49903D-1884-4F36-ADC7-5E445863E767}"/>
              </a:ext>
            </a:extLst>
          </p:cNvPr>
          <p:cNvSpPr/>
          <p:nvPr userDrawn="1"/>
        </p:nvSpPr>
        <p:spPr>
          <a:xfrm>
            <a:off x="11976000" y="0"/>
            <a:ext cx="21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353408-014E-40E6-91DD-CB316B4EA769}"/>
              </a:ext>
            </a:extLst>
          </p:cNvPr>
          <p:cNvSpPr/>
          <p:nvPr userDrawn="1"/>
        </p:nvSpPr>
        <p:spPr>
          <a:xfrm>
            <a:off x="0" y="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769F56-512B-47D6-9A36-7436DFABFE7B}"/>
              </a:ext>
            </a:extLst>
          </p:cNvPr>
          <p:cNvSpPr/>
          <p:nvPr userDrawn="1"/>
        </p:nvSpPr>
        <p:spPr>
          <a:xfrm>
            <a:off x="0" y="6642000"/>
            <a:ext cx="12192000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0977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577196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13916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673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340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946800" y="593367"/>
            <a:ext cx="56704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7422535" y="5300"/>
            <a:ext cx="4768731" cy="6858000"/>
            <a:chOff x="5221056" y="3975"/>
            <a:chExt cx="3922944" cy="5143500"/>
          </a:xfrm>
        </p:grpSpPr>
        <p:sp>
          <p:nvSpPr>
            <p:cNvPr id="153" name="Google Shape;153;p22"/>
            <p:cNvSpPr/>
            <p:nvPr/>
          </p:nvSpPr>
          <p:spPr>
            <a:xfrm>
              <a:off x="7034400" y="3975"/>
              <a:ext cx="2109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5221056" y="3975"/>
              <a:ext cx="1820400" cy="5143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22"/>
          <p:cNvSpPr txBox="1"/>
          <p:nvPr/>
        </p:nvSpPr>
        <p:spPr>
          <a:xfrm>
            <a:off x="956267" y="5141067"/>
            <a:ext cx="5196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915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title"/>
          </p:nvPr>
        </p:nvSpPr>
        <p:spPr>
          <a:xfrm>
            <a:off x="952500" y="2197100"/>
            <a:ext cx="3695600" cy="2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44026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A95570-ABCA-4EAA-A150-DE9A778788FF}"/>
              </a:ext>
            </a:extLst>
          </p:cNvPr>
          <p:cNvGrpSpPr/>
          <p:nvPr userDrawn="1"/>
        </p:nvGrpSpPr>
        <p:grpSpPr>
          <a:xfrm rot="10800000" flipH="1" flipV="1">
            <a:off x="6286500" y="5899288"/>
            <a:ext cx="5572126" cy="862288"/>
            <a:chOff x="477110" y="4905446"/>
            <a:chExt cx="11078677" cy="17144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6A78A61-879F-457D-9A77-D666DFE521FF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36593EB-5869-4A8C-80A1-C05AA0B24BF0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63A0A4C-2BF4-47D2-AFFF-A22E96B3C12D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3DAC375-EEBC-4131-8F69-CD653EE61E82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A4658B-18D9-47F9-8999-4B217D15FD5B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59607F-C050-4355-908E-D24DD45D9D08}"/>
              </a:ext>
            </a:extLst>
          </p:cNvPr>
          <p:cNvGrpSpPr/>
          <p:nvPr userDrawn="1"/>
        </p:nvGrpSpPr>
        <p:grpSpPr>
          <a:xfrm rot="10800000" flipV="1">
            <a:off x="347501" y="5899288"/>
            <a:ext cx="5572126" cy="862288"/>
            <a:chOff x="477110" y="4905446"/>
            <a:chExt cx="11078677" cy="1714429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A74116-9898-4A6A-84F3-F61BBB7993C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4DC28B-DA5D-40A5-BF5E-A8C07B13D6FD}"/>
                </a:ext>
              </a:extLst>
            </p:cNvPr>
            <p:cNvGrpSpPr/>
            <p:nvPr/>
          </p:nvGrpSpPr>
          <p:grpSpPr>
            <a:xfrm>
              <a:off x="477110" y="5658084"/>
              <a:ext cx="655351" cy="517912"/>
              <a:chOff x="6456816" y="5667609"/>
              <a:chExt cx="655351" cy="51791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C1A92E0-BAD3-4804-8CFB-2F36973DF453}"/>
                  </a:ext>
                </a:extLst>
              </p:cNvPr>
              <p:cNvSpPr/>
              <p:nvPr/>
            </p:nvSpPr>
            <p:spPr>
              <a:xfrm>
                <a:off x="6456816" y="5667609"/>
                <a:ext cx="517913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F7FFD43-6FA1-417C-AF01-3A54B1EB3288}"/>
                  </a:ext>
                </a:extLst>
              </p:cNvPr>
              <p:cNvSpPr/>
              <p:nvPr/>
            </p:nvSpPr>
            <p:spPr>
              <a:xfrm>
                <a:off x="6913640" y="5874290"/>
                <a:ext cx="198527" cy="129467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DB8CE4-378A-4F7B-8401-E84CD0360554}"/>
                </a:ext>
              </a:extLst>
            </p:cNvPr>
            <p:cNvSpPr/>
            <p:nvPr/>
          </p:nvSpPr>
          <p:spPr>
            <a:xfrm>
              <a:off x="995023" y="5898145"/>
              <a:ext cx="6479203" cy="653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0178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9445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3756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26287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2946D-F2ED-4A3A-AFF2-114E504B5745}"/>
              </a:ext>
            </a:extLst>
          </p:cNvPr>
          <p:cNvSpPr/>
          <p:nvPr userDrawn="1"/>
        </p:nvSpPr>
        <p:spPr>
          <a:xfrm>
            <a:off x="2893325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B98542A-477C-4DE9-BE76-734F0C55D2E2}"/>
              </a:ext>
            </a:extLst>
          </p:cNvPr>
          <p:cNvSpPr/>
          <p:nvPr userDrawn="1"/>
        </p:nvSpPr>
        <p:spPr>
          <a:xfrm>
            <a:off x="3218596" y="0"/>
            <a:ext cx="8973404" cy="6858000"/>
          </a:xfrm>
          <a:custGeom>
            <a:avLst/>
            <a:gdLst>
              <a:gd name="connsiteX0" fmla="*/ 2419756 w 9202402"/>
              <a:gd name="connsiteY0" fmla="*/ 0 h 6858000"/>
              <a:gd name="connsiteX1" fmla="*/ 9202402 w 9202402"/>
              <a:gd name="connsiteY1" fmla="*/ 0 h 6858000"/>
              <a:gd name="connsiteX2" fmla="*/ 9188795 w 9202402"/>
              <a:gd name="connsiteY2" fmla="*/ 6858000 h 6858000"/>
              <a:gd name="connsiteX3" fmla="*/ 0 w 920240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2402" h="6858000">
                <a:moveTo>
                  <a:pt x="2419756" y="0"/>
                </a:moveTo>
                <a:lnTo>
                  <a:pt x="9202402" y="0"/>
                </a:lnTo>
                <a:lnTo>
                  <a:pt x="91887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4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7643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017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8037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9724905C-0466-437C-B401-0D9138D8404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0701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07F0600E-0EC8-4BFF-B37B-C982DE03E9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84660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D49170B7-DADE-4D0A-8BF8-230A982B7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62309" y="2578730"/>
            <a:ext cx="1786270" cy="178627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lIns="144000" tIns="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9307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12B6C6-12D5-49A1-B688-91C869139E0E}"/>
              </a:ext>
            </a:extLst>
          </p:cNvPr>
          <p:cNvSpPr/>
          <p:nvPr userDrawn="1"/>
        </p:nvSpPr>
        <p:spPr>
          <a:xfrm>
            <a:off x="0" y="0"/>
            <a:ext cx="12192000" cy="388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:\KBM-정애\014-Fullppt\PNG이미지\탭.png">
            <a:extLst>
              <a:ext uri="{FF2B5EF4-FFF2-40B4-BE49-F238E27FC236}">
                <a16:creationId xmlns:a16="http://schemas.microsoft.com/office/drawing/2014/main" id="{71CF212A-1782-49B4-8B17-581DC5D7B3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552" y="1709312"/>
            <a:ext cx="3530683" cy="434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KBM-정애\014-Fullppt\PNG이미지\핸드폰.png">
            <a:extLst>
              <a:ext uri="{FF2B5EF4-FFF2-40B4-BE49-F238E27FC236}">
                <a16:creationId xmlns:a16="http://schemas.microsoft.com/office/drawing/2014/main" id="{F6F9CC28-F54D-4BAA-BF10-18180D05E3D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10" y="3259539"/>
            <a:ext cx="2660906" cy="322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10637AE-6F5C-4D3F-9611-7DA2098A8029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8660866" y="2158177"/>
            <a:ext cx="2449154" cy="31255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96F8098-C31E-4554-BACD-2C26FE4D24E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886576" y="3403405"/>
            <a:ext cx="1484457" cy="23306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012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 hasCustomPrompt="1"/>
          </p:nvPr>
        </p:nvSpPr>
        <p:spPr>
          <a:xfrm>
            <a:off x="946800" y="1474833"/>
            <a:ext cx="102984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>
            <a:off x="946800" y="4202967"/>
            <a:ext cx="102984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1067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1067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1067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1067"/>
              </a:spcBef>
              <a:spcAft>
                <a:spcPts val="1067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/>
          <p:nvPr/>
        </p:nvSpPr>
        <p:spPr>
          <a:xfrm rot="10800000" flipH="1">
            <a:off x="0" y="33"/>
            <a:ext cx="2120800" cy="29432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13"/>
          <p:cNvSpPr/>
          <p:nvPr/>
        </p:nvSpPr>
        <p:spPr>
          <a:xfrm>
            <a:off x="0" y="2942500"/>
            <a:ext cx="2120800" cy="393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13"/>
          <p:cNvSpPr/>
          <p:nvPr/>
        </p:nvSpPr>
        <p:spPr>
          <a:xfrm flipH="1">
            <a:off x="10071200" y="3930500"/>
            <a:ext cx="2120800" cy="2943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3"/>
          <p:cNvSpPr/>
          <p:nvPr/>
        </p:nvSpPr>
        <p:spPr>
          <a:xfrm rot="10800000">
            <a:off x="10071200" y="33"/>
            <a:ext cx="2120800" cy="3931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37983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8A14214-3597-4AAB-AF55-FEBB5D8FD698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59C2908B-EF34-4DBE-978B-CDE49FAFD52F}"/>
              </a:ext>
            </a:extLst>
          </p:cNvPr>
          <p:cNvSpPr/>
          <p:nvPr userDrawn="1"/>
        </p:nvSpPr>
        <p:spPr>
          <a:xfrm>
            <a:off x="-10152" y="0"/>
            <a:ext cx="1546199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97F2111-7610-4948-BBB5-C217E5C6D28C}"/>
              </a:ext>
            </a:extLst>
          </p:cNvPr>
          <p:cNvSpPr/>
          <p:nvPr userDrawn="1"/>
        </p:nvSpPr>
        <p:spPr>
          <a:xfrm flipH="1" flipV="1">
            <a:off x="11280575" y="7851"/>
            <a:ext cx="911424" cy="685800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C83338C7-ECF6-4EFC-91D6-98F67A23BD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6" name="막힌 원호 14">
            <a:extLst>
              <a:ext uri="{FF2B5EF4-FFF2-40B4-BE49-F238E27FC236}">
                <a16:creationId xmlns:a16="http://schemas.microsoft.com/office/drawing/2014/main" id="{539A5EA1-4E21-44E3-A228-3288DE217C72}"/>
              </a:ext>
            </a:extLst>
          </p:cNvPr>
          <p:cNvSpPr/>
          <p:nvPr userDrawn="1"/>
        </p:nvSpPr>
        <p:spPr>
          <a:xfrm>
            <a:off x="4329288" y="1661219"/>
            <a:ext cx="3960000" cy="3960000"/>
          </a:xfrm>
          <a:prstGeom prst="blockArc">
            <a:avLst>
              <a:gd name="adj1" fmla="val 13812800"/>
              <a:gd name="adj2" fmla="val 7644143"/>
              <a:gd name="adj3" fmla="val 139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37" name="그림 12">
            <a:extLst>
              <a:ext uri="{FF2B5EF4-FFF2-40B4-BE49-F238E27FC236}">
                <a16:creationId xmlns:a16="http://schemas.microsoft.com/office/drawing/2014/main" id="{1444ED57-CCCA-4F16-9ED6-C28E39B78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53" y="2081880"/>
            <a:ext cx="4505652" cy="3937837"/>
          </a:xfrm>
          <a:prstGeom prst="rect">
            <a:avLst/>
          </a:prstGeom>
        </p:spPr>
      </p:pic>
      <p:sp>
        <p:nvSpPr>
          <p:cNvPr id="38" name="그림 개체 틀 2">
            <a:extLst>
              <a:ext uri="{FF2B5EF4-FFF2-40B4-BE49-F238E27FC236}">
                <a16:creationId xmlns:a16="http://schemas.microsoft.com/office/drawing/2014/main" id="{56022160-776B-46D5-93AB-4105F49135C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63434" y="2240518"/>
            <a:ext cx="4198167" cy="2460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156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38268944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468151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2ADD304-27A2-4440-9E8E-8F11D3F9CA1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8265502" cy="6858000"/>
          </a:xfrm>
          <a:custGeom>
            <a:avLst/>
            <a:gdLst>
              <a:gd name="connsiteX0" fmla="*/ 5195456 w 8265502"/>
              <a:gd name="connsiteY0" fmla="*/ 6338077 h 6858000"/>
              <a:gd name="connsiteX1" fmla="*/ 5918072 w 8265502"/>
              <a:gd name="connsiteY1" fmla="*/ 6338077 h 6858000"/>
              <a:gd name="connsiteX2" fmla="*/ 6178034 w 8265502"/>
              <a:gd name="connsiteY2" fmla="*/ 6858000 h 6858000"/>
              <a:gd name="connsiteX3" fmla="*/ 4935495 w 8265502"/>
              <a:gd name="connsiteY3" fmla="*/ 6858000 h 6858000"/>
              <a:gd name="connsiteX4" fmla="*/ 3119745 w 8265502"/>
              <a:gd name="connsiteY4" fmla="*/ 6338077 h 6858000"/>
              <a:gd name="connsiteX5" fmla="*/ 3842362 w 8265502"/>
              <a:gd name="connsiteY5" fmla="*/ 6338077 h 6858000"/>
              <a:gd name="connsiteX6" fmla="*/ 4102323 w 8265502"/>
              <a:gd name="connsiteY6" fmla="*/ 6858000 h 6858000"/>
              <a:gd name="connsiteX7" fmla="*/ 2859785 w 8265502"/>
              <a:gd name="connsiteY7" fmla="*/ 6858000 h 6858000"/>
              <a:gd name="connsiteX8" fmla="*/ 1044037 w 8265502"/>
              <a:gd name="connsiteY8" fmla="*/ 6338077 h 6858000"/>
              <a:gd name="connsiteX9" fmla="*/ 1766653 w 8265502"/>
              <a:gd name="connsiteY9" fmla="*/ 6338077 h 6858000"/>
              <a:gd name="connsiteX10" fmla="*/ 2026615 w 8265502"/>
              <a:gd name="connsiteY10" fmla="*/ 6858000 h 6858000"/>
              <a:gd name="connsiteX11" fmla="*/ 784076 w 8265502"/>
              <a:gd name="connsiteY11" fmla="*/ 6858000 h 6858000"/>
              <a:gd name="connsiteX12" fmla="*/ 3179 w 8265502"/>
              <a:gd name="connsiteY12" fmla="*/ 5766324 h 6858000"/>
              <a:gd name="connsiteX13" fmla="*/ 725796 w 8265502"/>
              <a:gd name="connsiteY13" fmla="*/ 5766324 h 6858000"/>
              <a:gd name="connsiteX14" fmla="*/ 999515 w 8265502"/>
              <a:gd name="connsiteY14" fmla="*/ 6313762 h 6858000"/>
              <a:gd name="connsiteX15" fmla="*/ 727396 w 8265502"/>
              <a:gd name="connsiteY15" fmla="*/ 6858000 h 6858000"/>
              <a:gd name="connsiteX16" fmla="*/ 1580 w 8265502"/>
              <a:gd name="connsiteY16" fmla="*/ 6858000 h 6858000"/>
              <a:gd name="connsiteX17" fmla="*/ 0 w 8265502"/>
              <a:gd name="connsiteY17" fmla="*/ 6854841 h 6858000"/>
              <a:gd name="connsiteX18" fmla="*/ 0 w 8265502"/>
              <a:gd name="connsiteY18" fmla="*/ 5772682 h 6858000"/>
              <a:gd name="connsiteX19" fmla="*/ 6243369 w 8265502"/>
              <a:gd name="connsiteY19" fmla="*/ 5763125 h 6858000"/>
              <a:gd name="connsiteX20" fmla="*/ 6965986 w 8265502"/>
              <a:gd name="connsiteY20" fmla="*/ 5763125 h 6858000"/>
              <a:gd name="connsiteX21" fmla="*/ 7239705 w 8265502"/>
              <a:gd name="connsiteY21" fmla="*/ 6310563 h 6858000"/>
              <a:gd name="connsiteX22" fmla="*/ 6965986 w 8265502"/>
              <a:gd name="connsiteY22" fmla="*/ 6858000 h 6858000"/>
              <a:gd name="connsiteX23" fmla="*/ 6243369 w 8265502"/>
              <a:gd name="connsiteY23" fmla="*/ 6858000 h 6858000"/>
              <a:gd name="connsiteX24" fmla="*/ 5969650 w 8265502"/>
              <a:gd name="connsiteY24" fmla="*/ 6310563 h 6858000"/>
              <a:gd name="connsiteX25" fmla="*/ 4154596 w 8265502"/>
              <a:gd name="connsiteY25" fmla="*/ 5763125 h 6858000"/>
              <a:gd name="connsiteX26" fmla="*/ 4877213 w 8265502"/>
              <a:gd name="connsiteY26" fmla="*/ 5763125 h 6858000"/>
              <a:gd name="connsiteX27" fmla="*/ 5150931 w 8265502"/>
              <a:gd name="connsiteY27" fmla="*/ 6310563 h 6858000"/>
              <a:gd name="connsiteX28" fmla="*/ 4877213 w 8265502"/>
              <a:gd name="connsiteY28" fmla="*/ 6858000 h 6858000"/>
              <a:gd name="connsiteX29" fmla="*/ 4154596 w 8265502"/>
              <a:gd name="connsiteY29" fmla="*/ 6858000 h 6858000"/>
              <a:gd name="connsiteX30" fmla="*/ 3880878 w 8265502"/>
              <a:gd name="connsiteY30" fmla="*/ 6310563 h 6858000"/>
              <a:gd name="connsiteX31" fmla="*/ 2078889 w 8265502"/>
              <a:gd name="connsiteY31" fmla="*/ 5763125 h 6858000"/>
              <a:gd name="connsiteX32" fmla="*/ 2801506 w 8265502"/>
              <a:gd name="connsiteY32" fmla="*/ 5763125 h 6858000"/>
              <a:gd name="connsiteX33" fmla="*/ 3075225 w 8265502"/>
              <a:gd name="connsiteY33" fmla="*/ 6310563 h 6858000"/>
              <a:gd name="connsiteX34" fmla="*/ 2801506 w 8265502"/>
              <a:gd name="connsiteY34" fmla="*/ 6858000 h 6858000"/>
              <a:gd name="connsiteX35" fmla="*/ 2078889 w 8265502"/>
              <a:gd name="connsiteY35" fmla="*/ 6858000 h 6858000"/>
              <a:gd name="connsiteX36" fmla="*/ 1805170 w 8265502"/>
              <a:gd name="connsiteY36" fmla="*/ 6310563 h 6858000"/>
              <a:gd name="connsiteX37" fmla="*/ 3119748 w 8265502"/>
              <a:gd name="connsiteY37" fmla="*/ 5187603 h 6858000"/>
              <a:gd name="connsiteX38" fmla="*/ 3842364 w 8265502"/>
              <a:gd name="connsiteY38" fmla="*/ 5187603 h 6858000"/>
              <a:gd name="connsiteX39" fmla="*/ 4116083 w 8265502"/>
              <a:gd name="connsiteY39" fmla="*/ 5735041 h 6858000"/>
              <a:gd name="connsiteX40" fmla="*/ 3842364 w 8265502"/>
              <a:gd name="connsiteY40" fmla="*/ 6282478 h 6858000"/>
              <a:gd name="connsiteX41" fmla="*/ 3119748 w 8265502"/>
              <a:gd name="connsiteY41" fmla="*/ 6282478 h 6858000"/>
              <a:gd name="connsiteX42" fmla="*/ 2846030 w 8265502"/>
              <a:gd name="connsiteY42" fmla="*/ 5735041 h 6858000"/>
              <a:gd name="connsiteX43" fmla="*/ 1044038 w 8265502"/>
              <a:gd name="connsiteY43" fmla="*/ 5187603 h 6858000"/>
              <a:gd name="connsiteX44" fmla="*/ 1766654 w 8265502"/>
              <a:gd name="connsiteY44" fmla="*/ 5187603 h 6858000"/>
              <a:gd name="connsiteX45" fmla="*/ 2040373 w 8265502"/>
              <a:gd name="connsiteY45" fmla="*/ 5735041 h 6858000"/>
              <a:gd name="connsiteX46" fmla="*/ 1766654 w 8265502"/>
              <a:gd name="connsiteY46" fmla="*/ 6282478 h 6858000"/>
              <a:gd name="connsiteX47" fmla="*/ 1044038 w 8265502"/>
              <a:gd name="connsiteY47" fmla="*/ 6282478 h 6858000"/>
              <a:gd name="connsiteX48" fmla="*/ 770319 w 8265502"/>
              <a:gd name="connsiteY48" fmla="*/ 5735041 h 6858000"/>
              <a:gd name="connsiteX49" fmla="*/ 4159388 w 8265502"/>
              <a:gd name="connsiteY49" fmla="*/ 4628392 h 6858000"/>
              <a:gd name="connsiteX50" fmla="*/ 4877791 w 8265502"/>
              <a:gd name="connsiteY50" fmla="*/ 4628392 h 6858000"/>
              <a:gd name="connsiteX51" fmla="*/ 5149913 w 8265502"/>
              <a:gd name="connsiteY51" fmla="*/ 5172637 h 6858000"/>
              <a:gd name="connsiteX52" fmla="*/ 4877791 w 8265502"/>
              <a:gd name="connsiteY52" fmla="*/ 5716881 h 6858000"/>
              <a:gd name="connsiteX53" fmla="*/ 4159388 w 8265502"/>
              <a:gd name="connsiteY53" fmla="*/ 5716881 h 6858000"/>
              <a:gd name="connsiteX54" fmla="*/ 3887266 w 8265502"/>
              <a:gd name="connsiteY54" fmla="*/ 5172637 h 6858000"/>
              <a:gd name="connsiteX55" fmla="*/ 2078891 w 8265502"/>
              <a:gd name="connsiteY55" fmla="*/ 4612651 h 6858000"/>
              <a:gd name="connsiteX56" fmla="*/ 2801507 w 8265502"/>
              <a:gd name="connsiteY56" fmla="*/ 4612651 h 6858000"/>
              <a:gd name="connsiteX57" fmla="*/ 3075227 w 8265502"/>
              <a:gd name="connsiteY57" fmla="*/ 5160089 h 6858000"/>
              <a:gd name="connsiteX58" fmla="*/ 2801507 w 8265502"/>
              <a:gd name="connsiteY58" fmla="*/ 5707526 h 6858000"/>
              <a:gd name="connsiteX59" fmla="*/ 2078891 w 8265502"/>
              <a:gd name="connsiteY59" fmla="*/ 5707526 h 6858000"/>
              <a:gd name="connsiteX60" fmla="*/ 1805171 w 8265502"/>
              <a:gd name="connsiteY60" fmla="*/ 5160089 h 6858000"/>
              <a:gd name="connsiteX61" fmla="*/ 3182 w 8265502"/>
              <a:gd name="connsiteY61" fmla="*/ 4612651 h 6858000"/>
              <a:gd name="connsiteX62" fmla="*/ 725798 w 8265502"/>
              <a:gd name="connsiteY62" fmla="*/ 4612651 h 6858000"/>
              <a:gd name="connsiteX63" fmla="*/ 999517 w 8265502"/>
              <a:gd name="connsiteY63" fmla="*/ 5160089 h 6858000"/>
              <a:gd name="connsiteX64" fmla="*/ 725798 w 8265502"/>
              <a:gd name="connsiteY64" fmla="*/ 5707526 h 6858000"/>
              <a:gd name="connsiteX65" fmla="*/ 3182 w 8265502"/>
              <a:gd name="connsiteY65" fmla="*/ 5707526 h 6858000"/>
              <a:gd name="connsiteX66" fmla="*/ 0 w 8265502"/>
              <a:gd name="connsiteY66" fmla="*/ 5701162 h 6858000"/>
              <a:gd name="connsiteX67" fmla="*/ 0 w 8265502"/>
              <a:gd name="connsiteY67" fmla="*/ 4619015 h 6858000"/>
              <a:gd name="connsiteX68" fmla="*/ 5195456 w 8265502"/>
              <a:gd name="connsiteY68" fmla="*/ 4037129 h 6858000"/>
              <a:gd name="connsiteX69" fmla="*/ 5918073 w 8265502"/>
              <a:gd name="connsiteY69" fmla="*/ 4037129 h 6858000"/>
              <a:gd name="connsiteX70" fmla="*/ 6191792 w 8265502"/>
              <a:gd name="connsiteY70" fmla="*/ 4584567 h 6858000"/>
              <a:gd name="connsiteX71" fmla="*/ 5918073 w 8265502"/>
              <a:gd name="connsiteY71" fmla="*/ 5132004 h 6858000"/>
              <a:gd name="connsiteX72" fmla="*/ 5195456 w 8265502"/>
              <a:gd name="connsiteY72" fmla="*/ 5132004 h 6858000"/>
              <a:gd name="connsiteX73" fmla="*/ 4921737 w 8265502"/>
              <a:gd name="connsiteY73" fmla="*/ 4584567 h 6858000"/>
              <a:gd name="connsiteX74" fmla="*/ 3119750 w 8265502"/>
              <a:gd name="connsiteY74" fmla="*/ 4037129 h 6858000"/>
              <a:gd name="connsiteX75" fmla="*/ 3842365 w 8265502"/>
              <a:gd name="connsiteY75" fmla="*/ 4037129 h 6858000"/>
              <a:gd name="connsiteX76" fmla="*/ 4116084 w 8265502"/>
              <a:gd name="connsiteY76" fmla="*/ 4584567 h 6858000"/>
              <a:gd name="connsiteX77" fmla="*/ 3842365 w 8265502"/>
              <a:gd name="connsiteY77" fmla="*/ 5132004 h 6858000"/>
              <a:gd name="connsiteX78" fmla="*/ 3119750 w 8265502"/>
              <a:gd name="connsiteY78" fmla="*/ 5132004 h 6858000"/>
              <a:gd name="connsiteX79" fmla="*/ 2846030 w 8265502"/>
              <a:gd name="connsiteY79" fmla="*/ 4584567 h 6858000"/>
              <a:gd name="connsiteX80" fmla="*/ 1044040 w 8265502"/>
              <a:gd name="connsiteY80" fmla="*/ 4037129 h 6858000"/>
              <a:gd name="connsiteX81" fmla="*/ 1766657 w 8265502"/>
              <a:gd name="connsiteY81" fmla="*/ 4037129 h 6858000"/>
              <a:gd name="connsiteX82" fmla="*/ 2040376 w 8265502"/>
              <a:gd name="connsiteY82" fmla="*/ 4584567 h 6858000"/>
              <a:gd name="connsiteX83" fmla="*/ 1766657 w 8265502"/>
              <a:gd name="connsiteY83" fmla="*/ 5132004 h 6858000"/>
              <a:gd name="connsiteX84" fmla="*/ 1044040 w 8265502"/>
              <a:gd name="connsiteY84" fmla="*/ 5132004 h 6858000"/>
              <a:gd name="connsiteX85" fmla="*/ 770321 w 8265502"/>
              <a:gd name="connsiteY85" fmla="*/ 4584567 h 6858000"/>
              <a:gd name="connsiteX86" fmla="*/ 4159387 w 8265502"/>
              <a:gd name="connsiteY86" fmla="*/ 3463221 h 6858000"/>
              <a:gd name="connsiteX87" fmla="*/ 4877790 w 8265502"/>
              <a:gd name="connsiteY87" fmla="*/ 3463221 h 6858000"/>
              <a:gd name="connsiteX88" fmla="*/ 5149912 w 8265502"/>
              <a:gd name="connsiteY88" fmla="*/ 4007466 h 6858000"/>
              <a:gd name="connsiteX89" fmla="*/ 4877790 w 8265502"/>
              <a:gd name="connsiteY89" fmla="*/ 4551710 h 6858000"/>
              <a:gd name="connsiteX90" fmla="*/ 4159387 w 8265502"/>
              <a:gd name="connsiteY90" fmla="*/ 4551710 h 6858000"/>
              <a:gd name="connsiteX91" fmla="*/ 3887265 w 8265502"/>
              <a:gd name="connsiteY91" fmla="*/ 4007466 h 6858000"/>
              <a:gd name="connsiteX92" fmla="*/ 2078891 w 8265502"/>
              <a:gd name="connsiteY92" fmla="*/ 3458978 h 6858000"/>
              <a:gd name="connsiteX93" fmla="*/ 2801507 w 8265502"/>
              <a:gd name="connsiteY93" fmla="*/ 3458978 h 6858000"/>
              <a:gd name="connsiteX94" fmla="*/ 3075227 w 8265502"/>
              <a:gd name="connsiteY94" fmla="*/ 4006416 h 6858000"/>
              <a:gd name="connsiteX95" fmla="*/ 2801507 w 8265502"/>
              <a:gd name="connsiteY95" fmla="*/ 4553853 h 6858000"/>
              <a:gd name="connsiteX96" fmla="*/ 2078891 w 8265502"/>
              <a:gd name="connsiteY96" fmla="*/ 4553853 h 6858000"/>
              <a:gd name="connsiteX97" fmla="*/ 1805171 w 8265502"/>
              <a:gd name="connsiteY97" fmla="*/ 4006416 h 6858000"/>
              <a:gd name="connsiteX98" fmla="*/ 3182 w 8265502"/>
              <a:gd name="connsiteY98" fmla="*/ 3458978 h 6858000"/>
              <a:gd name="connsiteX99" fmla="*/ 725798 w 8265502"/>
              <a:gd name="connsiteY99" fmla="*/ 3458978 h 6858000"/>
              <a:gd name="connsiteX100" fmla="*/ 999517 w 8265502"/>
              <a:gd name="connsiteY100" fmla="*/ 4006416 h 6858000"/>
              <a:gd name="connsiteX101" fmla="*/ 725798 w 8265502"/>
              <a:gd name="connsiteY101" fmla="*/ 4553853 h 6858000"/>
              <a:gd name="connsiteX102" fmla="*/ 3182 w 8265502"/>
              <a:gd name="connsiteY102" fmla="*/ 4553853 h 6858000"/>
              <a:gd name="connsiteX103" fmla="*/ 0 w 8265502"/>
              <a:gd name="connsiteY103" fmla="*/ 4547489 h 6858000"/>
              <a:gd name="connsiteX104" fmla="*/ 0 w 8265502"/>
              <a:gd name="connsiteY104" fmla="*/ 3465342 h 6858000"/>
              <a:gd name="connsiteX105" fmla="*/ 1044040 w 8265502"/>
              <a:gd name="connsiteY105" fmla="*/ 2883459 h 6858000"/>
              <a:gd name="connsiteX106" fmla="*/ 1766657 w 8265502"/>
              <a:gd name="connsiteY106" fmla="*/ 2883459 h 6858000"/>
              <a:gd name="connsiteX107" fmla="*/ 2040376 w 8265502"/>
              <a:gd name="connsiteY107" fmla="*/ 3430894 h 6858000"/>
              <a:gd name="connsiteX108" fmla="*/ 1766657 w 8265502"/>
              <a:gd name="connsiteY108" fmla="*/ 3978331 h 6858000"/>
              <a:gd name="connsiteX109" fmla="*/ 1044040 w 8265502"/>
              <a:gd name="connsiteY109" fmla="*/ 3978331 h 6858000"/>
              <a:gd name="connsiteX110" fmla="*/ 770321 w 8265502"/>
              <a:gd name="connsiteY110" fmla="*/ 3430894 h 6858000"/>
              <a:gd name="connsiteX111" fmla="*/ 3119750 w 8265502"/>
              <a:gd name="connsiteY111" fmla="*/ 2883459 h 6858000"/>
              <a:gd name="connsiteX112" fmla="*/ 3842365 w 8265502"/>
              <a:gd name="connsiteY112" fmla="*/ 2883459 h 6858000"/>
              <a:gd name="connsiteX113" fmla="*/ 4116084 w 8265502"/>
              <a:gd name="connsiteY113" fmla="*/ 3430894 h 6858000"/>
              <a:gd name="connsiteX114" fmla="*/ 3842365 w 8265502"/>
              <a:gd name="connsiteY114" fmla="*/ 3978331 h 6858000"/>
              <a:gd name="connsiteX115" fmla="*/ 3119750 w 8265502"/>
              <a:gd name="connsiteY115" fmla="*/ 3978331 h 6858000"/>
              <a:gd name="connsiteX116" fmla="*/ 2846030 w 8265502"/>
              <a:gd name="connsiteY116" fmla="*/ 3430894 h 6858000"/>
              <a:gd name="connsiteX117" fmla="*/ 3182 w 8265502"/>
              <a:gd name="connsiteY117" fmla="*/ 2305308 h 6858000"/>
              <a:gd name="connsiteX118" fmla="*/ 725799 w 8265502"/>
              <a:gd name="connsiteY118" fmla="*/ 2305308 h 6858000"/>
              <a:gd name="connsiteX119" fmla="*/ 999517 w 8265502"/>
              <a:gd name="connsiteY119" fmla="*/ 2852746 h 6858000"/>
              <a:gd name="connsiteX120" fmla="*/ 725799 w 8265502"/>
              <a:gd name="connsiteY120" fmla="*/ 3400180 h 6858000"/>
              <a:gd name="connsiteX121" fmla="*/ 3182 w 8265502"/>
              <a:gd name="connsiteY121" fmla="*/ 3400180 h 6858000"/>
              <a:gd name="connsiteX122" fmla="*/ 0 w 8265502"/>
              <a:gd name="connsiteY122" fmla="*/ 3393816 h 6858000"/>
              <a:gd name="connsiteX123" fmla="*/ 0 w 8265502"/>
              <a:gd name="connsiteY123" fmla="*/ 2311672 h 6858000"/>
              <a:gd name="connsiteX124" fmla="*/ 2078891 w 8265502"/>
              <a:gd name="connsiteY124" fmla="*/ 2305306 h 6858000"/>
              <a:gd name="connsiteX125" fmla="*/ 2801507 w 8265502"/>
              <a:gd name="connsiteY125" fmla="*/ 2305306 h 6858000"/>
              <a:gd name="connsiteX126" fmla="*/ 3075227 w 8265502"/>
              <a:gd name="connsiteY126" fmla="*/ 2852744 h 6858000"/>
              <a:gd name="connsiteX127" fmla="*/ 2801507 w 8265502"/>
              <a:gd name="connsiteY127" fmla="*/ 3400179 h 6858000"/>
              <a:gd name="connsiteX128" fmla="*/ 2078891 w 8265502"/>
              <a:gd name="connsiteY128" fmla="*/ 3400179 h 6858000"/>
              <a:gd name="connsiteX129" fmla="*/ 1805171 w 8265502"/>
              <a:gd name="connsiteY129" fmla="*/ 2852744 h 6858000"/>
              <a:gd name="connsiteX130" fmla="*/ 4154597 w 8265502"/>
              <a:gd name="connsiteY130" fmla="*/ 2305305 h 6858000"/>
              <a:gd name="connsiteX131" fmla="*/ 4877214 w 8265502"/>
              <a:gd name="connsiteY131" fmla="*/ 2305305 h 6858000"/>
              <a:gd name="connsiteX132" fmla="*/ 5150933 w 8265502"/>
              <a:gd name="connsiteY132" fmla="*/ 2852744 h 6858000"/>
              <a:gd name="connsiteX133" fmla="*/ 4877214 w 8265502"/>
              <a:gd name="connsiteY133" fmla="*/ 3400179 h 6858000"/>
              <a:gd name="connsiteX134" fmla="*/ 4154597 w 8265502"/>
              <a:gd name="connsiteY134" fmla="*/ 3400179 h 6858000"/>
              <a:gd name="connsiteX135" fmla="*/ 3880879 w 8265502"/>
              <a:gd name="connsiteY135" fmla="*/ 2852744 h 6858000"/>
              <a:gd name="connsiteX136" fmla="*/ 5202046 w 8265502"/>
              <a:gd name="connsiteY136" fmla="*/ 1738266 h 6858000"/>
              <a:gd name="connsiteX137" fmla="*/ 5920449 w 8265502"/>
              <a:gd name="connsiteY137" fmla="*/ 1738266 h 6858000"/>
              <a:gd name="connsiteX138" fmla="*/ 6192571 w 8265502"/>
              <a:gd name="connsiteY138" fmla="*/ 2282511 h 6858000"/>
              <a:gd name="connsiteX139" fmla="*/ 5920449 w 8265502"/>
              <a:gd name="connsiteY139" fmla="*/ 2826755 h 6858000"/>
              <a:gd name="connsiteX140" fmla="*/ 5202046 w 8265502"/>
              <a:gd name="connsiteY140" fmla="*/ 2826755 h 6858000"/>
              <a:gd name="connsiteX141" fmla="*/ 4929924 w 8265502"/>
              <a:gd name="connsiteY141" fmla="*/ 2282511 h 6858000"/>
              <a:gd name="connsiteX142" fmla="*/ 1044040 w 8265502"/>
              <a:gd name="connsiteY142" fmla="*/ 1729785 h 6858000"/>
              <a:gd name="connsiteX143" fmla="*/ 1766657 w 8265502"/>
              <a:gd name="connsiteY143" fmla="*/ 1729785 h 6858000"/>
              <a:gd name="connsiteX144" fmla="*/ 2040376 w 8265502"/>
              <a:gd name="connsiteY144" fmla="*/ 2277224 h 6858000"/>
              <a:gd name="connsiteX145" fmla="*/ 1766657 w 8265502"/>
              <a:gd name="connsiteY145" fmla="*/ 2824659 h 6858000"/>
              <a:gd name="connsiteX146" fmla="*/ 1044040 w 8265502"/>
              <a:gd name="connsiteY146" fmla="*/ 2824659 h 6858000"/>
              <a:gd name="connsiteX147" fmla="*/ 770321 w 8265502"/>
              <a:gd name="connsiteY147" fmla="*/ 2277224 h 6858000"/>
              <a:gd name="connsiteX148" fmla="*/ 3119750 w 8265502"/>
              <a:gd name="connsiteY148" fmla="*/ 1729784 h 6858000"/>
              <a:gd name="connsiteX149" fmla="*/ 3842365 w 8265502"/>
              <a:gd name="connsiteY149" fmla="*/ 1729784 h 6858000"/>
              <a:gd name="connsiteX150" fmla="*/ 4116084 w 8265502"/>
              <a:gd name="connsiteY150" fmla="*/ 2277222 h 6858000"/>
              <a:gd name="connsiteX151" fmla="*/ 3842365 w 8265502"/>
              <a:gd name="connsiteY151" fmla="*/ 2824659 h 6858000"/>
              <a:gd name="connsiteX152" fmla="*/ 3119750 w 8265502"/>
              <a:gd name="connsiteY152" fmla="*/ 2824659 h 6858000"/>
              <a:gd name="connsiteX153" fmla="*/ 2846030 w 8265502"/>
              <a:gd name="connsiteY153" fmla="*/ 2277222 h 6858000"/>
              <a:gd name="connsiteX154" fmla="*/ 3182 w 8265502"/>
              <a:gd name="connsiteY154" fmla="*/ 1151633 h 6858000"/>
              <a:gd name="connsiteX155" fmla="*/ 725799 w 8265502"/>
              <a:gd name="connsiteY155" fmla="*/ 1151633 h 6858000"/>
              <a:gd name="connsiteX156" fmla="*/ 999517 w 8265502"/>
              <a:gd name="connsiteY156" fmla="*/ 1699071 h 6858000"/>
              <a:gd name="connsiteX157" fmla="*/ 725799 w 8265502"/>
              <a:gd name="connsiteY157" fmla="*/ 2246508 h 6858000"/>
              <a:gd name="connsiteX158" fmla="*/ 3182 w 8265502"/>
              <a:gd name="connsiteY158" fmla="*/ 2246508 h 6858000"/>
              <a:gd name="connsiteX159" fmla="*/ 0 w 8265502"/>
              <a:gd name="connsiteY159" fmla="*/ 2240144 h 6858000"/>
              <a:gd name="connsiteX160" fmla="*/ 0 w 8265502"/>
              <a:gd name="connsiteY160" fmla="*/ 1157997 h 6858000"/>
              <a:gd name="connsiteX161" fmla="*/ 2078891 w 8265502"/>
              <a:gd name="connsiteY161" fmla="*/ 1151632 h 6858000"/>
              <a:gd name="connsiteX162" fmla="*/ 2801507 w 8265502"/>
              <a:gd name="connsiteY162" fmla="*/ 1151632 h 6858000"/>
              <a:gd name="connsiteX163" fmla="*/ 3075227 w 8265502"/>
              <a:gd name="connsiteY163" fmla="*/ 1699069 h 6858000"/>
              <a:gd name="connsiteX164" fmla="*/ 2801507 w 8265502"/>
              <a:gd name="connsiteY164" fmla="*/ 2246507 h 6858000"/>
              <a:gd name="connsiteX165" fmla="*/ 2078891 w 8265502"/>
              <a:gd name="connsiteY165" fmla="*/ 2246507 h 6858000"/>
              <a:gd name="connsiteX166" fmla="*/ 1805172 w 8265502"/>
              <a:gd name="connsiteY166" fmla="*/ 1699069 h 6858000"/>
              <a:gd name="connsiteX167" fmla="*/ 4154597 w 8265502"/>
              <a:gd name="connsiteY167" fmla="*/ 1151631 h 6858000"/>
              <a:gd name="connsiteX168" fmla="*/ 4877214 w 8265502"/>
              <a:gd name="connsiteY168" fmla="*/ 1151631 h 6858000"/>
              <a:gd name="connsiteX169" fmla="*/ 5150933 w 8265502"/>
              <a:gd name="connsiteY169" fmla="*/ 1699069 h 6858000"/>
              <a:gd name="connsiteX170" fmla="*/ 4877214 w 8265502"/>
              <a:gd name="connsiteY170" fmla="*/ 2246506 h 6858000"/>
              <a:gd name="connsiteX171" fmla="*/ 4154597 w 8265502"/>
              <a:gd name="connsiteY171" fmla="*/ 2246506 h 6858000"/>
              <a:gd name="connsiteX172" fmla="*/ 3880879 w 8265502"/>
              <a:gd name="connsiteY172" fmla="*/ 1699069 h 6858000"/>
              <a:gd name="connsiteX173" fmla="*/ 1044040 w 8265502"/>
              <a:gd name="connsiteY173" fmla="*/ 576110 h 6858000"/>
              <a:gd name="connsiteX174" fmla="*/ 1766657 w 8265502"/>
              <a:gd name="connsiteY174" fmla="*/ 576110 h 6858000"/>
              <a:gd name="connsiteX175" fmla="*/ 2040377 w 8265502"/>
              <a:gd name="connsiteY175" fmla="*/ 1123549 h 6858000"/>
              <a:gd name="connsiteX176" fmla="*/ 1766657 w 8265502"/>
              <a:gd name="connsiteY176" fmla="*/ 1670985 h 6858000"/>
              <a:gd name="connsiteX177" fmla="*/ 1044040 w 8265502"/>
              <a:gd name="connsiteY177" fmla="*/ 1670985 h 6858000"/>
              <a:gd name="connsiteX178" fmla="*/ 770321 w 8265502"/>
              <a:gd name="connsiteY178" fmla="*/ 1123549 h 6858000"/>
              <a:gd name="connsiteX179" fmla="*/ 3119750 w 8265502"/>
              <a:gd name="connsiteY179" fmla="*/ 576109 h 6858000"/>
              <a:gd name="connsiteX180" fmla="*/ 3842365 w 8265502"/>
              <a:gd name="connsiteY180" fmla="*/ 576109 h 6858000"/>
              <a:gd name="connsiteX181" fmla="*/ 4116084 w 8265502"/>
              <a:gd name="connsiteY181" fmla="*/ 1123547 h 6858000"/>
              <a:gd name="connsiteX182" fmla="*/ 3842365 w 8265502"/>
              <a:gd name="connsiteY182" fmla="*/ 1670984 h 6858000"/>
              <a:gd name="connsiteX183" fmla="*/ 3119750 w 8265502"/>
              <a:gd name="connsiteY183" fmla="*/ 1670984 h 6858000"/>
              <a:gd name="connsiteX184" fmla="*/ 2846030 w 8265502"/>
              <a:gd name="connsiteY184" fmla="*/ 1123547 h 6858000"/>
              <a:gd name="connsiteX185" fmla="*/ 5195456 w 8265502"/>
              <a:gd name="connsiteY185" fmla="*/ 576108 h 6858000"/>
              <a:gd name="connsiteX186" fmla="*/ 5918073 w 8265502"/>
              <a:gd name="connsiteY186" fmla="*/ 576108 h 6858000"/>
              <a:gd name="connsiteX187" fmla="*/ 6191792 w 8265502"/>
              <a:gd name="connsiteY187" fmla="*/ 1123546 h 6858000"/>
              <a:gd name="connsiteX188" fmla="*/ 5918073 w 8265502"/>
              <a:gd name="connsiteY188" fmla="*/ 1670983 h 6858000"/>
              <a:gd name="connsiteX189" fmla="*/ 5195456 w 8265502"/>
              <a:gd name="connsiteY189" fmla="*/ 1670983 h 6858000"/>
              <a:gd name="connsiteX190" fmla="*/ 4921737 w 8265502"/>
              <a:gd name="connsiteY190" fmla="*/ 1123546 h 6858000"/>
              <a:gd name="connsiteX191" fmla="*/ 7025576 w 8265502"/>
              <a:gd name="connsiteY191" fmla="*/ 0 h 6858000"/>
              <a:gd name="connsiteX192" fmla="*/ 8265502 w 8265502"/>
              <a:gd name="connsiteY192" fmla="*/ 0 h 6858000"/>
              <a:gd name="connsiteX193" fmla="*/ 8006847 w 8265502"/>
              <a:gd name="connsiteY193" fmla="*/ 517308 h 6858000"/>
              <a:gd name="connsiteX194" fmla="*/ 7284230 w 8265502"/>
              <a:gd name="connsiteY194" fmla="*/ 517308 h 6858000"/>
              <a:gd name="connsiteX195" fmla="*/ 6242345 w 8265502"/>
              <a:gd name="connsiteY195" fmla="*/ 0 h 6858000"/>
              <a:gd name="connsiteX196" fmla="*/ 6967007 w 8265502"/>
              <a:gd name="connsiteY196" fmla="*/ 0 h 6858000"/>
              <a:gd name="connsiteX197" fmla="*/ 7239703 w 8265502"/>
              <a:gd name="connsiteY197" fmla="*/ 545393 h 6858000"/>
              <a:gd name="connsiteX198" fmla="*/ 6965984 w 8265502"/>
              <a:gd name="connsiteY198" fmla="*/ 1092830 h 6858000"/>
              <a:gd name="connsiteX199" fmla="*/ 6243367 w 8265502"/>
              <a:gd name="connsiteY199" fmla="*/ 1092830 h 6858000"/>
              <a:gd name="connsiteX200" fmla="*/ 5969648 w 8265502"/>
              <a:gd name="connsiteY200" fmla="*/ 545393 h 6858000"/>
              <a:gd name="connsiteX201" fmla="*/ 4936801 w 8265502"/>
              <a:gd name="connsiteY201" fmla="*/ 0 h 6858000"/>
              <a:gd name="connsiteX202" fmla="*/ 6176728 w 8265502"/>
              <a:gd name="connsiteY202" fmla="*/ 0 h 6858000"/>
              <a:gd name="connsiteX203" fmla="*/ 5918073 w 8265502"/>
              <a:gd name="connsiteY203" fmla="*/ 517309 h 6858000"/>
              <a:gd name="connsiteX204" fmla="*/ 5195456 w 8265502"/>
              <a:gd name="connsiteY204" fmla="*/ 517309 h 6858000"/>
              <a:gd name="connsiteX205" fmla="*/ 4153576 w 8265502"/>
              <a:gd name="connsiteY205" fmla="*/ 0 h 6858000"/>
              <a:gd name="connsiteX206" fmla="*/ 4878236 w 8265502"/>
              <a:gd name="connsiteY206" fmla="*/ 0 h 6858000"/>
              <a:gd name="connsiteX207" fmla="*/ 5150933 w 8265502"/>
              <a:gd name="connsiteY207" fmla="*/ 545395 h 6858000"/>
              <a:gd name="connsiteX208" fmla="*/ 4877214 w 8265502"/>
              <a:gd name="connsiteY208" fmla="*/ 1092832 h 6858000"/>
              <a:gd name="connsiteX209" fmla="*/ 4154597 w 8265502"/>
              <a:gd name="connsiteY209" fmla="*/ 1092832 h 6858000"/>
              <a:gd name="connsiteX210" fmla="*/ 3880879 w 8265502"/>
              <a:gd name="connsiteY210" fmla="*/ 545395 h 6858000"/>
              <a:gd name="connsiteX211" fmla="*/ 2861095 w 8265502"/>
              <a:gd name="connsiteY211" fmla="*/ 0 h 6858000"/>
              <a:gd name="connsiteX212" fmla="*/ 4101020 w 8265502"/>
              <a:gd name="connsiteY212" fmla="*/ 0 h 6858000"/>
              <a:gd name="connsiteX213" fmla="*/ 3842365 w 8265502"/>
              <a:gd name="connsiteY213" fmla="*/ 517310 h 6858000"/>
              <a:gd name="connsiteX214" fmla="*/ 3119750 w 8265502"/>
              <a:gd name="connsiteY214" fmla="*/ 517310 h 6858000"/>
              <a:gd name="connsiteX215" fmla="*/ 2077870 w 8265502"/>
              <a:gd name="connsiteY215" fmla="*/ 0 h 6858000"/>
              <a:gd name="connsiteX216" fmla="*/ 2802528 w 8265502"/>
              <a:gd name="connsiteY216" fmla="*/ 0 h 6858000"/>
              <a:gd name="connsiteX217" fmla="*/ 3075227 w 8265502"/>
              <a:gd name="connsiteY217" fmla="*/ 545396 h 6858000"/>
              <a:gd name="connsiteX218" fmla="*/ 2801507 w 8265502"/>
              <a:gd name="connsiteY218" fmla="*/ 1092833 h 6858000"/>
              <a:gd name="connsiteX219" fmla="*/ 2078891 w 8265502"/>
              <a:gd name="connsiteY219" fmla="*/ 1092833 h 6858000"/>
              <a:gd name="connsiteX220" fmla="*/ 1805172 w 8265502"/>
              <a:gd name="connsiteY220" fmla="*/ 545396 h 6858000"/>
              <a:gd name="connsiteX221" fmla="*/ 785384 w 8265502"/>
              <a:gd name="connsiteY221" fmla="*/ 0 h 6858000"/>
              <a:gd name="connsiteX222" fmla="*/ 2025315 w 8265502"/>
              <a:gd name="connsiteY222" fmla="*/ 0 h 6858000"/>
              <a:gd name="connsiteX223" fmla="*/ 1766657 w 8265502"/>
              <a:gd name="connsiteY223" fmla="*/ 517311 h 6858000"/>
              <a:gd name="connsiteX224" fmla="*/ 1044040 w 8265502"/>
              <a:gd name="connsiteY224" fmla="*/ 517311 h 6858000"/>
              <a:gd name="connsiteX225" fmla="*/ 2162 w 8265502"/>
              <a:gd name="connsiteY225" fmla="*/ 0 h 6858000"/>
              <a:gd name="connsiteX226" fmla="*/ 726820 w 8265502"/>
              <a:gd name="connsiteY226" fmla="*/ 0 h 6858000"/>
              <a:gd name="connsiteX227" fmla="*/ 999517 w 8265502"/>
              <a:gd name="connsiteY227" fmla="*/ 545397 h 6858000"/>
              <a:gd name="connsiteX228" fmla="*/ 725799 w 8265502"/>
              <a:gd name="connsiteY228" fmla="*/ 1092834 h 6858000"/>
              <a:gd name="connsiteX229" fmla="*/ 3182 w 8265502"/>
              <a:gd name="connsiteY229" fmla="*/ 1092834 h 6858000"/>
              <a:gd name="connsiteX230" fmla="*/ 0 w 8265502"/>
              <a:gd name="connsiteY230" fmla="*/ 1086470 h 6858000"/>
              <a:gd name="connsiteX231" fmla="*/ 0 w 8265502"/>
              <a:gd name="connsiteY231" fmla="*/ 43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</a:cxnLst>
            <a:rect l="l" t="t" r="r" b="b"/>
            <a:pathLst>
              <a:path w="8265502" h="6858000">
                <a:moveTo>
                  <a:pt x="5195456" y="6338077"/>
                </a:moveTo>
                <a:lnTo>
                  <a:pt x="5918072" y="6338077"/>
                </a:lnTo>
                <a:lnTo>
                  <a:pt x="6178034" y="6858000"/>
                </a:lnTo>
                <a:lnTo>
                  <a:pt x="4935495" y="6858000"/>
                </a:lnTo>
                <a:close/>
                <a:moveTo>
                  <a:pt x="3119745" y="6338077"/>
                </a:moveTo>
                <a:lnTo>
                  <a:pt x="3842362" y="6338077"/>
                </a:lnTo>
                <a:lnTo>
                  <a:pt x="4102323" y="6858000"/>
                </a:lnTo>
                <a:lnTo>
                  <a:pt x="2859785" y="6858000"/>
                </a:lnTo>
                <a:close/>
                <a:moveTo>
                  <a:pt x="1044037" y="6338077"/>
                </a:moveTo>
                <a:lnTo>
                  <a:pt x="1766653" y="6338077"/>
                </a:lnTo>
                <a:lnTo>
                  <a:pt x="2026615" y="6858000"/>
                </a:lnTo>
                <a:lnTo>
                  <a:pt x="784076" y="6858000"/>
                </a:lnTo>
                <a:close/>
                <a:moveTo>
                  <a:pt x="3179" y="5766324"/>
                </a:moveTo>
                <a:lnTo>
                  <a:pt x="725796" y="5766324"/>
                </a:lnTo>
                <a:lnTo>
                  <a:pt x="999515" y="6313762"/>
                </a:lnTo>
                <a:lnTo>
                  <a:pt x="727396" y="6858000"/>
                </a:lnTo>
                <a:lnTo>
                  <a:pt x="1580" y="6858000"/>
                </a:lnTo>
                <a:lnTo>
                  <a:pt x="0" y="6854841"/>
                </a:lnTo>
                <a:lnTo>
                  <a:pt x="0" y="5772682"/>
                </a:lnTo>
                <a:close/>
                <a:moveTo>
                  <a:pt x="6243369" y="5763125"/>
                </a:moveTo>
                <a:lnTo>
                  <a:pt x="6965986" y="5763125"/>
                </a:lnTo>
                <a:lnTo>
                  <a:pt x="7239705" y="6310563"/>
                </a:lnTo>
                <a:lnTo>
                  <a:pt x="6965986" y="6858000"/>
                </a:lnTo>
                <a:lnTo>
                  <a:pt x="6243369" y="6858000"/>
                </a:lnTo>
                <a:lnTo>
                  <a:pt x="5969650" y="6310563"/>
                </a:lnTo>
                <a:close/>
                <a:moveTo>
                  <a:pt x="4154596" y="5763125"/>
                </a:moveTo>
                <a:lnTo>
                  <a:pt x="4877213" y="5763125"/>
                </a:lnTo>
                <a:lnTo>
                  <a:pt x="5150931" y="6310563"/>
                </a:lnTo>
                <a:lnTo>
                  <a:pt x="4877213" y="6858000"/>
                </a:lnTo>
                <a:lnTo>
                  <a:pt x="4154596" y="6858000"/>
                </a:lnTo>
                <a:lnTo>
                  <a:pt x="3880878" y="6310563"/>
                </a:lnTo>
                <a:close/>
                <a:moveTo>
                  <a:pt x="2078889" y="5763125"/>
                </a:moveTo>
                <a:lnTo>
                  <a:pt x="2801506" y="5763125"/>
                </a:lnTo>
                <a:lnTo>
                  <a:pt x="3075225" y="6310563"/>
                </a:lnTo>
                <a:lnTo>
                  <a:pt x="2801506" y="6858000"/>
                </a:lnTo>
                <a:lnTo>
                  <a:pt x="2078889" y="6858000"/>
                </a:lnTo>
                <a:lnTo>
                  <a:pt x="1805170" y="6310563"/>
                </a:lnTo>
                <a:close/>
                <a:moveTo>
                  <a:pt x="3119748" y="5187603"/>
                </a:moveTo>
                <a:lnTo>
                  <a:pt x="3842364" y="5187603"/>
                </a:lnTo>
                <a:lnTo>
                  <a:pt x="4116083" y="5735041"/>
                </a:lnTo>
                <a:lnTo>
                  <a:pt x="3842364" y="6282478"/>
                </a:lnTo>
                <a:lnTo>
                  <a:pt x="3119748" y="6282478"/>
                </a:lnTo>
                <a:lnTo>
                  <a:pt x="2846030" y="5735041"/>
                </a:lnTo>
                <a:close/>
                <a:moveTo>
                  <a:pt x="1044038" y="5187603"/>
                </a:moveTo>
                <a:lnTo>
                  <a:pt x="1766654" y="5187603"/>
                </a:lnTo>
                <a:lnTo>
                  <a:pt x="2040373" y="5735041"/>
                </a:lnTo>
                <a:lnTo>
                  <a:pt x="1766654" y="6282478"/>
                </a:lnTo>
                <a:lnTo>
                  <a:pt x="1044038" y="6282478"/>
                </a:lnTo>
                <a:lnTo>
                  <a:pt x="770319" y="5735041"/>
                </a:lnTo>
                <a:close/>
                <a:moveTo>
                  <a:pt x="4159388" y="4628392"/>
                </a:moveTo>
                <a:lnTo>
                  <a:pt x="4877791" y="4628392"/>
                </a:lnTo>
                <a:lnTo>
                  <a:pt x="5149913" y="5172637"/>
                </a:lnTo>
                <a:lnTo>
                  <a:pt x="4877791" y="5716881"/>
                </a:lnTo>
                <a:lnTo>
                  <a:pt x="4159388" y="5716881"/>
                </a:lnTo>
                <a:lnTo>
                  <a:pt x="3887266" y="5172637"/>
                </a:lnTo>
                <a:close/>
                <a:moveTo>
                  <a:pt x="2078891" y="4612651"/>
                </a:moveTo>
                <a:lnTo>
                  <a:pt x="2801507" y="4612651"/>
                </a:lnTo>
                <a:lnTo>
                  <a:pt x="3075227" y="5160089"/>
                </a:lnTo>
                <a:lnTo>
                  <a:pt x="2801507" y="5707526"/>
                </a:lnTo>
                <a:lnTo>
                  <a:pt x="2078891" y="5707526"/>
                </a:lnTo>
                <a:lnTo>
                  <a:pt x="1805171" y="5160089"/>
                </a:lnTo>
                <a:close/>
                <a:moveTo>
                  <a:pt x="3182" y="4612651"/>
                </a:moveTo>
                <a:lnTo>
                  <a:pt x="725798" y="4612651"/>
                </a:lnTo>
                <a:lnTo>
                  <a:pt x="999517" y="5160089"/>
                </a:lnTo>
                <a:lnTo>
                  <a:pt x="725798" y="5707526"/>
                </a:lnTo>
                <a:lnTo>
                  <a:pt x="3182" y="5707526"/>
                </a:lnTo>
                <a:lnTo>
                  <a:pt x="0" y="5701162"/>
                </a:lnTo>
                <a:lnTo>
                  <a:pt x="0" y="4619015"/>
                </a:lnTo>
                <a:close/>
                <a:moveTo>
                  <a:pt x="5195456" y="4037129"/>
                </a:moveTo>
                <a:lnTo>
                  <a:pt x="5918073" y="4037129"/>
                </a:lnTo>
                <a:lnTo>
                  <a:pt x="6191792" y="4584567"/>
                </a:lnTo>
                <a:lnTo>
                  <a:pt x="5918073" y="5132004"/>
                </a:lnTo>
                <a:lnTo>
                  <a:pt x="5195456" y="5132004"/>
                </a:lnTo>
                <a:lnTo>
                  <a:pt x="4921737" y="4584567"/>
                </a:lnTo>
                <a:close/>
                <a:moveTo>
                  <a:pt x="3119750" y="4037129"/>
                </a:moveTo>
                <a:lnTo>
                  <a:pt x="3842365" y="4037129"/>
                </a:lnTo>
                <a:lnTo>
                  <a:pt x="4116084" y="4584567"/>
                </a:lnTo>
                <a:lnTo>
                  <a:pt x="3842365" y="5132004"/>
                </a:lnTo>
                <a:lnTo>
                  <a:pt x="3119750" y="5132004"/>
                </a:lnTo>
                <a:lnTo>
                  <a:pt x="2846030" y="4584567"/>
                </a:lnTo>
                <a:close/>
                <a:moveTo>
                  <a:pt x="1044040" y="4037129"/>
                </a:moveTo>
                <a:lnTo>
                  <a:pt x="1766657" y="4037129"/>
                </a:lnTo>
                <a:lnTo>
                  <a:pt x="2040376" y="4584567"/>
                </a:lnTo>
                <a:lnTo>
                  <a:pt x="1766657" y="5132004"/>
                </a:lnTo>
                <a:lnTo>
                  <a:pt x="1044040" y="5132004"/>
                </a:lnTo>
                <a:lnTo>
                  <a:pt x="770321" y="4584567"/>
                </a:lnTo>
                <a:close/>
                <a:moveTo>
                  <a:pt x="4159387" y="3463221"/>
                </a:moveTo>
                <a:lnTo>
                  <a:pt x="4877790" y="3463221"/>
                </a:lnTo>
                <a:lnTo>
                  <a:pt x="5149912" y="4007466"/>
                </a:lnTo>
                <a:lnTo>
                  <a:pt x="4877790" y="4551710"/>
                </a:lnTo>
                <a:lnTo>
                  <a:pt x="4159387" y="4551710"/>
                </a:lnTo>
                <a:lnTo>
                  <a:pt x="3887265" y="4007466"/>
                </a:lnTo>
                <a:close/>
                <a:moveTo>
                  <a:pt x="2078891" y="3458978"/>
                </a:moveTo>
                <a:lnTo>
                  <a:pt x="2801507" y="3458978"/>
                </a:lnTo>
                <a:lnTo>
                  <a:pt x="3075227" y="4006416"/>
                </a:lnTo>
                <a:lnTo>
                  <a:pt x="2801507" y="4553853"/>
                </a:lnTo>
                <a:lnTo>
                  <a:pt x="2078891" y="4553853"/>
                </a:lnTo>
                <a:lnTo>
                  <a:pt x="1805171" y="4006416"/>
                </a:lnTo>
                <a:close/>
                <a:moveTo>
                  <a:pt x="3182" y="3458978"/>
                </a:moveTo>
                <a:lnTo>
                  <a:pt x="725798" y="3458978"/>
                </a:lnTo>
                <a:lnTo>
                  <a:pt x="999517" y="4006416"/>
                </a:lnTo>
                <a:lnTo>
                  <a:pt x="725798" y="4553853"/>
                </a:lnTo>
                <a:lnTo>
                  <a:pt x="3182" y="4553853"/>
                </a:lnTo>
                <a:lnTo>
                  <a:pt x="0" y="4547489"/>
                </a:lnTo>
                <a:lnTo>
                  <a:pt x="0" y="3465342"/>
                </a:lnTo>
                <a:close/>
                <a:moveTo>
                  <a:pt x="1044040" y="2883459"/>
                </a:moveTo>
                <a:lnTo>
                  <a:pt x="1766657" y="2883459"/>
                </a:lnTo>
                <a:lnTo>
                  <a:pt x="2040376" y="3430894"/>
                </a:lnTo>
                <a:lnTo>
                  <a:pt x="1766657" y="3978331"/>
                </a:lnTo>
                <a:lnTo>
                  <a:pt x="1044040" y="3978331"/>
                </a:lnTo>
                <a:lnTo>
                  <a:pt x="770321" y="3430894"/>
                </a:lnTo>
                <a:close/>
                <a:moveTo>
                  <a:pt x="3119750" y="2883459"/>
                </a:moveTo>
                <a:lnTo>
                  <a:pt x="3842365" y="2883459"/>
                </a:lnTo>
                <a:lnTo>
                  <a:pt x="4116084" y="3430894"/>
                </a:lnTo>
                <a:lnTo>
                  <a:pt x="3842365" y="3978331"/>
                </a:lnTo>
                <a:lnTo>
                  <a:pt x="3119750" y="3978331"/>
                </a:lnTo>
                <a:lnTo>
                  <a:pt x="2846030" y="3430894"/>
                </a:lnTo>
                <a:close/>
                <a:moveTo>
                  <a:pt x="3182" y="2305308"/>
                </a:moveTo>
                <a:lnTo>
                  <a:pt x="725799" y="2305308"/>
                </a:lnTo>
                <a:lnTo>
                  <a:pt x="999517" y="2852746"/>
                </a:lnTo>
                <a:lnTo>
                  <a:pt x="725799" y="3400180"/>
                </a:lnTo>
                <a:lnTo>
                  <a:pt x="3182" y="3400180"/>
                </a:lnTo>
                <a:lnTo>
                  <a:pt x="0" y="3393816"/>
                </a:lnTo>
                <a:lnTo>
                  <a:pt x="0" y="2311672"/>
                </a:lnTo>
                <a:close/>
                <a:moveTo>
                  <a:pt x="2078891" y="2305306"/>
                </a:moveTo>
                <a:lnTo>
                  <a:pt x="2801507" y="2305306"/>
                </a:lnTo>
                <a:lnTo>
                  <a:pt x="3075227" y="2852744"/>
                </a:lnTo>
                <a:lnTo>
                  <a:pt x="2801507" y="3400179"/>
                </a:lnTo>
                <a:lnTo>
                  <a:pt x="2078891" y="3400179"/>
                </a:lnTo>
                <a:lnTo>
                  <a:pt x="1805171" y="2852744"/>
                </a:lnTo>
                <a:close/>
                <a:moveTo>
                  <a:pt x="4154597" y="2305305"/>
                </a:moveTo>
                <a:lnTo>
                  <a:pt x="4877214" y="2305305"/>
                </a:lnTo>
                <a:lnTo>
                  <a:pt x="5150933" y="2852744"/>
                </a:lnTo>
                <a:lnTo>
                  <a:pt x="4877214" y="3400179"/>
                </a:lnTo>
                <a:lnTo>
                  <a:pt x="4154597" y="3400179"/>
                </a:lnTo>
                <a:lnTo>
                  <a:pt x="3880879" y="2852744"/>
                </a:lnTo>
                <a:close/>
                <a:moveTo>
                  <a:pt x="5202046" y="1738266"/>
                </a:moveTo>
                <a:lnTo>
                  <a:pt x="5920449" y="1738266"/>
                </a:lnTo>
                <a:lnTo>
                  <a:pt x="6192571" y="2282511"/>
                </a:lnTo>
                <a:lnTo>
                  <a:pt x="5920449" y="2826755"/>
                </a:lnTo>
                <a:lnTo>
                  <a:pt x="5202046" y="2826755"/>
                </a:lnTo>
                <a:lnTo>
                  <a:pt x="4929924" y="2282511"/>
                </a:lnTo>
                <a:close/>
                <a:moveTo>
                  <a:pt x="1044040" y="1729785"/>
                </a:moveTo>
                <a:lnTo>
                  <a:pt x="1766657" y="1729785"/>
                </a:lnTo>
                <a:lnTo>
                  <a:pt x="2040376" y="2277224"/>
                </a:lnTo>
                <a:lnTo>
                  <a:pt x="1766657" y="2824659"/>
                </a:lnTo>
                <a:lnTo>
                  <a:pt x="1044040" y="2824659"/>
                </a:lnTo>
                <a:lnTo>
                  <a:pt x="770321" y="2277224"/>
                </a:lnTo>
                <a:close/>
                <a:moveTo>
                  <a:pt x="3119750" y="1729784"/>
                </a:moveTo>
                <a:lnTo>
                  <a:pt x="3842365" y="1729784"/>
                </a:lnTo>
                <a:lnTo>
                  <a:pt x="4116084" y="2277222"/>
                </a:lnTo>
                <a:lnTo>
                  <a:pt x="3842365" y="2824659"/>
                </a:lnTo>
                <a:lnTo>
                  <a:pt x="3119750" y="2824659"/>
                </a:lnTo>
                <a:lnTo>
                  <a:pt x="2846030" y="2277222"/>
                </a:lnTo>
                <a:close/>
                <a:moveTo>
                  <a:pt x="3182" y="1151633"/>
                </a:moveTo>
                <a:lnTo>
                  <a:pt x="725799" y="1151633"/>
                </a:lnTo>
                <a:lnTo>
                  <a:pt x="999517" y="1699071"/>
                </a:lnTo>
                <a:lnTo>
                  <a:pt x="725799" y="2246508"/>
                </a:lnTo>
                <a:lnTo>
                  <a:pt x="3182" y="2246508"/>
                </a:lnTo>
                <a:lnTo>
                  <a:pt x="0" y="2240144"/>
                </a:lnTo>
                <a:lnTo>
                  <a:pt x="0" y="1157997"/>
                </a:lnTo>
                <a:close/>
                <a:moveTo>
                  <a:pt x="2078891" y="1151632"/>
                </a:moveTo>
                <a:lnTo>
                  <a:pt x="2801507" y="1151632"/>
                </a:lnTo>
                <a:lnTo>
                  <a:pt x="3075227" y="1699069"/>
                </a:lnTo>
                <a:lnTo>
                  <a:pt x="2801507" y="2246507"/>
                </a:lnTo>
                <a:lnTo>
                  <a:pt x="2078891" y="2246507"/>
                </a:lnTo>
                <a:lnTo>
                  <a:pt x="1805172" y="1699069"/>
                </a:lnTo>
                <a:close/>
                <a:moveTo>
                  <a:pt x="4154597" y="1151631"/>
                </a:moveTo>
                <a:lnTo>
                  <a:pt x="4877214" y="1151631"/>
                </a:lnTo>
                <a:lnTo>
                  <a:pt x="5150933" y="1699069"/>
                </a:lnTo>
                <a:lnTo>
                  <a:pt x="4877214" y="2246506"/>
                </a:lnTo>
                <a:lnTo>
                  <a:pt x="4154597" y="2246506"/>
                </a:lnTo>
                <a:lnTo>
                  <a:pt x="3880879" y="1699069"/>
                </a:lnTo>
                <a:close/>
                <a:moveTo>
                  <a:pt x="1044040" y="576110"/>
                </a:moveTo>
                <a:lnTo>
                  <a:pt x="1766657" y="576110"/>
                </a:lnTo>
                <a:lnTo>
                  <a:pt x="2040377" y="1123549"/>
                </a:lnTo>
                <a:lnTo>
                  <a:pt x="1766657" y="1670985"/>
                </a:lnTo>
                <a:lnTo>
                  <a:pt x="1044040" y="1670985"/>
                </a:lnTo>
                <a:lnTo>
                  <a:pt x="770321" y="1123549"/>
                </a:lnTo>
                <a:close/>
                <a:moveTo>
                  <a:pt x="3119750" y="576109"/>
                </a:moveTo>
                <a:lnTo>
                  <a:pt x="3842365" y="576109"/>
                </a:lnTo>
                <a:lnTo>
                  <a:pt x="4116084" y="1123547"/>
                </a:lnTo>
                <a:lnTo>
                  <a:pt x="3842365" y="1670984"/>
                </a:lnTo>
                <a:lnTo>
                  <a:pt x="3119750" y="1670984"/>
                </a:lnTo>
                <a:lnTo>
                  <a:pt x="2846030" y="1123547"/>
                </a:lnTo>
                <a:close/>
                <a:moveTo>
                  <a:pt x="5195456" y="576108"/>
                </a:moveTo>
                <a:lnTo>
                  <a:pt x="5918073" y="576108"/>
                </a:lnTo>
                <a:lnTo>
                  <a:pt x="6191792" y="1123546"/>
                </a:lnTo>
                <a:lnTo>
                  <a:pt x="5918073" y="1670983"/>
                </a:lnTo>
                <a:lnTo>
                  <a:pt x="5195456" y="1670983"/>
                </a:lnTo>
                <a:lnTo>
                  <a:pt x="4921737" y="1123546"/>
                </a:lnTo>
                <a:close/>
                <a:moveTo>
                  <a:pt x="7025576" y="0"/>
                </a:moveTo>
                <a:lnTo>
                  <a:pt x="8265502" y="0"/>
                </a:lnTo>
                <a:lnTo>
                  <a:pt x="8006847" y="517308"/>
                </a:lnTo>
                <a:lnTo>
                  <a:pt x="7284230" y="517308"/>
                </a:lnTo>
                <a:close/>
                <a:moveTo>
                  <a:pt x="6242345" y="0"/>
                </a:moveTo>
                <a:lnTo>
                  <a:pt x="6967007" y="0"/>
                </a:lnTo>
                <a:lnTo>
                  <a:pt x="7239703" y="545393"/>
                </a:lnTo>
                <a:lnTo>
                  <a:pt x="6965984" y="1092830"/>
                </a:lnTo>
                <a:lnTo>
                  <a:pt x="6243367" y="1092830"/>
                </a:lnTo>
                <a:lnTo>
                  <a:pt x="5969648" y="545393"/>
                </a:lnTo>
                <a:close/>
                <a:moveTo>
                  <a:pt x="4936801" y="0"/>
                </a:moveTo>
                <a:lnTo>
                  <a:pt x="6176728" y="0"/>
                </a:lnTo>
                <a:lnTo>
                  <a:pt x="5918073" y="517309"/>
                </a:lnTo>
                <a:lnTo>
                  <a:pt x="5195456" y="517309"/>
                </a:lnTo>
                <a:close/>
                <a:moveTo>
                  <a:pt x="4153576" y="0"/>
                </a:moveTo>
                <a:lnTo>
                  <a:pt x="4878236" y="0"/>
                </a:lnTo>
                <a:lnTo>
                  <a:pt x="5150933" y="545395"/>
                </a:lnTo>
                <a:lnTo>
                  <a:pt x="4877214" y="1092832"/>
                </a:lnTo>
                <a:lnTo>
                  <a:pt x="4154597" y="1092832"/>
                </a:lnTo>
                <a:lnTo>
                  <a:pt x="3880879" y="545395"/>
                </a:lnTo>
                <a:close/>
                <a:moveTo>
                  <a:pt x="2861095" y="0"/>
                </a:moveTo>
                <a:lnTo>
                  <a:pt x="4101020" y="0"/>
                </a:lnTo>
                <a:lnTo>
                  <a:pt x="3842365" y="517310"/>
                </a:lnTo>
                <a:lnTo>
                  <a:pt x="3119750" y="517310"/>
                </a:lnTo>
                <a:close/>
                <a:moveTo>
                  <a:pt x="2077870" y="0"/>
                </a:moveTo>
                <a:lnTo>
                  <a:pt x="2802528" y="0"/>
                </a:lnTo>
                <a:lnTo>
                  <a:pt x="3075227" y="545396"/>
                </a:lnTo>
                <a:lnTo>
                  <a:pt x="2801507" y="1092833"/>
                </a:lnTo>
                <a:lnTo>
                  <a:pt x="2078891" y="1092833"/>
                </a:lnTo>
                <a:lnTo>
                  <a:pt x="1805172" y="545396"/>
                </a:lnTo>
                <a:close/>
                <a:moveTo>
                  <a:pt x="785384" y="0"/>
                </a:moveTo>
                <a:lnTo>
                  <a:pt x="2025315" y="0"/>
                </a:lnTo>
                <a:lnTo>
                  <a:pt x="1766657" y="517311"/>
                </a:lnTo>
                <a:lnTo>
                  <a:pt x="1044040" y="517311"/>
                </a:lnTo>
                <a:close/>
                <a:moveTo>
                  <a:pt x="2162" y="0"/>
                </a:moveTo>
                <a:lnTo>
                  <a:pt x="726820" y="0"/>
                </a:lnTo>
                <a:lnTo>
                  <a:pt x="999517" y="545397"/>
                </a:lnTo>
                <a:lnTo>
                  <a:pt x="725799" y="1092834"/>
                </a:lnTo>
                <a:lnTo>
                  <a:pt x="3182" y="1092834"/>
                </a:lnTo>
                <a:lnTo>
                  <a:pt x="0" y="1086470"/>
                </a:lnTo>
                <a:lnTo>
                  <a:pt x="0" y="43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9584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FA734-AB65-4549-A1F9-5C36DB90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7DA42-CFD1-B741-803D-B55D9AC61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4FD8B-D643-614A-AEAD-EF3A5CCC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819C8-4A2A-DA4A-84F0-65BBAD85D487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FB62-9A10-6949-9355-9BFA5DA25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0A3A0-A55F-C64F-B4C4-8FED6FCA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BE0FB-F729-0F48-90D1-F86F0BA9D2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6037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68415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012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4872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CB93A692-6FE4-459D-971B-4D966657356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149D9E-74F2-422A-9403-DE25D7880EE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B5A09A4-9D5C-43E2-B67D-0F7F764E33B2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3E81662-E3DD-4893-A0D0-8BE33B2D3F55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730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DA1A32-608F-4870-B9EC-CDE9C3F551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22521" y="0"/>
            <a:ext cx="6569479" cy="6858000"/>
          </a:xfrm>
          <a:custGeom>
            <a:avLst/>
            <a:gdLst>
              <a:gd name="connsiteX0" fmla="*/ 3702233 w 9854218"/>
              <a:gd name="connsiteY0" fmla="*/ 10176083 h 10287000"/>
              <a:gd name="connsiteX1" fmla="*/ 3789992 w 9854218"/>
              <a:gd name="connsiteY1" fmla="*/ 10255622 h 10287000"/>
              <a:gd name="connsiteX2" fmla="*/ 3816186 w 9854218"/>
              <a:gd name="connsiteY2" fmla="*/ 10287000 h 10287000"/>
              <a:gd name="connsiteX3" fmla="*/ 3772988 w 9854218"/>
              <a:gd name="connsiteY3" fmla="*/ 10287000 h 10287000"/>
              <a:gd name="connsiteX4" fmla="*/ 3756533 w 9854218"/>
              <a:gd name="connsiteY4" fmla="*/ 10269543 h 10287000"/>
              <a:gd name="connsiteX5" fmla="*/ 3678386 w 9854218"/>
              <a:gd name="connsiteY5" fmla="*/ 10176729 h 10287000"/>
              <a:gd name="connsiteX6" fmla="*/ 3702233 w 9854218"/>
              <a:gd name="connsiteY6" fmla="*/ 10176083 h 10287000"/>
              <a:gd name="connsiteX7" fmla="*/ 3705923 w 9854218"/>
              <a:gd name="connsiteY7" fmla="*/ 10030618 h 10287000"/>
              <a:gd name="connsiteX8" fmla="*/ 3847970 w 9854218"/>
              <a:gd name="connsiteY8" fmla="*/ 10176154 h 10287000"/>
              <a:gd name="connsiteX9" fmla="*/ 3959456 w 9854218"/>
              <a:gd name="connsiteY9" fmla="*/ 10287000 h 10287000"/>
              <a:gd name="connsiteX10" fmla="*/ 3904190 w 9854218"/>
              <a:gd name="connsiteY10" fmla="*/ 10287000 h 10287000"/>
              <a:gd name="connsiteX11" fmla="*/ 3902490 w 9854218"/>
              <a:gd name="connsiteY11" fmla="*/ 10285437 h 10287000"/>
              <a:gd name="connsiteX12" fmla="*/ 3829493 w 9854218"/>
              <a:gd name="connsiteY12" fmla="*/ 10224459 h 10287000"/>
              <a:gd name="connsiteX13" fmla="*/ 3705923 w 9854218"/>
              <a:gd name="connsiteY13" fmla="*/ 10030618 h 10287000"/>
              <a:gd name="connsiteX14" fmla="*/ 1244332 w 9854218"/>
              <a:gd name="connsiteY14" fmla="*/ 9732028 h 10287000"/>
              <a:gd name="connsiteX15" fmla="*/ 1244333 w 9854218"/>
              <a:gd name="connsiteY15" fmla="*/ 9742350 h 10287000"/>
              <a:gd name="connsiteX16" fmla="*/ 1244333 w 9854218"/>
              <a:gd name="connsiteY16" fmla="*/ 9752674 h 10287000"/>
              <a:gd name="connsiteX17" fmla="*/ 1234499 w 9854218"/>
              <a:gd name="connsiteY17" fmla="*/ 9744334 h 10287000"/>
              <a:gd name="connsiteX18" fmla="*/ 1234001 w 9854218"/>
              <a:gd name="connsiteY18" fmla="*/ 9742350 h 10287000"/>
              <a:gd name="connsiteX19" fmla="*/ 1244332 w 9854218"/>
              <a:gd name="connsiteY19" fmla="*/ 9732028 h 10287000"/>
              <a:gd name="connsiteX20" fmla="*/ 3569508 w 9854218"/>
              <a:gd name="connsiteY20" fmla="*/ 9650436 h 10287000"/>
              <a:gd name="connsiteX21" fmla="*/ 3581998 w 9854218"/>
              <a:gd name="connsiteY21" fmla="*/ 9662421 h 10287000"/>
              <a:gd name="connsiteX22" fmla="*/ 3570923 w 9854218"/>
              <a:gd name="connsiteY22" fmla="*/ 9656094 h 10287000"/>
              <a:gd name="connsiteX23" fmla="*/ 3568812 w 9854218"/>
              <a:gd name="connsiteY23" fmla="*/ 9649767 h 10287000"/>
              <a:gd name="connsiteX24" fmla="*/ 3569340 w 9854218"/>
              <a:gd name="connsiteY24" fmla="*/ 9649768 h 10287000"/>
              <a:gd name="connsiteX25" fmla="*/ 3569508 w 9854218"/>
              <a:gd name="connsiteY25" fmla="*/ 9650436 h 10287000"/>
              <a:gd name="connsiteX26" fmla="*/ 3733836 w 9854218"/>
              <a:gd name="connsiteY26" fmla="*/ 9636734 h 10287000"/>
              <a:gd name="connsiteX27" fmla="*/ 3746490 w 9854218"/>
              <a:gd name="connsiteY27" fmla="*/ 9649767 h 10287000"/>
              <a:gd name="connsiteX28" fmla="*/ 3733838 w 9854218"/>
              <a:gd name="connsiteY28" fmla="*/ 9637113 h 10287000"/>
              <a:gd name="connsiteX29" fmla="*/ 3494952 w 9854218"/>
              <a:gd name="connsiteY29" fmla="*/ 9551220 h 10287000"/>
              <a:gd name="connsiteX30" fmla="*/ 3496187 w 9854218"/>
              <a:gd name="connsiteY30" fmla="*/ 9552490 h 10287000"/>
              <a:gd name="connsiteX31" fmla="*/ 3504850 w 9854218"/>
              <a:gd name="connsiteY31" fmla="*/ 9560888 h 10287000"/>
              <a:gd name="connsiteX32" fmla="*/ 3499745 w 9854218"/>
              <a:gd name="connsiteY32" fmla="*/ 9559612 h 10287000"/>
              <a:gd name="connsiteX33" fmla="*/ 3455460 w 9854218"/>
              <a:gd name="connsiteY33" fmla="*/ 9510579 h 10287000"/>
              <a:gd name="connsiteX34" fmla="*/ 3480766 w 9854218"/>
              <a:gd name="connsiteY34" fmla="*/ 9535886 h 10287000"/>
              <a:gd name="connsiteX35" fmla="*/ 3493421 w 9854218"/>
              <a:gd name="connsiteY35" fmla="*/ 9548540 h 10287000"/>
              <a:gd name="connsiteX36" fmla="*/ 3494952 w 9854218"/>
              <a:gd name="connsiteY36" fmla="*/ 9551220 h 10287000"/>
              <a:gd name="connsiteX37" fmla="*/ 3392190 w 9854218"/>
              <a:gd name="connsiteY37" fmla="*/ 9409350 h 10287000"/>
              <a:gd name="connsiteX38" fmla="*/ 3404846 w 9854218"/>
              <a:gd name="connsiteY38" fmla="*/ 9409350 h 10287000"/>
              <a:gd name="connsiteX39" fmla="*/ 3417497 w 9854218"/>
              <a:gd name="connsiteY39" fmla="*/ 9409350 h 10287000"/>
              <a:gd name="connsiteX40" fmla="*/ 3797105 w 9854218"/>
              <a:gd name="connsiteY40" fmla="*/ 9738340 h 10287000"/>
              <a:gd name="connsiteX41" fmla="*/ 3809762 w 9854218"/>
              <a:gd name="connsiteY41" fmla="*/ 9738340 h 10287000"/>
              <a:gd name="connsiteX42" fmla="*/ 3835066 w 9854218"/>
              <a:gd name="connsiteY42" fmla="*/ 9776301 h 10287000"/>
              <a:gd name="connsiteX43" fmla="*/ 3873026 w 9854218"/>
              <a:gd name="connsiteY43" fmla="*/ 9801610 h 10287000"/>
              <a:gd name="connsiteX44" fmla="*/ 3910990 w 9854218"/>
              <a:gd name="connsiteY44" fmla="*/ 9839571 h 10287000"/>
              <a:gd name="connsiteX45" fmla="*/ 3936296 w 9854218"/>
              <a:gd name="connsiteY45" fmla="*/ 9852222 h 10287000"/>
              <a:gd name="connsiteX46" fmla="*/ 3961601 w 9854218"/>
              <a:gd name="connsiteY46" fmla="*/ 9877532 h 10287000"/>
              <a:gd name="connsiteX47" fmla="*/ 3999564 w 9854218"/>
              <a:gd name="connsiteY47" fmla="*/ 9902836 h 10287000"/>
              <a:gd name="connsiteX48" fmla="*/ 4113444 w 9854218"/>
              <a:gd name="connsiteY48" fmla="*/ 10004066 h 10287000"/>
              <a:gd name="connsiteX49" fmla="*/ 4176716 w 9854218"/>
              <a:gd name="connsiteY49" fmla="*/ 10054680 h 10287000"/>
              <a:gd name="connsiteX50" fmla="*/ 4239982 w 9854218"/>
              <a:gd name="connsiteY50" fmla="*/ 10105293 h 10287000"/>
              <a:gd name="connsiteX51" fmla="*/ 4341209 w 9854218"/>
              <a:gd name="connsiteY51" fmla="*/ 10181214 h 10287000"/>
              <a:gd name="connsiteX52" fmla="*/ 4328555 w 9854218"/>
              <a:gd name="connsiteY52" fmla="*/ 10143254 h 10287000"/>
              <a:gd name="connsiteX53" fmla="*/ 4328555 w 9854218"/>
              <a:gd name="connsiteY53" fmla="*/ 10155908 h 10287000"/>
              <a:gd name="connsiteX54" fmla="*/ 4391824 w 9854218"/>
              <a:gd name="connsiteY54" fmla="*/ 10181214 h 10287000"/>
              <a:gd name="connsiteX55" fmla="*/ 4391824 w 9854218"/>
              <a:gd name="connsiteY55" fmla="*/ 10168562 h 10287000"/>
              <a:gd name="connsiteX56" fmla="*/ 4404478 w 9854218"/>
              <a:gd name="connsiteY56" fmla="*/ 10168562 h 10287000"/>
              <a:gd name="connsiteX57" fmla="*/ 4404476 w 9854218"/>
              <a:gd name="connsiteY57" fmla="*/ 10181214 h 10287000"/>
              <a:gd name="connsiteX58" fmla="*/ 4417134 w 9854218"/>
              <a:gd name="connsiteY58" fmla="*/ 10193868 h 10287000"/>
              <a:gd name="connsiteX59" fmla="*/ 4504126 w 9854218"/>
              <a:gd name="connsiteY59" fmla="*/ 10246062 h 10287000"/>
              <a:gd name="connsiteX60" fmla="*/ 4555560 w 9854218"/>
              <a:gd name="connsiteY60" fmla="*/ 10287000 h 10287000"/>
              <a:gd name="connsiteX61" fmla="*/ 4347497 w 9854218"/>
              <a:gd name="connsiteY61" fmla="*/ 10287000 h 10287000"/>
              <a:gd name="connsiteX62" fmla="*/ 4341209 w 9854218"/>
              <a:gd name="connsiteY62" fmla="*/ 10282443 h 10287000"/>
              <a:gd name="connsiteX63" fmla="*/ 4088141 w 9854218"/>
              <a:gd name="connsiteY63" fmla="*/ 10105290 h 10287000"/>
              <a:gd name="connsiteX64" fmla="*/ 4088136 w 9854218"/>
              <a:gd name="connsiteY64" fmla="*/ 10092639 h 10287000"/>
              <a:gd name="connsiteX65" fmla="*/ 3974256 w 9854218"/>
              <a:gd name="connsiteY65" fmla="*/ 10004066 h 10287000"/>
              <a:gd name="connsiteX66" fmla="*/ 3974255 w 9854218"/>
              <a:gd name="connsiteY66" fmla="*/ 9991412 h 10287000"/>
              <a:gd name="connsiteX67" fmla="*/ 3974255 w 9854218"/>
              <a:gd name="connsiteY67" fmla="*/ 9978758 h 10287000"/>
              <a:gd name="connsiteX68" fmla="*/ 3961601 w 9854218"/>
              <a:gd name="connsiteY68" fmla="*/ 9966108 h 10287000"/>
              <a:gd name="connsiteX69" fmla="*/ 3948950 w 9854218"/>
              <a:gd name="connsiteY69" fmla="*/ 9953451 h 10287000"/>
              <a:gd name="connsiteX70" fmla="*/ 3936296 w 9854218"/>
              <a:gd name="connsiteY70" fmla="*/ 9953451 h 10287000"/>
              <a:gd name="connsiteX71" fmla="*/ 3948952 w 9854218"/>
              <a:gd name="connsiteY71" fmla="*/ 9966104 h 10287000"/>
              <a:gd name="connsiteX72" fmla="*/ 3961601 w 9854218"/>
              <a:gd name="connsiteY72" fmla="*/ 9978758 h 10287000"/>
              <a:gd name="connsiteX73" fmla="*/ 3948950 w 9854218"/>
              <a:gd name="connsiteY73" fmla="*/ 9991412 h 10287000"/>
              <a:gd name="connsiteX74" fmla="*/ 3835066 w 9854218"/>
              <a:gd name="connsiteY74" fmla="*/ 9890182 h 10287000"/>
              <a:gd name="connsiteX75" fmla="*/ 3822413 w 9854218"/>
              <a:gd name="connsiteY75" fmla="*/ 9877532 h 10287000"/>
              <a:gd name="connsiteX76" fmla="*/ 3822416 w 9854218"/>
              <a:gd name="connsiteY76" fmla="*/ 9864876 h 10287000"/>
              <a:gd name="connsiteX77" fmla="*/ 3784448 w 9854218"/>
              <a:gd name="connsiteY77" fmla="*/ 9826916 h 10287000"/>
              <a:gd name="connsiteX78" fmla="*/ 3771798 w 9854218"/>
              <a:gd name="connsiteY78" fmla="*/ 9814262 h 10287000"/>
              <a:gd name="connsiteX79" fmla="*/ 3759143 w 9854218"/>
              <a:gd name="connsiteY79" fmla="*/ 9788956 h 10287000"/>
              <a:gd name="connsiteX80" fmla="*/ 3733834 w 9854218"/>
              <a:gd name="connsiteY80" fmla="*/ 9763647 h 10287000"/>
              <a:gd name="connsiteX81" fmla="*/ 3721186 w 9854218"/>
              <a:gd name="connsiteY81" fmla="*/ 9763647 h 10287000"/>
              <a:gd name="connsiteX82" fmla="*/ 3721187 w 9854218"/>
              <a:gd name="connsiteY82" fmla="*/ 9750996 h 10287000"/>
              <a:gd name="connsiteX83" fmla="*/ 3708530 w 9854218"/>
              <a:gd name="connsiteY83" fmla="*/ 9750996 h 10287000"/>
              <a:gd name="connsiteX84" fmla="*/ 3670571 w 9854218"/>
              <a:gd name="connsiteY84" fmla="*/ 9713032 h 10287000"/>
              <a:gd name="connsiteX85" fmla="*/ 3683226 w 9854218"/>
              <a:gd name="connsiteY85" fmla="*/ 9713036 h 10287000"/>
              <a:gd name="connsiteX86" fmla="*/ 3556684 w 9854218"/>
              <a:gd name="connsiteY86" fmla="*/ 9573846 h 10287000"/>
              <a:gd name="connsiteX87" fmla="*/ 3534545 w 9854218"/>
              <a:gd name="connsiteY87" fmla="*/ 9589662 h 10287000"/>
              <a:gd name="connsiteX88" fmla="*/ 3531419 w 9854218"/>
              <a:gd name="connsiteY88" fmla="*/ 9586632 h 10287000"/>
              <a:gd name="connsiteX89" fmla="*/ 3531382 w 9854218"/>
              <a:gd name="connsiteY89" fmla="*/ 9586500 h 10287000"/>
              <a:gd name="connsiteX90" fmla="*/ 3531150 w 9854218"/>
              <a:gd name="connsiteY90" fmla="*/ 9586378 h 10287000"/>
              <a:gd name="connsiteX91" fmla="*/ 3504850 w 9854218"/>
              <a:gd name="connsiteY91" fmla="*/ 9560888 h 10287000"/>
              <a:gd name="connsiteX92" fmla="*/ 3506069 w 9854218"/>
              <a:gd name="connsiteY92" fmla="*/ 9561192 h 10287000"/>
              <a:gd name="connsiteX93" fmla="*/ 3518723 w 9854218"/>
              <a:gd name="connsiteY93" fmla="*/ 9573846 h 10287000"/>
              <a:gd name="connsiteX94" fmla="*/ 3531383 w 9854218"/>
              <a:gd name="connsiteY94" fmla="*/ 9573843 h 10287000"/>
              <a:gd name="connsiteX95" fmla="*/ 3531382 w 9854218"/>
              <a:gd name="connsiteY95" fmla="*/ 9561192 h 10287000"/>
              <a:gd name="connsiteX96" fmla="*/ 3468112 w 9854218"/>
              <a:gd name="connsiteY96" fmla="*/ 9497925 h 10287000"/>
              <a:gd name="connsiteX97" fmla="*/ 3468112 w 9854218"/>
              <a:gd name="connsiteY97" fmla="*/ 9485268 h 10287000"/>
              <a:gd name="connsiteX98" fmla="*/ 3442808 w 9854218"/>
              <a:gd name="connsiteY98" fmla="*/ 9459964 h 10287000"/>
              <a:gd name="connsiteX99" fmla="*/ 3417497 w 9854218"/>
              <a:gd name="connsiteY99" fmla="*/ 9434658 h 10287000"/>
              <a:gd name="connsiteX100" fmla="*/ 3012584 w 9854218"/>
              <a:gd name="connsiteY100" fmla="*/ 9257510 h 10287000"/>
              <a:gd name="connsiteX101" fmla="*/ 3022073 w 9854218"/>
              <a:gd name="connsiteY101" fmla="*/ 9268580 h 10287000"/>
              <a:gd name="connsiteX102" fmla="*/ 3019736 w 9854218"/>
              <a:gd name="connsiteY102" fmla="*/ 9268968 h 10287000"/>
              <a:gd name="connsiteX103" fmla="*/ 2847455 w 9854218"/>
              <a:gd name="connsiteY103" fmla="*/ 8968533 h 10287000"/>
              <a:gd name="connsiteX104" fmla="*/ 2865802 w 9854218"/>
              <a:gd name="connsiteY104" fmla="*/ 8997360 h 10287000"/>
              <a:gd name="connsiteX105" fmla="*/ 2872247 w 9854218"/>
              <a:gd name="connsiteY105" fmla="*/ 9005182 h 10287000"/>
              <a:gd name="connsiteX106" fmla="*/ 2871814 w 9854218"/>
              <a:gd name="connsiteY106" fmla="*/ 9000681 h 10287000"/>
              <a:gd name="connsiteX107" fmla="*/ 2879723 w 9854218"/>
              <a:gd name="connsiteY107" fmla="*/ 8999692 h 10287000"/>
              <a:gd name="connsiteX108" fmla="*/ 2882327 w 9854218"/>
              <a:gd name="connsiteY108" fmla="*/ 9000148 h 10287000"/>
              <a:gd name="connsiteX109" fmla="*/ 2884188 w 9854218"/>
              <a:gd name="connsiteY109" fmla="*/ 8997712 h 10287000"/>
              <a:gd name="connsiteX110" fmla="*/ 2885808 w 9854218"/>
              <a:gd name="connsiteY110" fmla="*/ 9000758 h 10287000"/>
              <a:gd name="connsiteX111" fmla="*/ 2887631 w 9854218"/>
              <a:gd name="connsiteY111" fmla="*/ 9001077 h 10287000"/>
              <a:gd name="connsiteX112" fmla="*/ 2886047 w 9854218"/>
              <a:gd name="connsiteY112" fmla="*/ 8991786 h 10287000"/>
              <a:gd name="connsiteX113" fmla="*/ 2850458 w 9854218"/>
              <a:gd name="connsiteY113" fmla="*/ 8972210 h 10287000"/>
              <a:gd name="connsiteX114" fmla="*/ 1261949 w 9854218"/>
              <a:gd name="connsiteY114" fmla="*/ 8958783 h 10287000"/>
              <a:gd name="connsiteX115" fmla="*/ 1262372 w 9854218"/>
              <a:gd name="connsiteY115" fmla="*/ 8959339 h 10287000"/>
              <a:gd name="connsiteX116" fmla="*/ 1268305 w 9854218"/>
              <a:gd name="connsiteY116" fmla="*/ 8971461 h 10287000"/>
              <a:gd name="connsiteX117" fmla="*/ 1119280 w 9854218"/>
              <a:gd name="connsiteY117" fmla="*/ 8584360 h 10287000"/>
              <a:gd name="connsiteX118" fmla="*/ 1121074 w 9854218"/>
              <a:gd name="connsiteY118" fmla="*/ 8598870 h 10287000"/>
              <a:gd name="connsiteX119" fmla="*/ 1126753 w 9854218"/>
              <a:gd name="connsiteY119" fmla="*/ 8617364 h 10287000"/>
              <a:gd name="connsiteX120" fmla="*/ 1143751 w 9854218"/>
              <a:gd name="connsiteY120" fmla="*/ 8637490 h 10287000"/>
              <a:gd name="connsiteX121" fmla="*/ 1153022 w 9854218"/>
              <a:gd name="connsiteY121" fmla="*/ 8652268 h 10287000"/>
              <a:gd name="connsiteX122" fmla="*/ 993608 w 9854218"/>
              <a:gd name="connsiteY122" fmla="*/ 8563178 h 10287000"/>
              <a:gd name="connsiteX123" fmla="*/ 1001044 w 9854218"/>
              <a:gd name="connsiteY123" fmla="*/ 8596624 h 10287000"/>
              <a:gd name="connsiteX124" fmla="*/ 978638 w 9854218"/>
              <a:gd name="connsiteY124" fmla="*/ 8602694 h 10287000"/>
              <a:gd name="connsiteX125" fmla="*/ 1150966 w 9854218"/>
              <a:gd name="connsiteY125" fmla="*/ 8955356 h 10287000"/>
              <a:gd name="connsiteX126" fmla="*/ 1276850 w 9854218"/>
              <a:gd name="connsiteY126" fmla="*/ 9118520 h 10287000"/>
              <a:gd name="connsiteX127" fmla="*/ 1396570 w 9854218"/>
              <a:gd name="connsiteY127" fmla="*/ 9312225 h 10287000"/>
              <a:gd name="connsiteX128" fmla="*/ 1368209 w 9854218"/>
              <a:gd name="connsiteY128" fmla="*/ 9242926 h 10287000"/>
              <a:gd name="connsiteX129" fmla="*/ 1398731 w 9854218"/>
              <a:gd name="connsiteY129" fmla="*/ 9249092 h 10287000"/>
              <a:gd name="connsiteX130" fmla="*/ 1424824 w 9854218"/>
              <a:gd name="connsiteY130" fmla="*/ 9291942 h 10287000"/>
              <a:gd name="connsiteX131" fmla="*/ 1437577 w 9854218"/>
              <a:gd name="connsiteY131" fmla="*/ 9308271 h 10287000"/>
              <a:gd name="connsiteX132" fmla="*/ 1426300 w 9854218"/>
              <a:gd name="connsiteY132" fmla="*/ 9285122 h 10287000"/>
              <a:gd name="connsiteX133" fmla="*/ 1398241 w 9854218"/>
              <a:gd name="connsiteY133" fmla="*/ 9227676 h 10287000"/>
              <a:gd name="connsiteX134" fmla="*/ 1399595 w 9854218"/>
              <a:gd name="connsiteY134" fmla="*/ 9228166 h 10287000"/>
              <a:gd name="connsiteX135" fmla="*/ 1358393 w 9854218"/>
              <a:gd name="connsiteY135" fmla="*/ 9155026 h 10287000"/>
              <a:gd name="connsiteX136" fmla="*/ 1318568 w 9854218"/>
              <a:gd name="connsiteY136" fmla="*/ 9121743 h 10287000"/>
              <a:gd name="connsiteX137" fmla="*/ 1090468 w 9854218"/>
              <a:gd name="connsiteY137" fmla="*/ 8795770 h 10287000"/>
              <a:gd name="connsiteX138" fmla="*/ 1049606 w 9854218"/>
              <a:gd name="connsiteY138" fmla="*/ 8674704 h 10287000"/>
              <a:gd name="connsiteX139" fmla="*/ 978416 w 9854218"/>
              <a:gd name="connsiteY139" fmla="*/ 8451138 h 10287000"/>
              <a:gd name="connsiteX140" fmla="*/ 1037843 w 9854218"/>
              <a:gd name="connsiteY140" fmla="*/ 8567380 h 10287000"/>
              <a:gd name="connsiteX141" fmla="*/ 1119851 w 9854218"/>
              <a:gd name="connsiteY141" fmla="*/ 8712051 h 10287000"/>
              <a:gd name="connsiteX142" fmla="*/ 1205537 w 9854218"/>
              <a:gd name="connsiteY142" fmla="*/ 8846256 h 10287000"/>
              <a:gd name="connsiteX143" fmla="*/ 1261949 w 9854218"/>
              <a:gd name="connsiteY143" fmla="*/ 8958783 h 10287000"/>
              <a:gd name="connsiteX144" fmla="*/ 1258343 w 9854218"/>
              <a:gd name="connsiteY144" fmla="*/ 8954042 h 10287000"/>
              <a:gd name="connsiteX145" fmla="*/ 1262950 w 9854218"/>
              <a:gd name="connsiteY145" fmla="*/ 8994056 h 10287000"/>
              <a:gd name="connsiteX146" fmla="*/ 1312042 w 9854218"/>
              <a:gd name="connsiteY146" fmla="*/ 9048618 h 10287000"/>
              <a:gd name="connsiteX147" fmla="*/ 1391452 w 9854218"/>
              <a:gd name="connsiteY147" fmla="*/ 9183502 h 10287000"/>
              <a:gd name="connsiteX148" fmla="*/ 1424497 w 9854218"/>
              <a:gd name="connsiteY148" fmla="*/ 9237166 h 10287000"/>
              <a:gd name="connsiteX149" fmla="*/ 1429220 w 9854218"/>
              <a:gd name="connsiteY149" fmla="*/ 9238874 h 10287000"/>
              <a:gd name="connsiteX150" fmla="*/ 1434265 w 9854218"/>
              <a:gd name="connsiteY150" fmla="*/ 9245505 h 10287000"/>
              <a:gd name="connsiteX151" fmla="*/ 1456580 w 9854218"/>
              <a:gd name="connsiteY151" fmla="*/ 9264154 h 10287000"/>
              <a:gd name="connsiteX152" fmla="*/ 1488438 w 9854218"/>
              <a:gd name="connsiteY152" fmla="*/ 9290780 h 10287000"/>
              <a:gd name="connsiteX153" fmla="*/ 1565340 w 9854218"/>
              <a:gd name="connsiteY153" fmla="*/ 9409190 h 10287000"/>
              <a:gd name="connsiteX154" fmla="*/ 1632974 w 9854218"/>
              <a:gd name="connsiteY154" fmla="*/ 9506312 h 10287000"/>
              <a:gd name="connsiteX155" fmla="*/ 1626314 w 9854218"/>
              <a:gd name="connsiteY155" fmla="*/ 9514282 h 10287000"/>
              <a:gd name="connsiteX156" fmla="*/ 1611659 w 9854218"/>
              <a:gd name="connsiteY156" fmla="*/ 9502036 h 10287000"/>
              <a:gd name="connsiteX157" fmla="*/ 1622706 w 9854218"/>
              <a:gd name="connsiteY157" fmla="*/ 9517170 h 10287000"/>
              <a:gd name="connsiteX158" fmla="*/ 1722140 w 9854218"/>
              <a:gd name="connsiteY158" fmla="*/ 9649444 h 10287000"/>
              <a:gd name="connsiteX159" fmla="*/ 1730402 w 9854218"/>
              <a:gd name="connsiteY159" fmla="*/ 9674248 h 10287000"/>
              <a:gd name="connsiteX160" fmla="*/ 1740784 w 9854218"/>
              <a:gd name="connsiteY160" fmla="*/ 9674248 h 10287000"/>
              <a:gd name="connsiteX161" fmla="*/ 1722140 w 9854218"/>
              <a:gd name="connsiteY161" fmla="*/ 9649444 h 10287000"/>
              <a:gd name="connsiteX162" fmla="*/ 1720020 w 9854218"/>
              <a:gd name="connsiteY162" fmla="*/ 9643092 h 10287000"/>
              <a:gd name="connsiteX163" fmla="*/ 1740782 w 9854218"/>
              <a:gd name="connsiteY163" fmla="*/ 9653476 h 10287000"/>
              <a:gd name="connsiteX164" fmla="*/ 1751162 w 9854218"/>
              <a:gd name="connsiteY164" fmla="*/ 9653476 h 10287000"/>
              <a:gd name="connsiteX165" fmla="*/ 1657852 w 9854218"/>
              <a:gd name="connsiteY165" fmla="*/ 9494422 h 10287000"/>
              <a:gd name="connsiteX166" fmla="*/ 1559534 w 9854218"/>
              <a:gd name="connsiteY166" fmla="*/ 9346986 h 10287000"/>
              <a:gd name="connsiteX167" fmla="*/ 1533182 w 9854218"/>
              <a:gd name="connsiteY167" fmla="*/ 9310760 h 10287000"/>
              <a:gd name="connsiteX168" fmla="*/ 1529318 w 9854218"/>
              <a:gd name="connsiteY168" fmla="*/ 9301674 h 10287000"/>
              <a:gd name="connsiteX169" fmla="*/ 1470966 w 9854218"/>
              <a:gd name="connsiteY169" fmla="*/ 9214168 h 10287000"/>
              <a:gd name="connsiteX170" fmla="*/ 1207861 w 9854218"/>
              <a:gd name="connsiteY170" fmla="*/ 8762176 h 10287000"/>
              <a:gd name="connsiteX171" fmla="*/ 1204783 w 9854218"/>
              <a:gd name="connsiteY171" fmla="*/ 8758706 h 10287000"/>
              <a:gd name="connsiteX172" fmla="*/ 1182371 w 9854218"/>
              <a:gd name="connsiteY172" fmla="*/ 8745052 h 10287000"/>
              <a:gd name="connsiteX173" fmla="*/ 1016593 w 9854218"/>
              <a:gd name="connsiteY173" fmla="*/ 8501824 h 10287000"/>
              <a:gd name="connsiteX174" fmla="*/ 490171 w 9854218"/>
              <a:gd name="connsiteY174" fmla="*/ 8276537 h 10287000"/>
              <a:gd name="connsiteX175" fmla="*/ 583148 w 9854218"/>
              <a:gd name="connsiteY175" fmla="*/ 8524276 h 10287000"/>
              <a:gd name="connsiteX176" fmla="*/ 676129 w 9854218"/>
              <a:gd name="connsiteY176" fmla="*/ 8689440 h 10287000"/>
              <a:gd name="connsiteX177" fmla="*/ 676130 w 9854218"/>
              <a:gd name="connsiteY177" fmla="*/ 8699764 h 10287000"/>
              <a:gd name="connsiteX178" fmla="*/ 686459 w 9854218"/>
              <a:gd name="connsiteY178" fmla="*/ 8710083 h 10287000"/>
              <a:gd name="connsiteX179" fmla="*/ 676129 w 9854218"/>
              <a:gd name="connsiteY179" fmla="*/ 8720408 h 10287000"/>
              <a:gd name="connsiteX180" fmla="*/ 670654 w 9854218"/>
              <a:gd name="connsiteY180" fmla="*/ 8717283 h 10287000"/>
              <a:gd name="connsiteX181" fmla="*/ 665797 w 9854218"/>
              <a:gd name="connsiteY181" fmla="*/ 8710086 h 10287000"/>
              <a:gd name="connsiteX182" fmla="*/ 667090 w 9854218"/>
              <a:gd name="connsiteY182" fmla="*/ 8715248 h 10287000"/>
              <a:gd name="connsiteX183" fmla="*/ 670654 w 9854218"/>
              <a:gd name="connsiteY183" fmla="*/ 8717283 h 10287000"/>
              <a:gd name="connsiteX184" fmla="*/ 689203 w 9854218"/>
              <a:gd name="connsiteY184" fmla="*/ 8744763 h 10287000"/>
              <a:gd name="connsiteX185" fmla="*/ 769109 w 9854218"/>
              <a:gd name="connsiteY185" fmla="*/ 8885571 h 10287000"/>
              <a:gd name="connsiteX186" fmla="*/ 779438 w 9854218"/>
              <a:gd name="connsiteY186" fmla="*/ 8906216 h 10287000"/>
              <a:gd name="connsiteX187" fmla="*/ 789766 w 9854218"/>
              <a:gd name="connsiteY187" fmla="*/ 8916537 h 10287000"/>
              <a:gd name="connsiteX188" fmla="*/ 779437 w 9854218"/>
              <a:gd name="connsiteY188" fmla="*/ 8937183 h 10287000"/>
              <a:gd name="connsiteX189" fmla="*/ 820763 w 9854218"/>
              <a:gd name="connsiteY189" fmla="*/ 8988798 h 10287000"/>
              <a:gd name="connsiteX190" fmla="*/ 1027381 w 9854218"/>
              <a:gd name="connsiteY190" fmla="*/ 9401702 h 10287000"/>
              <a:gd name="connsiteX191" fmla="*/ 1017050 w 9854218"/>
              <a:gd name="connsiteY191" fmla="*/ 9387624 h 10287000"/>
              <a:gd name="connsiteX192" fmla="*/ 1017052 w 9854218"/>
              <a:gd name="connsiteY192" fmla="*/ 9381058 h 10287000"/>
              <a:gd name="connsiteX193" fmla="*/ 1006720 w 9854218"/>
              <a:gd name="connsiteY193" fmla="*/ 9370732 h 10287000"/>
              <a:gd name="connsiteX194" fmla="*/ 1013176 w 9854218"/>
              <a:gd name="connsiteY194" fmla="*/ 9382348 h 10287000"/>
              <a:gd name="connsiteX195" fmla="*/ 1017050 w 9854218"/>
              <a:gd name="connsiteY195" fmla="*/ 9387624 h 10287000"/>
              <a:gd name="connsiteX196" fmla="*/ 1017052 w 9854218"/>
              <a:gd name="connsiteY196" fmla="*/ 9391383 h 10287000"/>
              <a:gd name="connsiteX197" fmla="*/ 1027381 w 9854218"/>
              <a:gd name="connsiteY197" fmla="*/ 9412026 h 10287000"/>
              <a:gd name="connsiteX198" fmla="*/ 1017050 w 9854218"/>
              <a:gd name="connsiteY198" fmla="*/ 9412023 h 10287000"/>
              <a:gd name="connsiteX199" fmla="*/ 1008526 w 9854218"/>
              <a:gd name="connsiteY199" fmla="*/ 9402288 h 10287000"/>
              <a:gd name="connsiteX200" fmla="*/ 1006721 w 9854218"/>
              <a:gd name="connsiteY200" fmla="*/ 9391380 h 10287000"/>
              <a:gd name="connsiteX201" fmla="*/ 1008011 w 9854218"/>
              <a:gd name="connsiteY201" fmla="*/ 9401702 h 10287000"/>
              <a:gd name="connsiteX202" fmla="*/ 1008526 w 9854218"/>
              <a:gd name="connsiteY202" fmla="*/ 9402288 h 10287000"/>
              <a:gd name="connsiteX203" fmla="*/ 1010108 w 9854218"/>
              <a:gd name="connsiteY203" fmla="*/ 9411862 h 10287000"/>
              <a:gd name="connsiteX204" fmla="*/ 1037713 w 9854218"/>
              <a:gd name="connsiteY204" fmla="*/ 9494604 h 10287000"/>
              <a:gd name="connsiteX205" fmla="*/ 1037713 w 9854218"/>
              <a:gd name="connsiteY205" fmla="*/ 9484281 h 10287000"/>
              <a:gd name="connsiteX206" fmla="*/ 1048045 w 9854218"/>
              <a:gd name="connsiteY206" fmla="*/ 9504932 h 10287000"/>
              <a:gd name="connsiteX207" fmla="*/ 1058374 w 9854218"/>
              <a:gd name="connsiteY207" fmla="*/ 9515253 h 10287000"/>
              <a:gd name="connsiteX208" fmla="*/ 1192031 w 9854218"/>
              <a:gd name="connsiteY208" fmla="*/ 9708318 h 10287000"/>
              <a:gd name="connsiteX209" fmla="*/ 1234499 w 9854218"/>
              <a:gd name="connsiteY209" fmla="*/ 9744334 h 10287000"/>
              <a:gd name="connsiteX210" fmla="*/ 1235294 w 9854218"/>
              <a:gd name="connsiteY210" fmla="*/ 9747512 h 10287000"/>
              <a:gd name="connsiteX211" fmla="*/ 1244333 w 9854218"/>
              <a:gd name="connsiteY211" fmla="*/ 9752674 h 10287000"/>
              <a:gd name="connsiteX212" fmla="*/ 1254664 w 9854218"/>
              <a:gd name="connsiteY212" fmla="*/ 9762996 h 10287000"/>
              <a:gd name="connsiteX213" fmla="*/ 1306319 w 9854218"/>
              <a:gd name="connsiteY213" fmla="*/ 9814608 h 10287000"/>
              <a:gd name="connsiteX214" fmla="*/ 1285657 w 9854218"/>
              <a:gd name="connsiteY214" fmla="*/ 9804284 h 10287000"/>
              <a:gd name="connsiteX215" fmla="*/ 1285658 w 9854218"/>
              <a:gd name="connsiteY215" fmla="*/ 9814605 h 10287000"/>
              <a:gd name="connsiteX216" fmla="*/ 1285658 w 9854218"/>
              <a:gd name="connsiteY216" fmla="*/ 9824930 h 10287000"/>
              <a:gd name="connsiteX217" fmla="*/ 1275326 w 9854218"/>
              <a:gd name="connsiteY217" fmla="*/ 9814608 h 10287000"/>
              <a:gd name="connsiteX218" fmla="*/ 1316651 w 9854218"/>
              <a:gd name="connsiteY218" fmla="*/ 9886866 h 10287000"/>
              <a:gd name="connsiteX219" fmla="*/ 1316650 w 9854218"/>
              <a:gd name="connsiteY219" fmla="*/ 9876544 h 10287000"/>
              <a:gd name="connsiteX220" fmla="*/ 1306318 w 9854218"/>
              <a:gd name="connsiteY220" fmla="*/ 9866220 h 10287000"/>
              <a:gd name="connsiteX221" fmla="*/ 1306319 w 9854218"/>
              <a:gd name="connsiteY221" fmla="*/ 9855898 h 10287000"/>
              <a:gd name="connsiteX222" fmla="*/ 1326982 w 9854218"/>
              <a:gd name="connsiteY222" fmla="*/ 9876542 h 10287000"/>
              <a:gd name="connsiteX223" fmla="*/ 1337312 w 9854218"/>
              <a:gd name="connsiteY223" fmla="*/ 9886866 h 10287000"/>
              <a:gd name="connsiteX224" fmla="*/ 1430291 w 9854218"/>
              <a:gd name="connsiteY224" fmla="*/ 9959126 h 10287000"/>
              <a:gd name="connsiteX225" fmla="*/ 1502608 w 9854218"/>
              <a:gd name="connsiteY225" fmla="*/ 10082998 h 10287000"/>
              <a:gd name="connsiteX226" fmla="*/ 1512938 w 9854218"/>
              <a:gd name="connsiteY226" fmla="*/ 10082996 h 10287000"/>
              <a:gd name="connsiteX227" fmla="*/ 1523272 w 9854218"/>
              <a:gd name="connsiteY227" fmla="*/ 10103638 h 10287000"/>
              <a:gd name="connsiteX228" fmla="*/ 1533602 w 9854218"/>
              <a:gd name="connsiteY228" fmla="*/ 10103642 h 10287000"/>
              <a:gd name="connsiteX229" fmla="*/ 1533600 w 9854218"/>
              <a:gd name="connsiteY229" fmla="*/ 10113968 h 10287000"/>
              <a:gd name="connsiteX230" fmla="*/ 1585256 w 9854218"/>
              <a:gd name="connsiteY230" fmla="*/ 10175902 h 10287000"/>
              <a:gd name="connsiteX231" fmla="*/ 1554262 w 9854218"/>
              <a:gd name="connsiteY231" fmla="*/ 10165578 h 10287000"/>
              <a:gd name="connsiteX232" fmla="*/ 1554263 w 9854218"/>
              <a:gd name="connsiteY232" fmla="*/ 10175902 h 10287000"/>
              <a:gd name="connsiteX233" fmla="*/ 1543931 w 9854218"/>
              <a:gd name="connsiteY233" fmla="*/ 10165578 h 10287000"/>
              <a:gd name="connsiteX234" fmla="*/ 1533600 w 9854218"/>
              <a:gd name="connsiteY234" fmla="*/ 10165576 h 10287000"/>
              <a:gd name="connsiteX235" fmla="*/ 1605917 w 9854218"/>
              <a:gd name="connsiteY235" fmla="*/ 10248159 h 10287000"/>
              <a:gd name="connsiteX236" fmla="*/ 1626580 w 9854218"/>
              <a:gd name="connsiteY236" fmla="*/ 10227514 h 10287000"/>
              <a:gd name="connsiteX237" fmla="*/ 1705960 w 9854218"/>
              <a:gd name="connsiteY237" fmla="*/ 10287000 h 10287000"/>
              <a:gd name="connsiteX238" fmla="*/ 1582592 w 9854218"/>
              <a:gd name="connsiteY238" fmla="*/ 10287000 h 10287000"/>
              <a:gd name="connsiteX239" fmla="*/ 1543931 w 9854218"/>
              <a:gd name="connsiteY239" fmla="*/ 10237834 h 10287000"/>
              <a:gd name="connsiteX240" fmla="*/ 1430290 w 9854218"/>
              <a:gd name="connsiteY240" fmla="*/ 10093320 h 10287000"/>
              <a:gd name="connsiteX241" fmla="*/ 1275326 w 9854218"/>
              <a:gd name="connsiteY241" fmla="*/ 9897192 h 10287000"/>
              <a:gd name="connsiteX242" fmla="*/ 1151353 w 9854218"/>
              <a:gd name="connsiteY242" fmla="*/ 9690735 h 10287000"/>
              <a:gd name="connsiteX243" fmla="*/ 1048043 w 9854218"/>
              <a:gd name="connsiteY243" fmla="*/ 9525574 h 10287000"/>
              <a:gd name="connsiteX244" fmla="*/ 1037713 w 9854218"/>
              <a:gd name="connsiteY244" fmla="*/ 9515253 h 10287000"/>
              <a:gd name="connsiteX245" fmla="*/ 1027381 w 9854218"/>
              <a:gd name="connsiteY245" fmla="*/ 9494606 h 10287000"/>
              <a:gd name="connsiteX246" fmla="*/ 800101 w 9854218"/>
              <a:gd name="connsiteY246" fmla="*/ 9071380 h 10287000"/>
              <a:gd name="connsiteX247" fmla="*/ 769108 w 9854218"/>
              <a:gd name="connsiteY247" fmla="*/ 9102346 h 10287000"/>
              <a:gd name="connsiteX248" fmla="*/ 717451 w 9854218"/>
              <a:gd name="connsiteY248" fmla="*/ 9050732 h 10287000"/>
              <a:gd name="connsiteX249" fmla="*/ 727783 w 9854218"/>
              <a:gd name="connsiteY249" fmla="*/ 9071378 h 10287000"/>
              <a:gd name="connsiteX250" fmla="*/ 738113 w 9854218"/>
              <a:gd name="connsiteY250" fmla="*/ 9092025 h 10287000"/>
              <a:gd name="connsiteX251" fmla="*/ 727783 w 9854218"/>
              <a:gd name="connsiteY251" fmla="*/ 9081700 h 10287000"/>
              <a:gd name="connsiteX252" fmla="*/ 717451 w 9854218"/>
              <a:gd name="connsiteY252" fmla="*/ 9061056 h 10287000"/>
              <a:gd name="connsiteX253" fmla="*/ 707120 w 9854218"/>
              <a:gd name="connsiteY253" fmla="*/ 9050734 h 10287000"/>
              <a:gd name="connsiteX254" fmla="*/ 676127 w 9854218"/>
              <a:gd name="connsiteY254" fmla="*/ 8999120 h 10287000"/>
              <a:gd name="connsiteX255" fmla="*/ 676127 w 9854218"/>
              <a:gd name="connsiteY255" fmla="*/ 8988798 h 10287000"/>
              <a:gd name="connsiteX256" fmla="*/ 676127 w 9854218"/>
              <a:gd name="connsiteY256" fmla="*/ 8978474 h 10287000"/>
              <a:gd name="connsiteX257" fmla="*/ 683875 w 9854218"/>
              <a:gd name="connsiteY257" fmla="*/ 8978474 h 10287000"/>
              <a:gd name="connsiteX258" fmla="*/ 686458 w 9854218"/>
              <a:gd name="connsiteY258" fmla="*/ 8988795 h 10287000"/>
              <a:gd name="connsiteX259" fmla="*/ 686458 w 9854218"/>
              <a:gd name="connsiteY259" fmla="*/ 8978476 h 10287000"/>
              <a:gd name="connsiteX260" fmla="*/ 683875 w 9854218"/>
              <a:gd name="connsiteY260" fmla="*/ 8978474 h 10287000"/>
              <a:gd name="connsiteX261" fmla="*/ 681293 w 9854218"/>
              <a:gd name="connsiteY261" fmla="*/ 8968152 h 10287000"/>
              <a:gd name="connsiteX262" fmla="*/ 676127 w 9854218"/>
              <a:gd name="connsiteY262" fmla="*/ 8947508 h 10287000"/>
              <a:gd name="connsiteX263" fmla="*/ 727783 w 9854218"/>
              <a:gd name="connsiteY263" fmla="*/ 8978476 h 10287000"/>
              <a:gd name="connsiteX264" fmla="*/ 707120 w 9854218"/>
              <a:gd name="connsiteY264" fmla="*/ 8895896 h 10287000"/>
              <a:gd name="connsiteX265" fmla="*/ 717451 w 9854218"/>
              <a:gd name="connsiteY265" fmla="*/ 8885571 h 10287000"/>
              <a:gd name="connsiteX266" fmla="*/ 707120 w 9854218"/>
              <a:gd name="connsiteY266" fmla="*/ 8885571 h 10287000"/>
              <a:gd name="connsiteX267" fmla="*/ 707120 w 9854218"/>
              <a:gd name="connsiteY267" fmla="*/ 8875250 h 10287000"/>
              <a:gd name="connsiteX268" fmla="*/ 707122 w 9854218"/>
              <a:gd name="connsiteY268" fmla="*/ 8864925 h 10287000"/>
              <a:gd name="connsiteX269" fmla="*/ 707123 w 9854218"/>
              <a:gd name="connsiteY269" fmla="*/ 8854604 h 10287000"/>
              <a:gd name="connsiteX270" fmla="*/ 645137 w 9854218"/>
              <a:gd name="connsiteY270" fmla="*/ 8699764 h 10287000"/>
              <a:gd name="connsiteX271" fmla="*/ 655465 w 9854218"/>
              <a:gd name="connsiteY271" fmla="*/ 8699762 h 10287000"/>
              <a:gd name="connsiteX272" fmla="*/ 645136 w 9854218"/>
              <a:gd name="connsiteY272" fmla="*/ 8689440 h 10287000"/>
              <a:gd name="connsiteX273" fmla="*/ 624473 w 9854218"/>
              <a:gd name="connsiteY273" fmla="*/ 8658474 h 10287000"/>
              <a:gd name="connsiteX274" fmla="*/ 634804 w 9854218"/>
              <a:gd name="connsiteY274" fmla="*/ 8648150 h 10287000"/>
              <a:gd name="connsiteX275" fmla="*/ 541826 w 9854218"/>
              <a:gd name="connsiteY275" fmla="*/ 8493312 h 10287000"/>
              <a:gd name="connsiteX276" fmla="*/ 490171 w 9854218"/>
              <a:gd name="connsiteY276" fmla="*/ 8276537 h 10287000"/>
              <a:gd name="connsiteX277" fmla="*/ 806632 w 9854218"/>
              <a:gd name="connsiteY277" fmla="*/ 8255612 h 10287000"/>
              <a:gd name="connsiteX278" fmla="*/ 850907 w 9854218"/>
              <a:gd name="connsiteY278" fmla="*/ 8343801 h 10287000"/>
              <a:gd name="connsiteX279" fmla="*/ 935992 w 9854218"/>
              <a:gd name="connsiteY279" fmla="*/ 8551696 h 10287000"/>
              <a:gd name="connsiteX280" fmla="*/ 969526 w 9854218"/>
              <a:gd name="connsiteY280" fmla="*/ 8533143 h 10287000"/>
              <a:gd name="connsiteX281" fmla="*/ 976687 w 9854218"/>
              <a:gd name="connsiteY281" fmla="*/ 8531121 h 10287000"/>
              <a:gd name="connsiteX282" fmla="*/ 917057 w 9854218"/>
              <a:gd name="connsiteY282" fmla="*/ 8420546 h 10287000"/>
              <a:gd name="connsiteX283" fmla="*/ 844099 w 9854218"/>
              <a:gd name="connsiteY283" fmla="*/ 8265042 h 10287000"/>
              <a:gd name="connsiteX284" fmla="*/ 808037 w 9854218"/>
              <a:gd name="connsiteY284" fmla="*/ 8255841 h 10287000"/>
              <a:gd name="connsiteX285" fmla="*/ 2503470 w 9854218"/>
              <a:gd name="connsiteY285" fmla="*/ 8056143 h 10287000"/>
              <a:gd name="connsiteX286" fmla="*/ 2519093 w 9854218"/>
              <a:gd name="connsiteY286" fmla="*/ 8080730 h 10287000"/>
              <a:gd name="connsiteX287" fmla="*/ 2503277 w 9854218"/>
              <a:gd name="connsiteY287" fmla="*/ 8057009 h 10287000"/>
              <a:gd name="connsiteX288" fmla="*/ 2503470 w 9854218"/>
              <a:gd name="connsiteY288" fmla="*/ 8056143 h 10287000"/>
              <a:gd name="connsiteX289" fmla="*/ 764668 w 9854218"/>
              <a:gd name="connsiteY289" fmla="*/ 8009342 h 10287000"/>
              <a:gd name="connsiteX290" fmla="*/ 763417 w 9854218"/>
              <a:gd name="connsiteY290" fmla="*/ 8021661 h 10287000"/>
              <a:gd name="connsiteX291" fmla="*/ 834965 w 9854218"/>
              <a:gd name="connsiteY291" fmla="*/ 8162667 h 10287000"/>
              <a:gd name="connsiteX292" fmla="*/ 931577 w 9854218"/>
              <a:gd name="connsiteY292" fmla="*/ 8419358 h 10287000"/>
              <a:gd name="connsiteX293" fmla="*/ 948700 w 9854218"/>
              <a:gd name="connsiteY293" fmla="*/ 8415056 h 10287000"/>
              <a:gd name="connsiteX294" fmla="*/ 953120 w 9854218"/>
              <a:gd name="connsiteY294" fmla="*/ 8415668 h 10287000"/>
              <a:gd name="connsiteX295" fmla="*/ 913409 w 9854218"/>
              <a:gd name="connsiteY295" fmla="*/ 8298012 h 10287000"/>
              <a:gd name="connsiteX296" fmla="*/ 780862 w 9854218"/>
              <a:gd name="connsiteY296" fmla="*/ 8043854 h 10287000"/>
              <a:gd name="connsiteX297" fmla="*/ 2215406 w 9854218"/>
              <a:gd name="connsiteY297" fmla="*/ 7954197 h 10287000"/>
              <a:gd name="connsiteX298" fmla="*/ 2228060 w 9854218"/>
              <a:gd name="connsiteY298" fmla="*/ 7966851 h 10287000"/>
              <a:gd name="connsiteX299" fmla="*/ 2215406 w 9854218"/>
              <a:gd name="connsiteY299" fmla="*/ 7954197 h 10287000"/>
              <a:gd name="connsiteX300" fmla="*/ 3442472 w 9854218"/>
              <a:gd name="connsiteY300" fmla="*/ 7922889 h 10287000"/>
              <a:gd name="connsiteX301" fmla="*/ 3452306 w 9854218"/>
              <a:gd name="connsiteY301" fmla="*/ 7931229 h 10287000"/>
              <a:gd name="connsiteX302" fmla="*/ 3443267 w 9854218"/>
              <a:gd name="connsiteY302" fmla="*/ 7926066 h 10287000"/>
              <a:gd name="connsiteX303" fmla="*/ 633680 w 9854218"/>
              <a:gd name="connsiteY303" fmla="*/ 7810980 h 10287000"/>
              <a:gd name="connsiteX304" fmla="*/ 657178 w 9854218"/>
              <a:gd name="connsiteY304" fmla="*/ 7880034 h 10287000"/>
              <a:gd name="connsiteX305" fmla="*/ 662339 w 9854218"/>
              <a:gd name="connsiteY305" fmla="*/ 7894485 h 10287000"/>
              <a:gd name="connsiteX306" fmla="*/ 663355 w 9854218"/>
              <a:gd name="connsiteY306" fmla="*/ 7877766 h 10287000"/>
              <a:gd name="connsiteX307" fmla="*/ 662722 w 9854218"/>
              <a:gd name="connsiteY307" fmla="*/ 7877663 h 10287000"/>
              <a:gd name="connsiteX308" fmla="*/ 2312033 w 9854218"/>
              <a:gd name="connsiteY308" fmla="*/ 7793150 h 10287000"/>
              <a:gd name="connsiteX309" fmla="*/ 2329289 w 9854218"/>
              <a:gd name="connsiteY309" fmla="*/ 7802352 h 10287000"/>
              <a:gd name="connsiteX310" fmla="*/ 2329290 w 9854218"/>
              <a:gd name="connsiteY310" fmla="*/ 7827662 h 10287000"/>
              <a:gd name="connsiteX311" fmla="*/ 2316635 w 9854218"/>
              <a:gd name="connsiteY311" fmla="*/ 7815006 h 10287000"/>
              <a:gd name="connsiteX312" fmla="*/ 2316636 w 9854218"/>
              <a:gd name="connsiteY312" fmla="*/ 7802355 h 10287000"/>
              <a:gd name="connsiteX313" fmla="*/ 2296450 w 9854218"/>
              <a:gd name="connsiteY313" fmla="*/ 7769516 h 10287000"/>
              <a:gd name="connsiteX314" fmla="*/ 2303980 w 9854218"/>
              <a:gd name="connsiteY314" fmla="*/ 7777047 h 10287000"/>
              <a:gd name="connsiteX315" fmla="*/ 2312033 w 9854218"/>
              <a:gd name="connsiteY315" fmla="*/ 7793150 h 10287000"/>
              <a:gd name="connsiteX316" fmla="*/ 2308530 w 9854218"/>
              <a:gd name="connsiteY316" fmla="*/ 7791284 h 10287000"/>
              <a:gd name="connsiteX317" fmla="*/ 2276478 w 9854218"/>
              <a:gd name="connsiteY317" fmla="*/ 7726433 h 10287000"/>
              <a:gd name="connsiteX318" fmla="*/ 2286584 w 9854218"/>
              <a:gd name="connsiteY318" fmla="*/ 7751738 h 10287000"/>
              <a:gd name="connsiteX319" fmla="*/ 2296450 w 9854218"/>
              <a:gd name="connsiteY319" fmla="*/ 7769516 h 10287000"/>
              <a:gd name="connsiteX320" fmla="*/ 2291328 w 9854218"/>
              <a:gd name="connsiteY320" fmla="*/ 7764395 h 10287000"/>
              <a:gd name="connsiteX321" fmla="*/ 2266022 w 9854218"/>
              <a:gd name="connsiteY321" fmla="*/ 7726434 h 10287000"/>
              <a:gd name="connsiteX322" fmla="*/ 2268472 w 9854218"/>
              <a:gd name="connsiteY322" fmla="*/ 7706363 h 10287000"/>
              <a:gd name="connsiteX323" fmla="*/ 2278674 w 9854218"/>
              <a:gd name="connsiteY323" fmla="*/ 7726434 h 10287000"/>
              <a:gd name="connsiteX324" fmla="*/ 2276478 w 9854218"/>
              <a:gd name="connsiteY324" fmla="*/ 7726433 h 10287000"/>
              <a:gd name="connsiteX325" fmla="*/ 3206446 w 9854218"/>
              <a:gd name="connsiteY325" fmla="*/ 7625214 h 10287000"/>
              <a:gd name="connsiteX326" fmla="*/ 3235355 w 9854218"/>
              <a:gd name="connsiteY326" fmla="*/ 7673157 h 10287000"/>
              <a:gd name="connsiteX327" fmla="*/ 3245688 w 9854218"/>
              <a:gd name="connsiteY327" fmla="*/ 7693805 h 10287000"/>
              <a:gd name="connsiteX328" fmla="*/ 3256018 w 9854218"/>
              <a:gd name="connsiteY328" fmla="*/ 7704129 h 10287000"/>
              <a:gd name="connsiteX329" fmla="*/ 3359327 w 9854218"/>
              <a:gd name="connsiteY329" fmla="*/ 7869293 h 10287000"/>
              <a:gd name="connsiteX330" fmla="*/ 3483299 w 9854218"/>
              <a:gd name="connsiteY330" fmla="*/ 8075745 h 10287000"/>
              <a:gd name="connsiteX331" fmla="*/ 3638266 w 9854218"/>
              <a:gd name="connsiteY331" fmla="*/ 8271875 h 10287000"/>
              <a:gd name="connsiteX332" fmla="*/ 3778586 w 9854218"/>
              <a:gd name="connsiteY332" fmla="*/ 8450318 h 10287000"/>
              <a:gd name="connsiteX333" fmla="*/ 3799856 w 9854218"/>
              <a:gd name="connsiteY333" fmla="*/ 8410686 h 10287000"/>
              <a:gd name="connsiteX334" fmla="*/ 3796932 w 9854218"/>
              <a:gd name="connsiteY334" fmla="*/ 8407347 h 10287000"/>
              <a:gd name="connsiteX335" fmla="*/ 3739514 w 9854218"/>
              <a:gd name="connsiteY335" fmla="*/ 8350320 h 10287000"/>
              <a:gd name="connsiteX336" fmla="*/ 3695316 w 9854218"/>
              <a:gd name="connsiteY336" fmla="*/ 8279910 h 10287000"/>
              <a:gd name="connsiteX337" fmla="*/ 3694056 w 9854218"/>
              <a:gd name="connsiteY337" fmla="*/ 8227773 h 10287000"/>
              <a:gd name="connsiteX338" fmla="*/ 3682170 w 9854218"/>
              <a:gd name="connsiteY338" fmla="*/ 8203487 h 10287000"/>
              <a:gd name="connsiteX339" fmla="*/ 3638266 w 9854218"/>
              <a:gd name="connsiteY339" fmla="*/ 8137679 h 10287000"/>
              <a:gd name="connsiteX340" fmla="*/ 3545285 w 9854218"/>
              <a:gd name="connsiteY340" fmla="*/ 8065419 h 10287000"/>
              <a:gd name="connsiteX341" fmla="*/ 3534954 w 9854218"/>
              <a:gd name="connsiteY341" fmla="*/ 8055099 h 10287000"/>
              <a:gd name="connsiteX342" fmla="*/ 3514292 w 9854218"/>
              <a:gd name="connsiteY342" fmla="*/ 8034456 h 10287000"/>
              <a:gd name="connsiteX343" fmla="*/ 3514294 w 9854218"/>
              <a:gd name="connsiteY343" fmla="*/ 8044778 h 10287000"/>
              <a:gd name="connsiteX344" fmla="*/ 3524627 w 9854218"/>
              <a:gd name="connsiteY344" fmla="*/ 8055099 h 10287000"/>
              <a:gd name="connsiteX345" fmla="*/ 3524626 w 9854218"/>
              <a:gd name="connsiteY345" fmla="*/ 8065421 h 10287000"/>
              <a:gd name="connsiteX346" fmla="*/ 3483299 w 9854218"/>
              <a:gd name="connsiteY346" fmla="*/ 7993160 h 10287000"/>
              <a:gd name="connsiteX347" fmla="*/ 3493632 w 9854218"/>
              <a:gd name="connsiteY347" fmla="*/ 8003487 h 10287000"/>
              <a:gd name="connsiteX348" fmla="*/ 3493634 w 9854218"/>
              <a:gd name="connsiteY348" fmla="*/ 7993163 h 10287000"/>
              <a:gd name="connsiteX349" fmla="*/ 3493632 w 9854218"/>
              <a:gd name="connsiteY349" fmla="*/ 7982841 h 10287000"/>
              <a:gd name="connsiteX350" fmla="*/ 3514292 w 9854218"/>
              <a:gd name="connsiteY350" fmla="*/ 7993163 h 10287000"/>
              <a:gd name="connsiteX351" fmla="*/ 3462640 w 9854218"/>
              <a:gd name="connsiteY351" fmla="*/ 7941551 h 10287000"/>
              <a:gd name="connsiteX352" fmla="*/ 3452306 w 9854218"/>
              <a:gd name="connsiteY352" fmla="*/ 7931229 h 10287000"/>
              <a:gd name="connsiteX353" fmla="*/ 3452306 w 9854218"/>
              <a:gd name="connsiteY353" fmla="*/ 7920905 h 10287000"/>
              <a:gd name="connsiteX354" fmla="*/ 3452306 w 9854218"/>
              <a:gd name="connsiteY354" fmla="*/ 7910582 h 10287000"/>
              <a:gd name="connsiteX355" fmla="*/ 3441976 w 9854218"/>
              <a:gd name="connsiteY355" fmla="*/ 7920905 h 10287000"/>
              <a:gd name="connsiteX356" fmla="*/ 3442472 w 9854218"/>
              <a:gd name="connsiteY356" fmla="*/ 7922889 h 10287000"/>
              <a:gd name="connsiteX357" fmla="*/ 3400006 w 9854218"/>
              <a:gd name="connsiteY357" fmla="*/ 7886874 h 10287000"/>
              <a:gd name="connsiteX358" fmla="*/ 3266348 w 9854218"/>
              <a:gd name="connsiteY358" fmla="*/ 7693805 h 10287000"/>
              <a:gd name="connsiteX359" fmla="*/ 3256018 w 9854218"/>
              <a:gd name="connsiteY359" fmla="*/ 7683485 h 10287000"/>
              <a:gd name="connsiteX360" fmla="*/ 3245690 w 9854218"/>
              <a:gd name="connsiteY360" fmla="*/ 7662839 h 10287000"/>
              <a:gd name="connsiteX361" fmla="*/ 3245688 w 9854218"/>
              <a:gd name="connsiteY361" fmla="*/ 7673162 h 10287000"/>
              <a:gd name="connsiteX362" fmla="*/ 3233204 w 9854218"/>
              <a:gd name="connsiteY362" fmla="*/ 7637403 h 10287000"/>
              <a:gd name="connsiteX363" fmla="*/ 3217256 w 9854218"/>
              <a:gd name="connsiteY363" fmla="*/ 7536666 h 10287000"/>
              <a:gd name="connsiteX364" fmla="*/ 3221402 w 9854218"/>
              <a:gd name="connsiteY364" fmla="*/ 7555992 h 10287000"/>
              <a:gd name="connsiteX365" fmla="*/ 3225024 w 9854218"/>
              <a:gd name="connsiteY365" fmla="*/ 7559613 h 10287000"/>
              <a:gd name="connsiteX366" fmla="*/ 3225026 w 9854218"/>
              <a:gd name="connsiteY366" fmla="*/ 7566182 h 10287000"/>
              <a:gd name="connsiteX367" fmla="*/ 3222992 w 9854218"/>
              <a:gd name="connsiteY367" fmla="*/ 7563411 h 10287000"/>
              <a:gd name="connsiteX368" fmla="*/ 3228820 w 9854218"/>
              <a:gd name="connsiteY368" fmla="*/ 7590581 h 10287000"/>
              <a:gd name="connsiteX369" fmla="*/ 3235356 w 9854218"/>
              <a:gd name="connsiteY369" fmla="*/ 7590581 h 10287000"/>
              <a:gd name="connsiteX370" fmla="*/ 3225026 w 9854218"/>
              <a:gd name="connsiteY370" fmla="*/ 7569936 h 10287000"/>
              <a:gd name="connsiteX371" fmla="*/ 3225026 w 9854218"/>
              <a:gd name="connsiteY371" fmla="*/ 7566182 h 10287000"/>
              <a:gd name="connsiteX372" fmla="*/ 3235356 w 9854218"/>
              <a:gd name="connsiteY372" fmla="*/ 7580259 h 10287000"/>
              <a:gd name="connsiteX373" fmla="*/ 576853 w 9854218"/>
              <a:gd name="connsiteY373" fmla="*/ 7500311 h 10287000"/>
              <a:gd name="connsiteX374" fmla="*/ 576661 w 9854218"/>
              <a:gd name="connsiteY374" fmla="*/ 7505700 h 10287000"/>
              <a:gd name="connsiteX375" fmla="*/ 577664 w 9854218"/>
              <a:gd name="connsiteY375" fmla="*/ 7506488 h 10287000"/>
              <a:gd name="connsiteX376" fmla="*/ 580756 w 9854218"/>
              <a:gd name="connsiteY376" fmla="*/ 7503573 h 10287000"/>
              <a:gd name="connsiteX377" fmla="*/ 3058964 w 9854218"/>
              <a:gd name="connsiteY377" fmla="*/ 7357428 h 10287000"/>
              <a:gd name="connsiteX378" fmla="*/ 3110093 w 9854218"/>
              <a:gd name="connsiteY378" fmla="*/ 7465419 h 10287000"/>
              <a:gd name="connsiteX379" fmla="*/ 3147628 w 9854218"/>
              <a:gd name="connsiteY379" fmla="*/ 7527669 h 10287000"/>
              <a:gd name="connsiteX380" fmla="*/ 1935281 w 9854218"/>
              <a:gd name="connsiteY380" fmla="*/ 7216802 h 10287000"/>
              <a:gd name="connsiteX381" fmla="*/ 1937030 w 9854218"/>
              <a:gd name="connsiteY381" fmla="*/ 7220294 h 10287000"/>
              <a:gd name="connsiteX382" fmla="*/ 1937028 w 9854218"/>
              <a:gd name="connsiteY382" fmla="*/ 7232948 h 10287000"/>
              <a:gd name="connsiteX383" fmla="*/ 1937028 w 9854218"/>
              <a:gd name="connsiteY383" fmla="*/ 7245597 h 10287000"/>
              <a:gd name="connsiteX384" fmla="*/ 1935281 w 9854218"/>
              <a:gd name="connsiteY384" fmla="*/ 7216802 h 10287000"/>
              <a:gd name="connsiteX385" fmla="*/ 2891850 w 9854218"/>
              <a:gd name="connsiteY385" fmla="*/ 7157030 h 10287000"/>
              <a:gd name="connsiteX386" fmla="*/ 2894432 w 9854218"/>
              <a:gd name="connsiteY386" fmla="*/ 7157030 h 10287000"/>
              <a:gd name="connsiteX387" fmla="*/ 2894429 w 9854218"/>
              <a:gd name="connsiteY387" fmla="*/ 7167353 h 10287000"/>
              <a:gd name="connsiteX388" fmla="*/ 404158 w 9854218"/>
              <a:gd name="connsiteY388" fmla="*/ 7137999 h 10287000"/>
              <a:gd name="connsiteX389" fmla="*/ 401374 w 9854218"/>
              <a:gd name="connsiteY389" fmla="*/ 7139007 h 10287000"/>
              <a:gd name="connsiteX390" fmla="*/ 408661 w 9854218"/>
              <a:gd name="connsiteY390" fmla="*/ 7178088 h 10287000"/>
              <a:gd name="connsiteX391" fmla="*/ 412363 w 9854218"/>
              <a:gd name="connsiteY391" fmla="*/ 7181183 h 10287000"/>
              <a:gd name="connsiteX392" fmla="*/ 2918046 w 9854218"/>
              <a:gd name="connsiteY392" fmla="*/ 7071500 h 10287000"/>
              <a:gd name="connsiteX393" fmla="*/ 2915096 w 9854218"/>
              <a:gd name="connsiteY393" fmla="*/ 7074452 h 10287000"/>
              <a:gd name="connsiteX394" fmla="*/ 2935756 w 9854218"/>
              <a:gd name="connsiteY394" fmla="*/ 7157030 h 10287000"/>
              <a:gd name="connsiteX395" fmla="*/ 2884102 w 9854218"/>
              <a:gd name="connsiteY395" fmla="*/ 7126059 h 10287000"/>
              <a:gd name="connsiteX396" fmla="*/ 2889268 w 9854218"/>
              <a:gd name="connsiteY396" fmla="*/ 7146705 h 10287000"/>
              <a:gd name="connsiteX397" fmla="*/ 2891850 w 9854218"/>
              <a:gd name="connsiteY397" fmla="*/ 7157030 h 10287000"/>
              <a:gd name="connsiteX398" fmla="*/ 2884104 w 9854218"/>
              <a:gd name="connsiteY398" fmla="*/ 7157030 h 10287000"/>
              <a:gd name="connsiteX399" fmla="*/ 2884104 w 9854218"/>
              <a:gd name="connsiteY399" fmla="*/ 7167354 h 10287000"/>
              <a:gd name="connsiteX400" fmla="*/ 2884104 w 9854218"/>
              <a:gd name="connsiteY400" fmla="*/ 7177674 h 10287000"/>
              <a:gd name="connsiteX401" fmla="*/ 2915096 w 9854218"/>
              <a:gd name="connsiteY401" fmla="*/ 7229289 h 10287000"/>
              <a:gd name="connsiteX402" fmla="*/ 2925425 w 9854218"/>
              <a:gd name="connsiteY402" fmla="*/ 7239612 h 10287000"/>
              <a:gd name="connsiteX403" fmla="*/ 2935756 w 9854218"/>
              <a:gd name="connsiteY403" fmla="*/ 7260254 h 10287000"/>
              <a:gd name="connsiteX404" fmla="*/ 2946089 w 9854218"/>
              <a:gd name="connsiteY404" fmla="*/ 7270578 h 10287000"/>
              <a:gd name="connsiteX405" fmla="*/ 2935752 w 9854218"/>
              <a:gd name="connsiteY405" fmla="*/ 7249928 h 10287000"/>
              <a:gd name="connsiteX406" fmla="*/ 2925425 w 9854218"/>
              <a:gd name="connsiteY406" fmla="*/ 7229289 h 10287000"/>
              <a:gd name="connsiteX407" fmla="*/ 2977079 w 9854218"/>
              <a:gd name="connsiteY407" fmla="*/ 7280901 h 10287000"/>
              <a:gd name="connsiteX408" fmla="*/ 2984831 w 9854218"/>
              <a:gd name="connsiteY408" fmla="*/ 7257674 h 10287000"/>
              <a:gd name="connsiteX409" fmla="*/ 3003734 w 9854218"/>
              <a:gd name="connsiteY409" fmla="*/ 7251377 h 10287000"/>
              <a:gd name="connsiteX410" fmla="*/ 2942093 w 9854218"/>
              <a:gd name="connsiteY410" fmla="*/ 7133019 h 10287000"/>
              <a:gd name="connsiteX411" fmla="*/ 2915093 w 9854218"/>
              <a:gd name="connsiteY411" fmla="*/ 7063944 h 10287000"/>
              <a:gd name="connsiteX412" fmla="*/ 2915093 w 9854218"/>
              <a:gd name="connsiteY412" fmla="*/ 7064126 h 10287000"/>
              <a:gd name="connsiteX413" fmla="*/ 2915164 w 9854218"/>
              <a:gd name="connsiteY413" fmla="*/ 7064126 h 10287000"/>
              <a:gd name="connsiteX414" fmla="*/ 2915093 w 9854218"/>
              <a:gd name="connsiteY414" fmla="*/ 7063944 h 10287000"/>
              <a:gd name="connsiteX415" fmla="*/ 2849382 w 9854218"/>
              <a:gd name="connsiteY415" fmla="*/ 6895821 h 10287000"/>
              <a:gd name="connsiteX416" fmla="*/ 2848265 w 9854218"/>
              <a:gd name="connsiteY416" fmla="*/ 6901058 h 10287000"/>
              <a:gd name="connsiteX417" fmla="*/ 2860859 w 9854218"/>
              <a:gd name="connsiteY417" fmla="*/ 6936381 h 10287000"/>
              <a:gd name="connsiteX418" fmla="*/ 2875322 w 9854218"/>
              <a:gd name="connsiteY418" fmla="*/ 6962196 h 10287000"/>
              <a:gd name="connsiteX419" fmla="*/ 385241 w 9854218"/>
              <a:gd name="connsiteY419" fmla="*/ 6674598 h 10287000"/>
              <a:gd name="connsiteX420" fmla="*/ 385633 w 9854218"/>
              <a:gd name="connsiteY420" fmla="*/ 6679001 h 10287000"/>
              <a:gd name="connsiteX421" fmla="*/ 390691 w 9854218"/>
              <a:gd name="connsiteY421" fmla="*/ 6735674 h 10287000"/>
              <a:gd name="connsiteX422" fmla="*/ 520061 w 9854218"/>
              <a:gd name="connsiteY422" fmla="*/ 7276901 h 10287000"/>
              <a:gd name="connsiteX423" fmla="*/ 526588 w 9854218"/>
              <a:gd name="connsiteY423" fmla="*/ 7350027 h 10287000"/>
              <a:gd name="connsiteX424" fmla="*/ 553093 w 9854218"/>
              <a:gd name="connsiteY424" fmla="*/ 7399248 h 10287000"/>
              <a:gd name="connsiteX425" fmla="*/ 566546 w 9854218"/>
              <a:gd name="connsiteY425" fmla="*/ 7302215 h 10287000"/>
              <a:gd name="connsiteX426" fmla="*/ 616675 w 9854218"/>
              <a:gd name="connsiteY426" fmla="*/ 7533593 h 10287000"/>
              <a:gd name="connsiteX427" fmla="*/ 614161 w 9854218"/>
              <a:gd name="connsiteY427" fmla="*/ 7546719 h 10287000"/>
              <a:gd name="connsiteX428" fmla="*/ 609307 w 9854218"/>
              <a:gd name="connsiteY428" fmla="*/ 7540304 h 10287000"/>
              <a:gd name="connsiteX429" fmla="*/ 620531 w 9854218"/>
              <a:gd name="connsiteY429" fmla="*/ 7570017 h 10287000"/>
              <a:gd name="connsiteX430" fmla="*/ 648503 w 9854218"/>
              <a:gd name="connsiteY430" fmla="*/ 7635690 h 10287000"/>
              <a:gd name="connsiteX431" fmla="*/ 627220 w 9854218"/>
              <a:gd name="connsiteY431" fmla="*/ 7644969 h 10287000"/>
              <a:gd name="connsiteX432" fmla="*/ 698768 w 9854218"/>
              <a:gd name="connsiteY432" fmla="*/ 7785975 h 10287000"/>
              <a:gd name="connsiteX433" fmla="*/ 705985 w 9854218"/>
              <a:gd name="connsiteY433" fmla="*/ 7842338 h 10287000"/>
              <a:gd name="connsiteX434" fmla="*/ 719231 w 9854218"/>
              <a:gd name="connsiteY434" fmla="*/ 7878117 h 10287000"/>
              <a:gd name="connsiteX435" fmla="*/ 727777 w 9854218"/>
              <a:gd name="connsiteY435" fmla="*/ 7870068 h 10287000"/>
              <a:gd name="connsiteX436" fmla="*/ 784700 w 9854218"/>
              <a:gd name="connsiteY436" fmla="*/ 8012382 h 10287000"/>
              <a:gd name="connsiteX437" fmla="*/ 781397 w 9854218"/>
              <a:gd name="connsiteY437" fmla="*/ 8012736 h 10287000"/>
              <a:gd name="connsiteX438" fmla="*/ 795380 w 9854218"/>
              <a:gd name="connsiteY438" fmla="*/ 8042666 h 10287000"/>
              <a:gd name="connsiteX439" fmla="*/ 824632 w 9854218"/>
              <a:gd name="connsiteY439" fmla="*/ 8040041 h 10287000"/>
              <a:gd name="connsiteX440" fmla="*/ 983654 w 9854218"/>
              <a:gd name="connsiteY440" fmla="*/ 8335359 h 10287000"/>
              <a:gd name="connsiteX441" fmla="*/ 1037300 w 9854218"/>
              <a:gd name="connsiteY441" fmla="*/ 8419382 h 10287000"/>
              <a:gd name="connsiteX442" fmla="*/ 972338 w 9854218"/>
              <a:gd name="connsiteY442" fmla="*/ 8288648 h 10287000"/>
              <a:gd name="connsiteX443" fmla="*/ 580660 w 9854218"/>
              <a:gd name="connsiteY443" fmla="*/ 7306610 h 10287000"/>
              <a:gd name="connsiteX444" fmla="*/ 452429 w 9854218"/>
              <a:gd name="connsiteY444" fmla="*/ 6916037 h 10287000"/>
              <a:gd name="connsiteX445" fmla="*/ 2698146 w 9854218"/>
              <a:gd name="connsiteY445" fmla="*/ 6455090 h 10287000"/>
              <a:gd name="connsiteX446" fmla="*/ 2749798 w 9854218"/>
              <a:gd name="connsiteY446" fmla="*/ 6671862 h 10287000"/>
              <a:gd name="connsiteX447" fmla="*/ 2796288 w 9854218"/>
              <a:gd name="connsiteY447" fmla="*/ 6776381 h 10287000"/>
              <a:gd name="connsiteX448" fmla="*/ 2807396 w 9854218"/>
              <a:gd name="connsiteY448" fmla="*/ 6788406 h 10287000"/>
              <a:gd name="connsiteX449" fmla="*/ 2758038 w 9854218"/>
              <a:gd name="connsiteY449" fmla="*/ 6662120 h 10287000"/>
              <a:gd name="connsiteX450" fmla="*/ 2702070 w 9854218"/>
              <a:gd name="connsiteY450" fmla="*/ 6463778 h 10287000"/>
              <a:gd name="connsiteX451" fmla="*/ 1578806 w 9854218"/>
              <a:gd name="connsiteY451" fmla="*/ 6051324 h 10287000"/>
              <a:gd name="connsiteX452" fmla="*/ 1578095 w 9854218"/>
              <a:gd name="connsiteY452" fmla="*/ 6052265 h 10287000"/>
              <a:gd name="connsiteX453" fmla="*/ 1579340 w 9854218"/>
              <a:gd name="connsiteY453" fmla="*/ 6053457 h 10287000"/>
              <a:gd name="connsiteX454" fmla="*/ 3157676 w 9854218"/>
              <a:gd name="connsiteY454" fmla="*/ 5831444 h 10287000"/>
              <a:gd name="connsiteX455" fmla="*/ 3167154 w 9854218"/>
              <a:gd name="connsiteY455" fmla="*/ 5897463 h 10287000"/>
              <a:gd name="connsiteX456" fmla="*/ 3179536 w 9854218"/>
              <a:gd name="connsiteY456" fmla="*/ 5918415 h 10287000"/>
              <a:gd name="connsiteX457" fmla="*/ 3183389 w 9854218"/>
              <a:gd name="connsiteY457" fmla="*/ 5926548 h 10287000"/>
              <a:gd name="connsiteX458" fmla="*/ 1608035 w 9854218"/>
              <a:gd name="connsiteY458" fmla="*/ 5790446 h 10287000"/>
              <a:gd name="connsiteX459" fmla="*/ 1608806 w 9854218"/>
              <a:gd name="connsiteY459" fmla="*/ 5802330 h 10287000"/>
              <a:gd name="connsiteX460" fmla="*/ 1608036 w 9854218"/>
              <a:gd name="connsiteY460" fmla="*/ 5803103 h 10287000"/>
              <a:gd name="connsiteX461" fmla="*/ 1620094 w 9854218"/>
              <a:gd name="connsiteY461" fmla="*/ 5777793 h 10287000"/>
              <a:gd name="connsiteX462" fmla="*/ 1620690 w 9854218"/>
              <a:gd name="connsiteY462" fmla="*/ 5777793 h 10287000"/>
              <a:gd name="connsiteX463" fmla="*/ 1620689 w 9854218"/>
              <a:gd name="connsiteY463" fmla="*/ 5790449 h 10287000"/>
              <a:gd name="connsiteX464" fmla="*/ 1620094 w 9854218"/>
              <a:gd name="connsiteY464" fmla="*/ 5777793 h 10287000"/>
              <a:gd name="connsiteX465" fmla="*/ 987599 w 9854218"/>
              <a:gd name="connsiteY465" fmla="*/ 5658741 h 10287000"/>
              <a:gd name="connsiteX466" fmla="*/ 986690 w 9854218"/>
              <a:gd name="connsiteY466" fmla="*/ 5662070 h 10287000"/>
              <a:gd name="connsiteX467" fmla="*/ 988007 w 9854218"/>
              <a:gd name="connsiteY467" fmla="*/ 5663910 h 10287000"/>
              <a:gd name="connsiteX468" fmla="*/ 179521 w 9854218"/>
              <a:gd name="connsiteY468" fmla="*/ 5654276 h 10287000"/>
              <a:gd name="connsiteX469" fmla="*/ 170569 w 9854218"/>
              <a:gd name="connsiteY469" fmla="*/ 5666250 h 10287000"/>
              <a:gd name="connsiteX470" fmla="*/ 203464 w 9854218"/>
              <a:gd name="connsiteY470" fmla="*/ 5869691 h 10287000"/>
              <a:gd name="connsiteX471" fmla="*/ 224344 w 9854218"/>
              <a:gd name="connsiteY471" fmla="*/ 6103695 h 10287000"/>
              <a:gd name="connsiteX472" fmla="*/ 211024 w 9854218"/>
              <a:gd name="connsiteY472" fmla="*/ 6119633 h 10287000"/>
              <a:gd name="connsiteX473" fmla="*/ 245357 w 9854218"/>
              <a:gd name="connsiteY473" fmla="*/ 6256604 h 10287000"/>
              <a:gd name="connsiteX474" fmla="*/ 254494 w 9854218"/>
              <a:gd name="connsiteY474" fmla="*/ 6358982 h 10287000"/>
              <a:gd name="connsiteX475" fmla="*/ 266614 w 9854218"/>
              <a:gd name="connsiteY475" fmla="*/ 6397541 h 10287000"/>
              <a:gd name="connsiteX476" fmla="*/ 260396 w 9854218"/>
              <a:gd name="connsiteY476" fmla="*/ 6349323 h 10287000"/>
              <a:gd name="connsiteX477" fmla="*/ 238729 w 9854218"/>
              <a:gd name="connsiteY477" fmla="*/ 6189101 h 10287000"/>
              <a:gd name="connsiteX478" fmla="*/ 245522 w 9854218"/>
              <a:gd name="connsiteY478" fmla="*/ 6100037 h 10287000"/>
              <a:gd name="connsiteX479" fmla="*/ 221948 w 9854218"/>
              <a:gd name="connsiteY479" fmla="*/ 5887466 h 10287000"/>
              <a:gd name="connsiteX480" fmla="*/ 214630 w 9854218"/>
              <a:gd name="connsiteY480" fmla="*/ 5676320 h 10287000"/>
              <a:gd name="connsiteX481" fmla="*/ 200849 w 9854218"/>
              <a:gd name="connsiteY481" fmla="*/ 5668716 h 10287000"/>
              <a:gd name="connsiteX482" fmla="*/ 179521 w 9854218"/>
              <a:gd name="connsiteY482" fmla="*/ 5654276 h 10287000"/>
              <a:gd name="connsiteX483" fmla="*/ 207314 w 9854218"/>
              <a:gd name="connsiteY483" fmla="*/ 5516166 h 10287000"/>
              <a:gd name="connsiteX484" fmla="*/ 207958 w 9854218"/>
              <a:gd name="connsiteY484" fmla="*/ 5528946 h 10287000"/>
              <a:gd name="connsiteX485" fmla="*/ 211150 w 9854218"/>
              <a:gd name="connsiteY485" fmla="*/ 5547980 h 10287000"/>
              <a:gd name="connsiteX486" fmla="*/ 210569 w 9854218"/>
              <a:gd name="connsiteY486" fmla="*/ 5526123 h 10287000"/>
              <a:gd name="connsiteX487" fmla="*/ 192424 w 9854218"/>
              <a:gd name="connsiteY487" fmla="*/ 5257115 h 10287000"/>
              <a:gd name="connsiteX488" fmla="*/ 193628 w 9854218"/>
              <a:gd name="connsiteY488" fmla="*/ 5272157 h 10287000"/>
              <a:gd name="connsiteX489" fmla="*/ 191896 w 9854218"/>
              <a:gd name="connsiteY489" fmla="*/ 5279469 h 10287000"/>
              <a:gd name="connsiteX490" fmla="*/ 193616 w 9854218"/>
              <a:gd name="connsiteY490" fmla="*/ 5297948 h 10287000"/>
              <a:gd name="connsiteX491" fmla="*/ 196162 w 9854218"/>
              <a:gd name="connsiteY491" fmla="*/ 5303711 h 10287000"/>
              <a:gd name="connsiteX492" fmla="*/ 193628 w 9854218"/>
              <a:gd name="connsiteY492" fmla="*/ 5272157 h 10287000"/>
              <a:gd name="connsiteX493" fmla="*/ 193729 w 9854218"/>
              <a:gd name="connsiteY493" fmla="*/ 5271741 h 10287000"/>
              <a:gd name="connsiteX494" fmla="*/ 192424 w 9854218"/>
              <a:gd name="connsiteY494" fmla="*/ 5257115 h 10287000"/>
              <a:gd name="connsiteX495" fmla="*/ 167189 w 9854218"/>
              <a:gd name="connsiteY495" fmla="*/ 5242794 h 10287000"/>
              <a:gd name="connsiteX496" fmla="*/ 169834 w 9854218"/>
              <a:gd name="connsiteY496" fmla="*/ 5251772 h 10287000"/>
              <a:gd name="connsiteX497" fmla="*/ 174181 w 9854218"/>
              <a:gd name="connsiteY497" fmla="*/ 5434740 h 10287000"/>
              <a:gd name="connsiteX498" fmla="*/ 175744 w 9854218"/>
              <a:gd name="connsiteY498" fmla="*/ 5481300 h 10287000"/>
              <a:gd name="connsiteX499" fmla="*/ 176030 w 9854218"/>
              <a:gd name="connsiteY499" fmla="*/ 5479637 h 10287000"/>
              <a:gd name="connsiteX500" fmla="*/ 181550 w 9854218"/>
              <a:gd name="connsiteY500" fmla="*/ 5458872 h 10287000"/>
              <a:gd name="connsiteX501" fmla="*/ 193984 w 9854218"/>
              <a:gd name="connsiteY501" fmla="*/ 5474340 h 10287000"/>
              <a:gd name="connsiteX502" fmla="*/ 201959 w 9854218"/>
              <a:gd name="connsiteY502" fmla="*/ 5477472 h 10287000"/>
              <a:gd name="connsiteX503" fmla="*/ 196402 w 9854218"/>
              <a:gd name="connsiteY503" fmla="*/ 5432868 h 10287000"/>
              <a:gd name="connsiteX504" fmla="*/ 176849 w 9854218"/>
              <a:gd name="connsiteY504" fmla="*/ 5308184 h 10287000"/>
              <a:gd name="connsiteX505" fmla="*/ 173353 w 9854218"/>
              <a:gd name="connsiteY505" fmla="*/ 5243462 h 10287000"/>
              <a:gd name="connsiteX506" fmla="*/ 1645996 w 9854218"/>
              <a:gd name="connsiteY506" fmla="*/ 5183081 h 10287000"/>
              <a:gd name="connsiteX507" fmla="*/ 1645996 w 9854218"/>
              <a:gd name="connsiteY507" fmla="*/ 5195732 h 10287000"/>
              <a:gd name="connsiteX508" fmla="*/ 1633342 w 9854218"/>
              <a:gd name="connsiteY508" fmla="*/ 5195732 h 10287000"/>
              <a:gd name="connsiteX509" fmla="*/ 1620689 w 9854218"/>
              <a:gd name="connsiteY509" fmla="*/ 5043891 h 10287000"/>
              <a:gd name="connsiteX510" fmla="*/ 1633343 w 9854218"/>
              <a:gd name="connsiteY510" fmla="*/ 5119812 h 10287000"/>
              <a:gd name="connsiteX511" fmla="*/ 1620690 w 9854218"/>
              <a:gd name="connsiteY511" fmla="*/ 5145120 h 10287000"/>
              <a:gd name="connsiteX512" fmla="*/ 1633342 w 9854218"/>
              <a:gd name="connsiteY512" fmla="*/ 5170424 h 10287000"/>
              <a:gd name="connsiteX513" fmla="*/ 1633343 w 9854218"/>
              <a:gd name="connsiteY513" fmla="*/ 5183081 h 10287000"/>
              <a:gd name="connsiteX514" fmla="*/ 1633342 w 9854218"/>
              <a:gd name="connsiteY514" fmla="*/ 5195732 h 10287000"/>
              <a:gd name="connsiteX515" fmla="*/ 1633342 w 9854218"/>
              <a:gd name="connsiteY515" fmla="*/ 5208387 h 10287000"/>
              <a:gd name="connsiteX516" fmla="*/ 1633343 w 9854218"/>
              <a:gd name="connsiteY516" fmla="*/ 5221041 h 10287000"/>
              <a:gd name="connsiteX517" fmla="*/ 1645996 w 9854218"/>
              <a:gd name="connsiteY517" fmla="*/ 5221038 h 10287000"/>
              <a:gd name="connsiteX518" fmla="*/ 1620689 w 9854218"/>
              <a:gd name="connsiteY518" fmla="*/ 5233692 h 10287000"/>
              <a:gd name="connsiteX519" fmla="*/ 1633343 w 9854218"/>
              <a:gd name="connsiteY519" fmla="*/ 5246346 h 10287000"/>
              <a:gd name="connsiteX520" fmla="*/ 1620689 w 9854218"/>
              <a:gd name="connsiteY520" fmla="*/ 5284307 h 10287000"/>
              <a:gd name="connsiteX521" fmla="*/ 1620694 w 9854218"/>
              <a:gd name="connsiteY521" fmla="*/ 5360228 h 10287000"/>
              <a:gd name="connsiteX522" fmla="*/ 1608036 w 9854218"/>
              <a:gd name="connsiteY522" fmla="*/ 5372882 h 10287000"/>
              <a:gd name="connsiteX523" fmla="*/ 1620689 w 9854218"/>
              <a:gd name="connsiteY523" fmla="*/ 5385533 h 10287000"/>
              <a:gd name="connsiteX524" fmla="*/ 1608035 w 9854218"/>
              <a:gd name="connsiteY524" fmla="*/ 5385537 h 10287000"/>
              <a:gd name="connsiteX525" fmla="*/ 1620689 w 9854218"/>
              <a:gd name="connsiteY525" fmla="*/ 5512071 h 10287000"/>
              <a:gd name="connsiteX526" fmla="*/ 1620690 w 9854218"/>
              <a:gd name="connsiteY526" fmla="*/ 5524721 h 10287000"/>
              <a:gd name="connsiteX527" fmla="*/ 1620689 w 9854218"/>
              <a:gd name="connsiteY527" fmla="*/ 5550032 h 10287000"/>
              <a:gd name="connsiteX528" fmla="*/ 1633342 w 9854218"/>
              <a:gd name="connsiteY528" fmla="*/ 5550032 h 10287000"/>
              <a:gd name="connsiteX529" fmla="*/ 1620689 w 9854218"/>
              <a:gd name="connsiteY529" fmla="*/ 5651259 h 10287000"/>
              <a:gd name="connsiteX530" fmla="*/ 1608035 w 9854218"/>
              <a:gd name="connsiteY530" fmla="*/ 5651259 h 10287000"/>
              <a:gd name="connsiteX531" fmla="*/ 1608035 w 9854218"/>
              <a:gd name="connsiteY531" fmla="*/ 5663913 h 10287000"/>
              <a:gd name="connsiteX532" fmla="*/ 1620689 w 9854218"/>
              <a:gd name="connsiteY532" fmla="*/ 5676567 h 10287000"/>
              <a:gd name="connsiteX533" fmla="*/ 1620689 w 9854218"/>
              <a:gd name="connsiteY533" fmla="*/ 5689218 h 10287000"/>
              <a:gd name="connsiteX534" fmla="*/ 1633342 w 9854218"/>
              <a:gd name="connsiteY534" fmla="*/ 5701869 h 10287000"/>
              <a:gd name="connsiteX535" fmla="*/ 1619108 w 9854218"/>
              <a:gd name="connsiteY535" fmla="*/ 5757035 h 10287000"/>
              <a:gd name="connsiteX536" fmla="*/ 1620094 w 9854218"/>
              <a:gd name="connsiteY536" fmla="*/ 5777793 h 10287000"/>
              <a:gd name="connsiteX537" fmla="*/ 1608035 w 9854218"/>
              <a:gd name="connsiteY537" fmla="*/ 5777793 h 10287000"/>
              <a:gd name="connsiteX538" fmla="*/ 1608036 w 9854218"/>
              <a:gd name="connsiteY538" fmla="*/ 5765139 h 10287000"/>
              <a:gd name="connsiteX539" fmla="*/ 1595382 w 9854218"/>
              <a:gd name="connsiteY539" fmla="*/ 5714528 h 10287000"/>
              <a:gd name="connsiteX540" fmla="*/ 1595386 w 9854218"/>
              <a:gd name="connsiteY540" fmla="*/ 5701874 h 10287000"/>
              <a:gd name="connsiteX541" fmla="*/ 1582726 w 9854218"/>
              <a:gd name="connsiteY541" fmla="*/ 5714528 h 10287000"/>
              <a:gd name="connsiteX542" fmla="*/ 1557422 w 9854218"/>
              <a:gd name="connsiteY542" fmla="*/ 5499417 h 10287000"/>
              <a:gd name="connsiteX543" fmla="*/ 1570076 w 9854218"/>
              <a:gd name="connsiteY543" fmla="*/ 5372882 h 10287000"/>
              <a:gd name="connsiteX544" fmla="*/ 1608035 w 9854218"/>
              <a:gd name="connsiteY544" fmla="*/ 5271653 h 10287000"/>
              <a:gd name="connsiteX545" fmla="*/ 1620689 w 9854218"/>
              <a:gd name="connsiteY545" fmla="*/ 5043891 h 10287000"/>
              <a:gd name="connsiteX546" fmla="*/ 139210 w 9854218"/>
              <a:gd name="connsiteY546" fmla="*/ 4996022 h 10287000"/>
              <a:gd name="connsiteX547" fmla="*/ 139087 w 9854218"/>
              <a:gd name="connsiteY547" fmla="*/ 5001062 h 10287000"/>
              <a:gd name="connsiteX548" fmla="*/ 127640 w 9854218"/>
              <a:gd name="connsiteY548" fmla="*/ 5102522 h 10287000"/>
              <a:gd name="connsiteX549" fmla="*/ 143042 w 9854218"/>
              <a:gd name="connsiteY549" fmla="*/ 5144790 h 10287000"/>
              <a:gd name="connsiteX550" fmla="*/ 144632 w 9854218"/>
              <a:gd name="connsiteY550" fmla="*/ 5154192 h 10287000"/>
              <a:gd name="connsiteX551" fmla="*/ 142862 w 9854218"/>
              <a:gd name="connsiteY551" fmla="*/ 5083734 h 10287000"/>
              <a:gd name="connsiteX552" fmla="*/ 142894 w 9854218"/>
              <a:gd name="connsiteY552" fmla="*/ 5017103 h 10287000"/>
              <a:gd name="connsiteX553" fmla="*/ 2966222 w 9854218"/>
              <a:gd name="connsiteY553" fmla="*/ 4796178 h 10287000"/>
              <a:gd name="connsiteX554" fmla="*/ 2947385 w 9854218"/>
              <a:gd name="connsiteY554" fmla="*/ 4848713 h 10287000"/>
              <a:gd name="connsiteX555" fmla="*/ 3017699 w 9854218"/>
              <a:gd name="connsiteY555" fmla="*/ 5700701 h 10287000"/>
              <a:gd name="connsiteX556" fmla="*/ 3017195 w 9854218"/>
              <a:gd name="connsiteY556" fmla="*/ 5858349 h 10287000"/>
              <a:gd name="connsiteX557" fmla="*/ 3016649 w 9854218"/>
              <a:gd name="connsiteY557" fmla="*/ 6072003 h 10287000"/>
              <a:gd name="connsiteX558" fmla="*/ 3109499 w 9854218"/>
              <a:gd name="connsiteY558" fmla="*/ 6487352 h 10287000"/>
              <a:gd name="connsiteX559" fmla="*/ 3193523 w 9854218"/>
              <a:gd name="connsiteY559" fmla="*/ 6763580 h 10287000"/>
              <a:gd name="connsiteX560" fmla="*/ 3215621 w 9854218"/>
              <a:gd name="connsiteY560" fmla="*/ 6797463 h 10287000"/>
              <a:gd name="connsiteX561" fmla="*/ 3303474 w 9854218"/>
              <a:gd name="connsiteY561" fmla="*/ 6938549 h 10287000"/>
              <a:gd name="connsiteX562" fmla="*/ 3273834 w 9854218"/>
              <a:gd name="connsiteY562" fmla="*/ 6927000 h 10287000"/>
              <a:gd name="connsiteX563" fmla="*/ 3415644 w 9854218"/>
              <a:gd name="connsiteY563" fmla="*/ 7264004 h 10287000"/>
              <a:gd name="connsiteX564" fmla="*/ 3440762 w 9854218"/>
              <a:gd name="connsiteY564" fmla="*/ 7265252 h 10287000"/>
              <a:gd name="connsiteX565" fmla="*/ 3497912 w 9854218"/>
              <a:gd name="connsiteY565" fmla="*/ 7381436 h 10287000"/>
              <a:gd name="connsiteX566" fmla="*/ 3572770 w 9854218"/>
              <a:gd name="connsiteY566" fmla="*/ 7495980 h 10287000"/>
              <a:gd name="connsiteX567" fmla="*/ 3594125 w 9854218"/>
              <a:gd name="connsiteY567" fmla="*/ 7572603 h 10287000"/>
              <a:gd name="connsiteX568" fmla="*/ 3644740 w 9854218"/>
              <a:gd name="connsiteY568" fmla="*/ 7617936 h 10287000"/>
              <a:gd name="connsiteX569" fmla="*/ 3749616 w 9854218"/>
              <a:gd name="connsiteY569" fmla="*/ 7786866 h 10287000"/>
              <a:gd name="connsiteX570" fmla="*/ 3817064 w 9854218"/>
              <a:gd name="connsiteY570" fmla="*/ 7898523 h 10287000"/>
              <a:gd name="connsiteX571" fmla="*/ 3812542 w 9854218"/>
              <a:gd name="connsiteY571" fmla="*/ 7888224 h 10287000"/>
              <a:gd name="connsiteX572" fmla="*/ 3810908 w 9854218"/>
              <a:gd name="connsiteY572" fmla="*/ 7870512 h 10287000"/>
              <a:gd name="connsiteX573" fmla="*/ 3822840 w 9854218"/>
              <a:gd name="connsiteY573" fmla="*/ 7883699 h 10287000"/>
              <a:gd name="connsiteX574" fmla="*/ 3833136 w 9854218"/>
              <a:gd name="connsiteY574" fmla="*/ 7879172 h 10287000"/>
              <a:gd name="connsiteX575" fmla="*/ 3839292 w 9854218"/>
              <a:gd name="connsiteY575" fmla="*/ 7907186 h 10287000"/>
              <a:gd name="connsiteX576" fmla="*/ 3843814 w 9854218"/>
              <a:gd name="connsiteY576" fmla="*/ 7917485 h 10287000"/>
              <a:gd name="connsiteX577" fmla="*/ 3845448 w 9854218"/>
              <a:gd name="connsiteY577" fmla="*/ 7935197 h 10287000"/>
              <a:gd name="connsiteX578" fmla="*/ 3826106 w 9854218"/>
              <a:gd name="connsiteY578" fmla="*/ 7919123 h 10287000"/>
              <a:gd name="connsiteX579" fmla="*/ 3821928 w 9854218"/>
              <a:gd name="connsiteY579" fmla="*/ 7917495 h 10287000"/>
              <a:gd name="connsiteX580" fmla="*/ 4217118 w 9854218"/>
              <a:gd name="connsiteY580" fmla="*/ 8397302 h 10287000"/>
              <a:gd name="connsiteX581" fmla="*/ 4226942 w 9854218"/>
              <a:gd name="connsiteY581" fmla="*/ 8401994 h 10287000"/>
              <a:gd name="connsiteX582" fmla="*/ 4264216 w 9854218"/>
              <a:gd name="connsiteY582" fmla="*/ 8443161 h 10287000"/>
              <a:gd name="connsiteX583" fmla="*/ 4315950 w 9854218"/>
              <a:gd name="connsiteY583" fmla="*/ 8494650 h 10287000"/>
              <a:gd name="connsiteX584" fmla="*/ 4779590 w 9854218"/>
              <a:gd name="connsiteY584" fmla="*/ 8921636 h 10287000"/>
              <a:gd name="connsiteX585" fmla="*/ 5003136 w 9854218"/>
              <a:gd name="connsiteY585" fmla="*/ 9083376 h 10287000"/>
              <a:gd name="connsiteX586" fmla="*/ 5015632 w 9854218"/>
              <a:gd name="connsiteY586" fmla="*/ 9083552 h 10287000"/>
              <a:gd name="connsiteX587" fmla="*/ 5042230 w 9854218"/>
              <a:gd name="connsiteY587" fmla="*/ 9085005 h 10287000"/>
              <a:gd name="connsiteX588" fmla="*/ 5052194 w 9854218"/>
              <a:gd name="connsiteY588" fmla="*/ 9080643 h 10287000"/>
              <a:gd name="connsiteX589" fmla="*/ 4898326 w 9854218"/>
              <a:gd name="connsiteY589" fmla="*/ 8953278 h 10287000"/>
              <a:gd name="connsiteX590" fmla="*/ 4893268 w 9854218"/>
              <a:gd name="connsiteY590" fmla="*/ 8949717 h 10287000"/>
              <a:gd name="connsiteX591" fmla="*/ 4882082 w 9854218"/>
              <a:gd name="connsiteY591" fmla="*/ 8939832 h 10287000"/>
              <a:gd name="connsiteX592" fmla="*/ 4873380 w 9854218"/>
              <a:gd name="connsiteY592" fmla="*/ 8932628 h 10287000"/>
              <a:gd name="connsiteX593" fmla="*/ 4870010 w 9854218"/>
              <a:gd name="connsiteY593" fmla="*/ 8929164 h 10287000"/>
              <a:gd name="connsiteX594" fmla="*/ 4733957 w 9854218"/>
              <a:gd name="connsiteY594" fmla="*/ 8808936 h 10287000"/>
              <a:gd name="connsiteX595" fmla="*/ 4433788 w 9854218"/>
              <a:gd name="connsiteY595" fmla="*/ 8512905 h 10287000"/>
              <a:gd name="connsiteX596" fmla="*/ 4384469 w 9854218"/>
              <a:gd name="connsiteY596" fmla="*/ 8459937 h 10287000"/>
              <a:gd name="connsiteX597" fmla="*/ 4349390 w 9854218"/>
              <a:gd name="connsiteY597" fmla="*/ 8394454 h 10287000"/>
              <a:gd name="connsiteX598" fmla="*/ 4290320 w 9854218"/>
              <a:gd name="connsiteY598" fmla="*/ 8320214 h 10287000"/>
              <a:gd name="connsiteX599" fmla="*/ 4225055 w 9854218"/>
              <a:gd name="connsiteY599" fmla="*/ 8236626 h 10287000"/>
              <a:gd name="connsiteX600" fmla="*/ 4219649 w 9854218"/>
              <a:gd name="connsiteY600" fmla="*/ 8259875 h 10287000"/>
              <a:gd name="connsiteX601" fmla="*/ 4133375 w 9854218"/>
              <a:gd name="connsiteY601" fmla="*/ 8174462 h 10287000"/>
              <a:gd name="connsiteX602" fmla="*/ 4052508 w 9854218"/>
              <a:gd name="connsiteY602" fmla="*/ 8065806 h 10287000"/>
              <a:gd name="connsiteX603" fmla="*/ 4006766 w 9854218"/>
              <a:gd name="connsiteY603" fmla="*/ 7981653 h 10287000"/>
              <a:gd name="connsiteX604" fmla="*/ 3989472 w 9854218"/>
              <a:gd name="connsiteY604" fmla="*/ 7985799 h 10287000"/>
              <a:gd name="connsiteX605" fmla="*/ 3868270 w 9854218"/>
              <a:gd name="connsiteY605" fmla="*/ 7769745 h 10287000"/>
              <a:gd name="connsiteX606" fmla="*/ 3743464 w 9854218"/>
              <a:gd name="connsiteY606" fmla="*/ 7569188 h 10287000"/>
              <a:gd name="connsiteX607" fmla="*/ 3735718 w 9854218"/>
              <a:gd name="connsiteY607" fmla="*/ 7567386 h 10287000"/>
              <a:gd name="connsiteX608" fmla="*/ 3737522 w 9854218"/>
              <a:gd name="connsiteY608" fmla="*/ 7559636 h 10287000"/>
              <a:gd name="connsiteX609" fmla="*/ 3725634 w 9854218"/>
              <a:gd name="connsiteY609" fmla="*/ 7540536 h 10287000"/>
              <a:gd name="connsiteX610" fmla="*/ 3733379 w 9854218"/>
              <a:gd name="connsiteY610" fmla="*/ 7542338 h 10287000"/>
              <a:gd name="connsiteX611" fmla="*/ 3736644 w 9854218"/>
              <a:gd name="connsiteY611" fmla="*/ 7543607 h 10287000"/>
              <a:gd name="connsiteX612" fmla="*/ 3739324 w 9854218"/>
              <a:gd name="connsiteY612" fmla="*/ 7551888 h 10287000"/>
              <a:gd name="connsiteX613" fmla="*/ 3739932 w 9854218"/>
              <a:gd name="connsiteY613" fmla="*/ 7544883 h 10287000"/>
              <a:gd name="connsiteX614" fmla="*/ 3736644 w 9854218"/>
              <a:gd name="connsiteY614" fmla="*/ 7543607 h 10287000"/>
              <a:gd name="connsiteX615" fmla="*/ 3732942 w 9854218"/>
              <a:gd name="connsiteY615" fmla="*/ 7532154 h 10287000"/>
              <a:gd name="connsiteX616" fmla="*/ 3715014 w 9854218"/>
              <a:gd name="connsiteY616" fmla="*/ 7480890 h 10287000"/>
              <a:gd name="connsiteX617" fmla="*/ 3862522 w 9854218"/>
              <a:gd name="connsiteY617" fmla="*/ 7654056 h 10287000"/>
              <a:gd name="connsiteX618" fmla="*/ 3831539 w 9854218"/>
              <a:gd name="connsiteY618" fmla="*/ 7646849 h 10287000"/>
              <a:gd name="connsiteX619" fmla="*/ 4019918 w 9854218"/>
              <a:gd name="connsiteY619" fmla="*/ 7960209 h 10287000"/>
              <a:gd name="connsiteX620" fmla="*/ 4044958 w 9854218"/>
              <a:gd name="connsiteY620" fmla="*/ 7957865 h 10287000"/>
              <a:gd name="connsiteX621" fmla="*/ 4118078 w 9854218"/>
              <a:gd name="connsiteY621" fmla="*/ 8064722 h 10287000"/>
              <a:gd name="connsiteX622" fmla="*/ 4208492 w 9854218"/>
              <a:gd name="connsiteY622" fmla="*/ 8167431 h 10287000"/>
              <a:gd name="connsiteX623" fmla="*/ 4240546 w 9854218"/>
              <a:gd name="connsiteY623" fmla="*/ 8240231 h 10287000"/>
              <a:gd name="connsiteX624" fmla="*/ 4297103 w 9854218"/>
              <a:gd name="connsiteY624" fmla="*/ 8277890 h 10287000"/>
              <a:gd name="connsiteX625" fmla="*/ 4347194 w 9854218"/>
              <a:gd name="connsiteY625" fmla="*/ 8347739 h 10287000"/>
              <a:gd name="connsiteX626" fmla="*/ 4351784 w 9854218"/>
              <a:gd name="connsiteY626" fmla="*/ 8352600 h 10287000"/>
              <a:gd name="connsiteX627" fmla="*/ 4361840 w 9854218"/>
              <a:gd name="connsiteY627" fmla="*/ 8340473 h 10287000"/>
              <a:gd name="connsiteX628" fmla="*/ 4268230 w 9854218"/>
              <a:gd name="connsiteY628" fmla="*/ 8210715 h 10287000"/>
              <a:gd name="connsiteX629" fmla="*/ 4380947 w 9854218"/>
              <a:gd name="connsiteY629" fmla="*/ 8337401 h 10287000"/>
              <a:gd name="connsiteX630" fmla="*/ 4391542 w 9854218"/>
              <a:gd name="connsiteY630" fmla="*/ 8337747 h 10287000"/>
              <a:gd name="connsiteX631" fmla="*/ 4408034 w 9854218"/>
              <a:gd name="connsiteY631" fmla="*/ 8361078 h 10287000"/>
              <a:gd name="connsiteX632" fmla="*/ 4635240 w 9854218"/>
              <a:gd name="connsiteY632" fmla="*/ 8586590 h 10287000"/>
              <a:gd name="connsiteX633" fmla="*/ 5039628 w 9854218"/>
              <a:gd name="connsiteY633" fmla="*/ 8963541 h 10287000"/>
              <a:gd name="connsiteX634" fmla="*/ 5454780 w 9854218"/>
              <a:gd name="connsiteY634" fmla="*/ 9255388 h 10287000"/>
              <a:gd name="connsiteX635" fmla="*/ 5905180 w 9854218"/>
              <a:gd name="connsiteY635" fmla="*/ 9536937 h 10287000"/>
              <a:gd name="connsiteX636" fmla="*/ 4854150 w 9854218"/>
              <a:gd name="connsiteY636" fmla="*/ 8681319 h 10287000"/>
              <a:gd name="connsiteX637" fmla="*/ 4576214 w 9854218"/>
              <a:gd name="connsiteY637" fmla="*/ 8371013 h 10287000"/>
              <a:gd name="connsiteX638" fmla="*/ 4394212 w 9854218"/>
              <a:gd name="connsiteY638" fmla="*/ 8183049 h 10287000"/>
              <a:gd name="connsiteX639" fmla="*/ 4349627 w 9854218"/>
              <a:gd name="connsiteY639" fmla="*/ 8105747 h 10287000"/>
              <a:gd name="connsiteX640" fmla="*/ 4344314 w 9854218"/>
              <a:gd name="connsiteY640" fmla="*/ 8098556 h 10287000"/>
              <a:gd name="connsiteX641" fmla="*/ 4243772 w 9854218"/>
              <a:gd name="connsiteY641" fmla="*/ 7987931 h 10287000"/>
              <a:gd name="connsiteX642" fmla="*/ 3267006 w 9854218"/>
              <a:gd name="connsiteY642" fmla="*/ 6235823 h 10287000"/>
              <a:gd name="connsiteX643" fmla="*/ 3211728 w 9854218"/>
              <a:gd name="connsiteY643" fmla="*/ 6031370 h 10287000"/>
              <a:gd name="connsiteX644" fmla="*/ 3206867 w 9854218"/>
              <a:gd name="connsiteY644" fmla="*/ 6033956 h 10287000"/>
              <a:gd name="connsiteX645" fmla="*/ 3199584 w 9854218"/>
              <a:gd name="connsiteY645" fmla="*/ 6028499 h 10287000"/>
              <a:gd name="connsiteX646" fmla="*/ 3192322 w 9854218"/>
              <a:gd name="connsiteY646" fmla="*/ 6019941 h 10287000"/>
              <a:gd name="connsiteX647" fmla="*/ 3227930 w 9854218"/>
              <a:gd name="connsiteY647" fmla="*/ 6178428 h 10287000"/>
              <a:gd name="connsiteX648" fmla="*/ 3224717 w 9854218"/>
              <a:gd name="connsiteY648" fmla="*/ 6218504 h 10287000"/>
              <a:gd name="connsiteX649" fmla="*/ 3221740 w 9854218"/>
              <a:gd name="connsiteY649" fmla="*/ 6219554 h 10287000"/>
              <a:gd name="connsiteX650" fmla="*/ 3233850 w 9854218"/>
              <a:gd name="connsiteY650" fmla="*/ 6276857 h 10287000"/>
              <a:gd name="connsiteX651" fmla="*/ 3262542 w 9854218"/>
              <a:gd name="connsiteY651" fmla="*/ 6371084 h 10287000"/>
              <a:gd name="connsiteX652" fmla="*/ 3286976 w 9854218"/>
              <a:gd name="connsiteY652" fmla="*/ 6377040 h 10287000"/>
              <a:gd name="connsiteX653" fmla="*/ 3321210 w 9854218"/>
              <a:gd name="connsiteY653" fmla="*/ 6501911 h 10287000"/>
              <a:gd name="connsiteX654" fmla="*/ 3373146 w 9854218"/>
              <a:gd name="connsiteY654" fmla="*/ 6628508 h 10287000"/>
              <a:gd name="connsiteX655" fmla="*/ 3379682 w 9854218"/>
              <a:gd name="connsiteY655" fmla="*/ 6707784 h 10287000"/>
              <a:gd name="connsiteX656" fmla="*/ 3420848 w 9854218"/>
              <a:gd name="connsiteY656" fmla="*/ 6761841 h 10287000"/>
              <a:gd name="connsiteX657" fmla="*/ 3492018 w 9854218"/>
              <a:gd name="connsiteY657" fmla="*/ 6947505 h 10287000"/>
              <a:gd name="connsiteX658" fmla="*/ 3537221 w 9854218"/>
              <a:gd name="connsiteY658" fmla="*/ 7069871 h 10287000"/>
              <a:gd name="connsiteX659" fmla="*/ 3534720 w 9854218"/>
              <a:gd name="connsiteY659" fmla="*/ 7058904 h 10287000"/>
              <a:gd name="connsiteX660" fmla="*/ 3536454 w 9854218"/>
              <a:gd name="connsiteY660" fmla="*/ 7041201 h 10287000"/>
              <a:gd name="connsiteX661" fmla="*/ 3545687 w 9854218"/>
              <a:gd name="connsiteY661" fmla="*/ 7056398 h 10287000"/>
              <a:gd name="connsiteX662" fmla="*/ 3556652 w 9854218"/>
              <a:gd name="connsiteY662" fmla="*/ 7053894 h 10287000"/>
              <a:gd name="connsiteX663" fmla="*/ 3557422 w 9854218"/>
              <a:gd name="connsiteY663" fmla="*/ 7082565 h 10287000"/>
              <a:gd name="connsiteX664" fmla="*/ 3559922 w 9854218"/>
              <a:gd name="connsiteY664" fmla="*/ 7093532 h 10287000"/>
              <a:gd name="connsiteX665" fmla="*/ 3558190 w 9854218"/>
              <a:gd name="connsiteY665" fmla="*/ 7111235 h 10287000"/>
              <a:gd name="connsiteX666" fmla="*/ 3542222 w 9854218"/>
              <a:gd name="connsiteY666" fmla="*/ 7091805 h 10287000"/>
              <a:gd name="connsiteX667" fmla="*/ 3516058 w 9854218"/>
              <a:gd name="connsiteY667" fmla="*/ 7103550 h 10287000"/>
              <a:gd name="connsiteX668" fmla="*/ 3433152 w 9854218"/>
              <a:gd name="connsiteY668" fmla="*/ 6891720 h 10287000"/>
              <a:gd name="connsiteX669" fmla="*/ 3366216 w 9854218"/>
              <a:gd name="connsiteY669" fmla="*/ 6699320 h 10287000"/>
              <a:gd name="connsiteX670" fmla="*/ 3353518 w 9854218"/>
              <a:gd name="connsiteY670" fmla="*/ 6719529 h 10287000"/>
              <a:gd name="connsiteX671" fmla="*/ 3299850 w 9854218"/>
              <a:gd name="connsiteY671" fmla="*/ 6610635 h 10287000"/>
              <a:gd name="connsiteX672" fmla="*/ 3258880 w 9854218"/>
              <a:gd name="connsiteY672" fmla="*/ 6481532 h 10287000"/>
              <a:gd name="connsiteX673" fmla="*/ 3243110 w 9854218"/>
              <a:gd name="connsiteY673" fmla="*/ 6387060 h 10287000"/>
              <a:gd name="connsiteX674" fmla="*/ 3225413 w 9854218"/>
              <a:gd name="connsiteY674" fmla="*/ 6385334 h 10287000"/>
              <a:gd name="connsiteX675" fmla="*/ 3193292 w 9854218"/>
              <a:gd name="connsiteY675" fmla="*/ 6257094 h 10287000"/>
              <a:gd name="connsiteX676" fmla="*/ 3186686 w 9854218"/>
              <a:gd name="connsiteY676" fmla="*/ 6225378 h 10287000"/>
              <a:gd name="connsiteX677" fmla="*/ 3176492 w 9854218"/>
              <a:gd name="connsiteY677" fmla="*/ 6225662 h 10287000"/>
              <a:gd name="connsiteX678" fmla="*/ 3162320 w 9854218"/>
              <a:gd name="connsiteY678" fmla="*/ 6199470 h 10287000"/>
              <a:gd name="connsiteX679" fmla="*/ 3154300 w 9854218"/>
              <a:gd name="connsiteY679" fmla="*/ 6149984 h 10287000"/>
              <a:gd name="connsiteX680" fmla="*/ 2993406 w 9854218"/>
              <a:gd name="connsiteY680" fmla="*/ 4859490 h 10287000"/>
              <a:gd name="connsiteX681" fmla="*/ 2966222 w 9854218"/>
              <a:gd name="connsiteY681" fmla="*/ 4796178 h 10287000"/>
              <a:gd name="connsiteX682" fmla="*/ 175099 w 9854218"/>
              <a:gd name="connsiteY682" fmla="*/ 4684419 h 10287000"/>
              <a:gd name="connsiteX683" fmla="*/ 171418 w 9854218"/>
              <a:gd name="connsiteY683" fmla="*/ 4693523 h 10287000"/>
              <a:gd name="connsiteX684" fmla="*/ 166832 w 9854218"/>
              <a:gd name="connsiteY684" fmla="*/ 4715702 h 10287000"/>
              <a:gd name="connsiteX685" fmla="*/ 154717 w 9854218"/>
              <a:gd name="connsiteY685" fmla="*/ 4696059 h 10287000"/>
              <a:gd name="connsiteX686" fmla="*/ 153653 w 9854218"/>
              <a:gd name="connsiteY686" fmla="*/ 4696379 h 10287000"/>
              <a:gd name="connsiteX687" fmla="*/ 162041 w 9854218"/>
              <a:gd name="connsiteY687" fmla="*/ 4772906 h 10287000"/>
              <a:gd name="connsiteX688" fmla="*/ 169337 w 9854218"/>
              <a:gd name="connsiteY688" fmla="*/ 4750575 h 10287000"/>
              <a:gd name="connsiteX689" fmla="*/ 174475 w 9854218"/>
              <a:gd name="connsiteY689" fmla="*/ 4695869 h 10287000"/>
              <a:gd name="connsiteX690" fmla="*/ 1004585 w 9854218"/>
              <a:gd name="connsiteY690" fmla="*/ 4636356 h 10287000"/>
              <a:gd name="connsiteX691" fmla="*/ 970019 w 9854218"/>
              <a:gd name="connsiteY691" fmla="*/ 4725380 h 10287000"/>
              <a:gd name="connsiteX692" fmla="*/ 965716 w 9854218"/>
              <a:gd name="connsiteY692" fmla="*/ 4750385 h 10287000"/>
              <a:gd name="connsiteX693" fmla="*/ 970034 w 9854218"/>
              <a:gd name="connsiteY693" fmla="*/ 4774376 h 10287000"/>
              <a:gd name="connsiteX694" fmla="*/ 965494 w 9854218"/>
              <a:gd name="connsiteY694" fmla="*/ 4831253 h 10287000"/>
              <a:gd name="connsiteX695" fmla="*/ 954268 w 9854218"/>
              <a:gd name="connsiteY695" fmla="*/ 4826603 h 10287000"/>
              <a:gd name="connsiteX696" fmla="*/ 953048 w 9854218"/>
              <a:gd name="connsiteY696" fmla="*/ 4824008 h 10287000"/>
              <a:gd name="connsiteX697" fmla="*/ 950050 w 9854218"/>
              <a:gd name="connsiteY697" fmla="*/ 4841435 h 10287000"/>
              <a:gd name="connsiteX698" fmla="*/ 943958 w 9854218"/>
              <a:gd name="connsiteY698" fmla="*/ 4841435 h 10287000"/>
              <a:gd name="connsiteX699" fmla="*/ 931352 w 9854218"/>
              <a:gd name="connsiteY699" fmla="*/ 4963230 h 10287000"/>
              <a:gd name="connsiteX700" fmla="*/ 929729 w 9854218"/>
              <a:gd name="connsiteY700" fmla="*/ 5122931 h 10287000"/>
              <a:gd name="connsiteX701" fmla="*/ 948533 w 9854218"/>
              <a:gd name="connsiteY701" fmla="*/ 5133290 h 10287000"/>
              <a:gd name="connsiteX702" fmla="*/ 948890 w 9854218"/>
              <a:gd name="connsiteY702" fmla="*/ 5243817 h 10287000"/>
              <a:gd name="connsiteX703" fmla="*/ 963448 w 9854218"/>
              <a:gd name="connsiteY703" fmla="*/ 5359716 h 10287000"/>
              <a:gd name="connsiteX704" fmla="*/ 951149 w 9854218"/>
              <a:gd name="connsiteY704" fmla="*/ 5426495 h 10287000"/>
              <a:gd name="connsiteX705" fmla="*/ 973013 w 9854218"/>
              <a:gd name="connsiteY705" fmla="*/ 5480220 h 10287000"/>
              <a:gd name="connsiteX706" fmla="*/ 974866 w 9854218"/>
              <a:gd name="connsiteY706" fmla="*/ 5553570 h 10287000"/>
              <a:gd name="connsiteX707" fmla="*/ 983561 w 9854218"/>
              <a:gd name="connsiteY707" fmla="*/ 5607579 h 10287000"/>
              <a:gd name="connsiteX708" fmla="*/ 983264 w 9854218"/>
              <a:gd name="connsiteY708" fmla="*/ 5603807 h 10287000"/>
              <a:gd name="connsiteX709" fmla="*/ 988007 w 9854218"/>
              <a:gd name="connsiteY709" fmla="*/ 5562681 h 10287000"/>
              <a:gd name="connsiteX710" fmla="*/ 1013318 w 9854218"/>
              <a:gd name="connsiteY710" fmla="*/ 5638604 h 10287000"/>
              <a:gd name="connsiteX711" fmla="*/ 1000663 w 9854218"/>
              <a:gd name="connsiteY711" fmla="*/ 5474109 h 10287000"/>
              <a:gd name="connsiteX712" fmla="*/ 1051279 w 9854218"/>
              <a:gd name="connsiteY712" fmla="*/ 5423496 h 10287000"/>
              <a:gd name="connsiteX713" fmla="*/ 1051136 w 9854218"/>
              <a:gd name="connsiteY713" fmla="*/ 5420049 h 10287000"/>
              <a:gd name="connsiteX714" fmla="*/ 1044272 w 9854218"/>
              <a:gd name="connsiteY714" fmla="*/ 5328966 h 10287000"/>
              <a:gd name="connsiteX715" fmla="*/ 1037272 w 9854218"/>
              <a:gd name="connsiteY715" fmla="*/ 5223147 h 10287000"/>
              <a:gd name="connsiteX716" fmla="*/ 1019735 w 9854218"/>
              <a:gd name="connsiteY716" fmla="*/ 5239334 h 10287000"/>
              <a:gd name="connsiteX717" fmla="*/ 996383 w 9854218"/>
              <a:gd name="connsiteY717" fmla="*/ 5120201 h 10287000"/>
              <a:gd name="connsiteX718" fmla="*/ 990572 w 9854218"/>
              <a:gd name="connsiteY718" fmla="*/ 4984880 h 10287000"/>
              <a:gd name="connsiteX719" fmla="*/ 1000037 w 9854218"/>
              <a:gd name="connsiteY719" fmla="*/ 4889568 h 10287000"/>
              <a:gd name="connsiteX720" fmla="*/ 983404 w 9854218"/>
              <a:gd name="connsiteY720" fmla="*/ 4883276 h 10287000"/>
              <a:gd name="connsiteX721" fmla="*/ 1004594 w 9854218"/>
              <a:gd name="connsiteY721" fmla="*/ 4636457 h 10287000"/>
              <a:gd name="connsiteX722" fmla="*/ 149099 w 9854218"/>
              <a:gd name="connsiteY722" fmla="*/ 4457675 h 10287000"/>
              <a:gd name="connsiteX723" fmla="*/ 143266 w 9854218"/>
              <a:gd name="connsiteY723" fmla="*/ 4491044 h 10287000"/>
              <a:gd name="connsiteX724" fmla="*/ 143735 w 9854218"/>
              <a:gd name="connsiteY724" fmla="*/ 4525754 h 10287000"/>
              <a:gd name="connsiteX725" fmla="*/ 149555 w 9854218"/>
              <a:gd name="connsiteY725" fmla="*/ 4628400 h 10287000"/>
              <a:gd name="connsiteX726" fmla="*/ 152983 w 9854218"/>
              <a:gd name="connsiteY726" fmla="*/ 4628075 h 10287000"/>
              <a:gd name="connsiteX727" fmla="*/ 169382 w 9854218"/>
              <a:gd name="connsiteY727" fmla="*/ 4644875 h 10287000"/>
              <a:gd name="connsiteX728" fmla="*/ 177158 w 9854218"/>
              <a:gd name="connsiteY728" fmla="*/ 4646628 h 10287000"/>
              <a:gd name="connsiteX729" fmla="*/ 178010 w 9854218"/>
              <a:gd name="connsiteY729" fmla="*/ 4630940 h 10287000"/>
              <a:gd name="connsiteX730" fmla="*/ 193639 w 9854218"/>
              <a:gd name="connsiteY730" fmla="*/ 4527261 h 10287000"/>
              <a:gd name="connsiteX731" fmla="*/ 183061 w 9854218"/>
              <a:gd name="connsiteY731" fmla="*/ 4491354 h 10287000"/>
              <a:gd name="connsiteX732" fmla="*/ 184220 w 9854218"/>
              <a:gd name="connsiteY732" fmla="*/ 4484595 h 10287000"/>
              <a:gd name="connsiteX733" fmla="*/ 164446 w 9854218"/>
              <a:gd name="connsiteY733" fmla="*/ 4477784 h 10287000"/>
              <a:gd name="connsiteX734" fmla="*/ 1160026 w 9854218"/>
              <a:gd name="connsiteY734" fmla="*/ 4212987 h 10287000"/>
              <a:gd name="connsiteX735" fmla="*/ 1147762 w 9854218"/>
              <a:gd name="connsiteY735" fmla="*/ 4244943 h 10287000"/>
              <a:gd name="connsiteX736" fmla="*/ 1127200 w 9854218"/>
              <a:gd name="connsiteY736" fmla="*/ 4297337 h 10287000"/>
              <a:gd name="connsiteX737" fmla="*/ 1101892 w 9854218"/>
              <a:gd name="connsiteY737" fmla="*/ 4525101 h 10287000"/>
              <a:gd name="connsiteX738" fmla="*/ 1089239 w 9854218"/>
              <a:gd name="connsiteY738" fmla="*/ 4474485 h 10287000"/>
              <a:gd name="connsiteX739" fmla="*/ 1066336 w 9854218"/>
              <a:gd name="connsiteY739" fmla="*/ 4519083 h 10287000"/>
              <a:gd name="connsiteX740" fmla="*/ 1064863 w 9854218"/>
              <a:gd name="connsiteY740" fmla="*/ 4537541 h 10287000"/>
              <a:gd name="connsiteX741" fmla="*/ 1057318 w 9854218"/>
              <a:gd name="connsiteY741" fmla="*/ 4539261 h 10287000"/>
              <a:gd name="connsiteX742" fmla="*/ 1056508 w 9854218"/>
              <a:gd name="connsiteY742" fmla="*/ 4538223 h 10287000"/>
              <a:gd name="connsiteX743" fmla="*/ 1047917 w 9854218"/>
              <a:gd name="connsiteY743" fmla="*/ 4554953 h 10287000"/>
              <a:gd name="connsiteX744" fmla="*/ 1037087 w 9854218"/>
              <a:gd name="connsiteY744" fmla="*/ 4575152 h 10287000"/>
              <a:gd name="connsiteX745" fmla="*/ 1033973 w 9854218"/>
              <a:gd name="connsiteY745" fmla="*/ 4605788 h 10287000"/>
              <a:gd name="connsiteX746" fmla="*/ 1022969 w 9854218"/>
              <a:gd name="connsiteY746" fmla="*/ 4879224 h 10287000"/>
              <a:gd name="connsiteX747" fmla="*/ 1044995 w 9854218"/>
              <a:gd name="connsiteY747" fmla="*/ 4891359 h 10287000"/>
              <a:gd name="connsiteX748" fmla="*/ 1045415 w 9854218"/>
              <a:gd name="connsiteY748" fmla="*/ 5020836 h 10287000"/>
              <a:gd name="connsiteX749" fmla="*/ 1045849 w 9854218"/>
              <a:gd name="connsiteY749" fmla="*/ 5079956 h 10287000"/>
              <a:gd name="connsiteX750" fmla="*/ 1053521 w 9854218"/>
              <a:gd name="connsiteY750" fmla="*/ 5115344 h 10287000"/>
              <a:gd name="connsiteX751" fmla="*/ 1054442 w 9854218"/>
              <a:gd name="connsiteY751" fmla="*/ 5115068 h 10287000"/>
              <a:gd name="connsiteX752" fmla="*/ 1051282 w 9854218"/>
              <a:gd name="connsiteY752" fmla="*/ 5081852 h 10287000"/>
              <a:gd name="connsiteX753" fmla="*/ 1101892 w 9854218"/>
              <a:gd name="connsiteY753" fmla="*/ 5119812 h 10287000"/>
              <a:gd name="connsiteX754" fmla="*/ 1228429 w 9854218"/>
              <a:gd name="connsiteY754" fmla="*/ 5448803 h 10287000"/>
              <a:gd name="connsiteX755" fmla="*/ 1223684 w 9854218"/>
              <a:gd name="connsiteY755" fmla="*/ 5338083 h 10287000"/>
              <a:gd name="connsiteX756" fmla="*/ 1227343 w 9854218"/>
              <a:gd name="connsiteY756" fmla="*/ 5267367 h 10287000"/>
              <a:gd name="connsiteX757" fmla="*/ 1220456 w 9854218"/>
              <a:gd name="connsiteY757" fmla="*/ 5226296 h 10287000"/>
              <a:gd name="connsiteX758" fmla="*/ 1216210 w 9854218"/>
              <a:gd name="connsiteY758" fmla="*/ 5121995 h 10287000"/>
              <a:gd name="connsiteX759" fmla="*/ 1201873 w 9854218"/>
              <a:gd name="connsiteY759" fmla="*/ 4918788 h 10287000"/>
              <a:gd name="connsiteX760" fmla="*/ 1184335 w 9854218"/>
              <a:gd name="connsiteY760" fmla="*/ 4934976 h 10287000"/>
              <a:gd name="connsiteX761" fmla="*/ 1160984 w 9854218"/>
              <a:gd name="connsiteY761" fmla="*/ 4815842 h 10287000"/>
              <a:gd name="connsiteX762" fmla="*/ 1155173 w 9854218"/>
              <a:gd name="connsiteY762" fmla="*/ 4680522 h 10287000"/>
              <a:gd name="connsiteX763" fmla="*/ 1164637 w 9854218"/>
              <a:gd name="connsiteY763" fmla="*/ 4585209 h 10287000"/>
              <a:gd name="connsiteX764" fmla="*/ 1148003 w 9854218"/>
              <a:gd name="connsiteY764" fmla="*/ 4578918 h 10287000"/>
              <a:gd name="connsiteX765" fmla="*/ 1169194 w 9854218"/>
              <a:gd name="connsiteY765" fmla="*/ 4332098 h 10287000"/>
              <a:gd name="connsiteX766" fmla="*/ 1158937 w 9854218"/>
              <a:gd name="connsiteY766" fmla="*/ 4219817 h 10287000"/>
              <a:gd name="connsiteX767" fmla="*/ 91588 w 9854218"/>
              <a:gd name="connsiteY767" fmla="*/ 4168734 h 10287000"/>
              <a:gd name="connsiteX768" fmla="*/ 83972 w 9854218"/>
              <a:gd name="connsiteY768" fmla="*/ 4316366 h 10287000"/>
              <a:gd name="connsiteX769" fmla="*/ 74405 w 9854218"/>
              <a:gd name="connsiteY769" fmla="*/ 4340697 h 10287000"/>
              <a:gd name="connsiteX770" fmla="*/ 82370 w 9854218"/>
              <a:gd name="connsiteY770" fmla="*/ 4347356 h 10287000"/>
              <a:gd name="connsiteX771" fmla="*/ 83972 w 9854218"/>
              <a:gd name="connsiteY771" fmla="*/ 4316366 h 10287000"/>
              <a:gd name="connsiteX772" fmla="*/ 86419 w 9854218"/>
              <a:gd name="connsiteY772" fmla="*/ 4310133 h 10287000"/>
              <a:gd name="connsiteX773" fmla="*/ 95689 w 9854218"/>
              <a:gd name="connsiteY773" fmla="*/ 4331417 h 10287000"/>
              <a:gd name="connsiteX774" fmla="*/ 100619 w 9854218"/>
              <a:gd name="connsiteY774" fmla="*/ 4335539 h 10287000"/>
              <a:gd name="connsiteX775" fmla="*/ 104017 w 9854218"/>
              <a:gd name="connsiteY775" fmla="*/ 4168869 h 10287000"/>
              <a:gd name="connsiteX776" fmla="*/ 93514 w 9854218"/>
              <a:gd name="connsiteY776" fmla="*/ 4171199 h 10287000"/>
              <a:gd name="connsiteX777" fmla="*/ 1747226 w 9854218"/>
              <a:gd name="connsiteY777" fmla="*/ 4145492 h 10287000"/>
              <a:gd name="connsiteX778" fmla="*/ 1747224 w 9854218"/>
              <a:gd name="connsiteY778" fmla="*/ 4196109 h 10287000"/>
              <a:gd name="connsiteX779" fmla="*/ 1734570 w 9854218"/>
              <a:gd name="connsiteY779" fmla="*/ 4221414 h 10287000"/>
              <a:gd name="connsiteX780" fmla="*/ 1734570 w 9854218"/>
              <a:gd name="connsiteY780" fmla="*/ 4208762 h 10287000"/>
              <a:gd name="connsiteX781" fmla="*/ 1734570 w 9854218"/>
              <a:gd name="connsiteY781" fmla="*/ 4196109 h 10287000"/>
              <a:gd name="connsiteX782" fmla="*/ 1734570 w 9854218"/>
              <a:gd name="connsiteY782" fmla="*/ 4183452 h 10287000"/>
              <a:gd name="connsiteX783" fmla="*/ 1747226 w 9854218"/>
              <a:gd name="connsiteY783" fmla="*/ 4145492 h 10287000"/>
              <a:gd name="connsiteX784" fmla="*/ 302197 w 9854218"/>
              <a:gd name="connsiteY784" fmla="*/ 4128171 h 10287000"/>
              <a:gd name="connsiteX785" fmla="*/ 270673 w 9854218"/>
              <a:gd name="connsiteY785" fmla="*/ 4206978 h 10287000"/>
              <a:gd name="connsiteX786" fmla="*/ 244402 w 9854218"/>
              <a:gd name="connsiteY786" fmla="*/ 4427628 h 10287000"/>
              <a:gd name="connsiteX787" fmla="*/ 233195 w 9854218"/>
              <a:gd name="connsiteY787" fmla="*/ 4459299 h 10287000"/>
              <a:gd name="connsiteX788" fmla="*/ 228695 w 9854218"/>
              <a:gd name="connsiteY788" fmla="*/ 4527801 h 10287000"/>
              <a:gd name="connsiteX789" fmla="*/ 220168 w 9854218"/>
              <a:gd name="connsiteY789" fmla="*/ 4693059 h 10287000"/>
              <a:gd name="connsiteX790" fmla="*/ 210602 w 9854218"/>
              <a:gd name="connsiteY790" fmla="*/ 4717389 h 10287000"/>
              <a:gd name="connsiteX791" fmla="*/ 218566 w 9854218"/>
              <a:gd name="connsiteY791" fmla="*/ 4724043 h 10287000"/>
              <a:gd name="connsiteX792" fmla="*/ 220168 w 9854218"/>
              <a:gd name="connsiteY792" fmla="*/ 4693059 h 10287000"/>
              <a:gd name="connsiteX793" fmla="*/ 222616 w 9854218"/>
              <a:gd name="connsiteY793" fmla="*/ 4686827 h 10287000"/>
              <a:gd name="connsiteX794" fmla="*/ 231886 w 9854218"/>
              <a:gd name="connsiteY794" fmla="*/ 4708109 h 10287000"/>
              <a:gd name="connsiteX795" fmla="*/ 239851 w 9854218"/>
              <a:gd name="connsiteY795" fmla="*/ 4714763 h 10287000"/>
              <a:gd name="connsiteX796" fmla="*/ 292363 w 9854218"/>
              <a:gd name="connsiteY796" fmla="*/ 4312007 h 10287000"/>
              <a:gd name="connsiteX797" fmla="*/ 323828 w 9854218"/>
              <a:gd name="connsiteY797" fmla="*/ 4208169 h 10287000"/>
              <a:gd name="connsiteX798" fmla="*/ 322393 w 9854218"/>
              <a:gd name="connsiteY798" fmla="*/ 4195155 h 10287000"/>
              <a:gd name="connsiteX799" fmla="*/ 302197 w 9854218"/>
              <a:gd name="connsiteY799" fmla="*/ 4128171 h 10287000"/>
              <a:gd name="connsiteX800" fmla="*/ 136856 w 9854218"/>
              <a:gd name="connsiteY800" fmla="*/ 4085625 h 10287000"/>
              <a:gd name="connsiteX801" fmla="*/ 122686 w 9854218"/>
              <a:gd name="connsiteY801" fmla="*/ 4126770 h 10287000"/>
              <a:gd name="connsiteX802" fmla="*/ 116063 w 9854218"/>
              <a:gd name="connsiteY802" fmla="*/ 4254851 h 10287000"/>
              <a:gd name="connsiteX803" fmla="*/ 115835 w 9854218"/>
              <a:gd name="connsiteY803" fmla="*/ 4265180 h 10287000"/>
              <a:gd name="connsiteX804" fmla="*/ 132179 w 9854218"/>
              <a:gd name="connsiteY804" fmla="*/ 4167393 h 10287000"/>
              <a:gd name="connsiteX805" fmla="*/ 132100 w 9854218"/>
              <a:gd name="connsiteY805" fmla="*/ 4159281 h 10287000"/>
              <a:gd name="connsiteX806" fmla="*/ 146296 w 9854218"/>
              <a:gd name="connsiteY806" fmla="*/ 3904146 h 10287000"/>
              <a:gd name="connsiteX807" fmla="*/ 139528 w 9854218"/>
              <a:gd name="connsiteY807" fmla="*/ 3914934 h 10287000"/>
              <a:gd name="connsiteX808" fmla="*/ 142351 w 9854218"/>
              <a:gd name="connsiteY808" fmla="*/ 3988856 h 10287000"/>
              <a:gd name="connsiteX809" fmla="*/ 142147 w 9854218"/>
              <a:gd name="connsiteY809" fmla="*/ 4003731 h 10287000"/>
              <a:gd name="connsiteX810" fmla="*/ 148504 w 9854218"/>
              <a:gd name="connsiteY810" fmla="*/ 3905261 h 10287000"/>
              <a:gd name="connsiteX811" fmla="*/ 166543 w 9854218"/>
              <a:gd name="connsiteY811" fmla="*/ 3359468 h 10287000"/>
              <a:gd name="connsiteX812" fmla="*/ 161255 w 9854218"/>
              <a:gd name="connsiteY812" fmla="*/ 3361278 h 10287000"/>
              <a:gd name="connsiteX813" fmla="*/ 150472 w 9854218"/>
              <a:gd name="connsiteY813" fmla="*/ 3399543 h 10287000"/>
              <a:gd name="connsiteX814" fmla="*/ 154664 w 9854218"/>
              <a:gd name="connsiteY814" fmla="*/ 3409040 h 10287000"/>
              <a:gd name="connsiteX815" fmla="*/ 159973 w 9854218"/>
              <a:gd name="connsiteY815" fmla="*/ 3395351 h 10287000"/>
              <a:gd name="connsiteX816" fmla="*/ 164165 w 9854218"/>
              <a:gd name="connsiteY816" fmla="*/ 3404847 h 10287000"/>
              <a:gd name="connsiteX817" fmla="*/ 168355 w 9854218"/>
              <a:gd name="connsiteY817" fmla="*/ 3414344 h 10287000"/>
              <a:gd name="connsiteX818" fmla="*/ 163045 w 9854218"/>
              <a:gd name="connsiteY818" fmla="*/ 3428033 h 10287000"/>
              <a:gd name="connsiteX819" fmla="*/ 153542 w 9854218"/>
              <a:gd name="connsiteY819" fmla="*/ 3432227 h 10287000"/>
              <a:gd name="connsiteX820" fmla="*/ 150184 w 9854218"/>
              <a:gd name="connsiteY820" fmla="*/ 3501785 h 10287000"/>
              <a:gd name="connsiteX821" fmla="*/ 145991 w 9854218"/>
              <a:gd name="connsiteY821" fmla="*/ 3492288 h 10287000"/>
              <a:gd name="connsiteX822" fmla="*/ 144872 w 9854218"/>
              <a:gd name="connsiteY822" fmla="*/ 3515475 h 10287000"/>
              <a:gd name="connsiteX823" fmla="*/ 139562 w 9854218"/>
              <a:gd name="connsiteY823" fmla="*/ 3529161 h 10287000"/>
              <a:gd name="connsiteX824" fmla="*/ 135371 w 9854218"/>
              <a:gd name="connsiteY824" fmla="*/ 3519663 h 10287000"/>
              <a:gd name="connsiteX825" fmla="*/ 131180 w 9854218"/>
              <a:gd name="connsiteY825" fmla="*/ 3510168 h 10287000"/>
              <a:gd name="connsiteX826" fmla="*/ 85049 w 9854218"/>
              <a:gd name="connsiteY826" fmla="*/ 3791483 h 10287000"/>
              <a:gd name="connsiteX827" fmla="*/ 153794 w 9854218"/>
              <a:gd name="connsiteY827" fmla="*/ 3715758 h 10287000"/>
              <a:gd name="connsiteX828" fmla="*/ 156463 w 9854218"/>
              <a:gd name="connsiteY828" fmla="*/ 3768831 h 10287000"/>
              <a:gd name="connsiteX829" fmla="*/ 166171 w 9854218"/>
              <a:gd name="connsiteY829" fmla="*/ 3765864 h 10287000"/>
              <a:gd name="connsiteX830" fmla="*/ 197119 w 9854218"/>
              <a:gd name="connsiteY830" fmla="*/ 3566031 h 10287000"/>
              <a:gd name="connsiteX831" fmla="*/ 236113 w 9854218"/>
              <a:gd name="connsiteY831" fmla="*/ 3380820 h 10287000"/>
              <a:gd name="connsiteX832" fmla="*/ 224242 w 9854218"/>
              <a:gd name="connsiteY832" fmla="*/ 3412373 h 10287000"/>
              <a:gd name="connsiteX833" fmla="*/ 203290 w 9854218"/>
              <a:gd name="connsiteY833" fmla="*/ 3364890 h 10287000"/>
              <a:gd name="connsiteX834" fmla="*/ 178976 w 9854218"/>
              <a:gd name="connsiteY834" fmla="*/ 3386964 h 10287000"/>
              <a:gd name="connsiteX835" fmla="*/ 166543 w 9854218"/>
              <a:gd name="connsiteY835" fmla="*/ 3359468 h 10287000"/>
              <a:gd name="connsiteX836" fmla="*/ 675232 w 9854218"/>
              <a:gd name="connsiteY836" fmla="*/ 2205345 h 10287000"/>
              <a:gd name="connsiteX837" fmla="*/ 598391 w 9854218"/>
              <a:gd name="connsiteY837" fmla="*/ 2271671 h 10287000"/>
              <a:gd name="connsiteX838" fmla="*/ 595514 w 9854218"/>
              <a:gd name="connsiteY838" fmla="*/ 2273613 h 10287000"/>
              <a:gd name="connsiteX839" fmla="*/ 593956 w 9854218"/>
              <a:gd name="connsiteY839" fmla="*/ 2282829 h 10287000"/>
              <a:gd name="connsiteX840" fmla="*/ 575621 w 9854218"/>
              <a:gd name="connsiteY840" fmla="*/ 2365005 h 10287000"/>
              <a:gd name="connsiteX841" fmla="*/ 513883 w 9854218"/>
              <a:gd name="connsiteY841" fmla="*/ 2537843 h 10287000"/>
              <a:gd name="connsiteX842" fmla="*/ 507934 w 9854218"/>
              <a:gd name="connsiteY842" fmla="*/ 2563505 h 10287000"/>
              <a:gd name="connsiteX843" fmla="*/ 533374 w 9854218"/>
              <a:gd name="connsiteY843" fmla="*/ 2578352 h 10287000"/>
              <a:gd name="connsiteX844" fmla="*/ 580660 w 9854218"/>
              <a:gd name="connsiteY844" fmla="*/ 2562593 h 10287000"/>
              <a:gd name="connsiteX845" fmla="*/ 675232 w 9854218"/>
              <a:gd name="connsiteY845" fmla="*/ 2205345 h 10287000"/>
              <a:gd name="connsiteX846" fmla="*/ 523040 w 9854218"/>
              <a:gd name="connsiteY846" fmla="*/ 2200926 h 10287000"/>
              <a:gd name="connsiteX847" fmla="*/ 513322 w 9854218"/>
              <a:gd name="connsiteY847" fmla="*/ 2228223 h 10287000"/>
              <a:gd name="connsiteX848" fmla="*/ 461300 w 9854218"/>
              <a:gd name="connsiteY848" fmla="*/ 2354711 h 10287000"/>
              <a:gd name="connsiteX849" fmla="*/ 442297 w 9854218"/>
              <a:gd name="connsiteY849" fmla="*/ 2363097 h 10287000"/>
              <a:gd name="connsiteX850" fmla="*/ 412385 w 9854218"/>
              <a:gd name="connsiteY850" fmla="*/ 2501100 h 10287000"/>
              <a:gd name="connsiteX851" fmla="*/ 375211 w 9854218"/>
              <a:gd name="connsiteY851" fmla="*/ 2596926 h 10287000"/>
              <a:gd name="connsiteX852" fmla="*/ 251371 w 9854218"/>
              <a:gd name="connsiteY852" fmla="*/ 3139446 h 10287000"/>
              <a:gd name="connsiteX853" fmla="*/ 224819 w 9854218"/>
              <a:gd name="connsiteY853" fmla="*/ 3207893 h 10287000"/>
              <a:gd name="connsiteX854" fmla="*/ 226771 w 9854218"/>
              <a:gd name="connsiteY854" fmla="*/ 3263763 h 10287000"/>
              <a:gd name="connsiteX855" fmla="*/ 264502 w 9854218"/>
              <a:gd name="connsiteY855" fmla="*/ 3186482 h 10287000"/>
              <a:gd name="connsiteX856" fmla="*/ 277628 w 9854218"/>
              <a:gd name="connsiteY856" fmla="*/ 3183644 h 10287000"/>
              <a:gd name="connsiteX857" fmla="*/ 294317 w 9854218"/>
              <a:gd name="connsiteY857" fmla="*/ 3104372 h 10287000"/>
              <a:gd name="connsiteX858" fmla="*/ 407276 w 9854218"/>
              <a:gd name="connsiteY858" fmla="*/ 2646653 h 10287000"/>
              <a:gd name="connsiteX859" fmla="*/ 478208 w 9854218"/>
              <a:gd name="connsiteY859" fmla="*/ 2553563 h 10287000"/>
              <a:gd name="connsiteX860" fmla="*/ 495008 w 9854218"/>
              <a:gd name="connsiteY860" fmla="*/ 2558340 h 10287000"/>
              <a:gd name="connsiteX861" fmla="*/ 519655 w 9854218"/>
              <a:gd name="connsiteY861" fmla="*/ 2451215 h 10287000"/>
              <a:gd name="connsiteX862" fmla="*/ 490688 w 9854218"/>
              <a:gd name="connsiteY862" fmla="*/ 2414930 h 10287000"/>
              <a:gd name="connsiteX863" fmla="*/ 521407 w 9854218"/>
              <a:gd name="connsiteY863" fmla="*/ 2296610 h 10287000"/>
              <a:gd name="connsiteX864" fmla="*/ 522992 w 9854218"/>
              <a:gd name="connsiteY864" fmla="*/ 2284277 h 10287000"/>
              <a:gd name="connsiteX865" fmla="*/ 518692 w 9854218"/>
              <a:gd name="connsiteY865" fmla="*/ 2290899 h 10287000"/>
              <a:gd name="connsiteX866" fmla="*/ 517693 w 9854218"/>
              <a:gd name="connsiteY866" fmla="*/ 2292438 h 10287000"/>
              <a:gd name="connsiteX867" fmla="*/ 509698 w 9854218"/>
              <a:gd name="connsiteY867" fmla="*/ 2304755 h 10287000"/>
              <a:gd name="connsiteX868" fmla="*/ 503212 w 9854218"/>
              <a:gd name="connsiteY868" fmla="*/ 2274299 h 10287000"/>
              <a:gd name="connsiteX869" fmla="*/ 511207 w 9854218"/>
              <a:gd name="connsiteY869" fmla="*/ 2261982 h 10287000"/>
              <a:gd name="connsiteX870" fmla="*/ 521365 w 9854218"/>
              <a:gd name="connsiteY870" fmla="*/ 2259818 h 10287000"/>
              <a:gd name="connsiteX871" fmla="*/ 517589 w 9854218"/>
              <a:gd name="connsiteY871" fmla="*/ 2227290 h 10287000"/>
              <a:gd name="connsiteX872" fmla="*/ 609370 w 9854218"/>
              <a:gd name="connsiteY872" fmla="*/ 1937486 h 10287000"/>
              <a:gd name="connsiteX873" fmla="*/ 606925 w 9854218"/>
              <a:gd name="connsiteY873" fmla="*/ 1938728 h 10287000"/>
              <a:gd name="connsiteX874" fmla="*/ 600083 w 9854218"/>
              <a:gd name="connsiteY874" fmla="*/ 1963008 h 10287000"/>
              <a:gd name="connsiteX875" fmla="*/ 2354597 w 9854218"/>
              <a:gd name="connsiteY875" fmla="*/ 1627446 h 10287000"/>
              <a:gd name="connsiteX876" fmla="*/ 2353016 w 9854218"/>
              <a:gd name="connsiteY876" fmla="*/ 1638516 h 10287000"/>
              <a:gd name="connsiteX877" fmla="*/ 2347962 w 9854218"/>
              <a:gd name="connsiteY877" fmla="*/ 1639239 h 10287000"/>
              <a:gd name="connsiteX878" fmla="*/ 2453333 w 9854218"/>
              <a:gd name="connsiteY878" fmla="*/ 1504730 h 10287000"/>
              <a:gd name="connsiteX879" fmla="*/ 2443172 w 9854218"/>
              <a:gd name="connsiteY879" fmla="*/ 1513565 h 10287000"/>
              <a:gd name="connsiteX880" fmla="*/ 2433042 w 9854218"/>
              <a:gd name="connsiteY880" fmla="*/ 1543170 h 10287000"/>
              <a:gd name="connsiteX881" fmla="*/ 2455824 w 9854218"/>
              <a:gd name="connsiteY881" fmla="*/ 966746 h 10287000"/>
              <a:gd name="connsiteX882" fmla="*/ 2455824 w 9854218"/>
              <a:gd name="connsiteY882" fmla="*/ 969464 h 10287000"/>
              <a:gd name="connsiteX883" fmla="*/ 2443172 w 9854218"/>
              <a:gd name="connsiteY883" fmla="*/ 982118 h 10287000"/>
              <a:gd name="connsiteX884" fmla="*/ 1481994 w 9854218"/>
              <a:gd name="connsiteY884" fmla="*/ 366944 h 10287000"/>
              <a:gd name="connsiteX885" fmla="*/ 1467562 w 9854218"/>
              <a:gd name="connsiteY885" fmla="*/ 370847 h 10287000"/>
              <a:gd name="connsiteX886" fmla="*/ 1367948 w 9854218"/>
              <a:gd name="connsiteY886" fmla="*/ 551256 h 10287000"/>
              <a:gd name="connsiteX887" fmla="*/ 1240025 w 9854218"/>
              <a:gd name="connsiteY887" fmla="*/ 748308 h 10287000"/>
              <a:gd name="connsiteX888" fmla="*/ 1219709 w 9854218"/>
              <a:gd name="connsiteY888" fmla="*/ 752634 h 10287000"/>
              <a:gd name="connsiteX889" fmla="*/ 1162235 w 9854218"/>
              <a:gd name="connsiteY889" fmla="*/ 881616 h 10287000"/>
              <a:gd name="connsiteX890" fmla="*/ 1106269 w 9854218"/>
              <a:gd name="connsiteY890" fmla="*/ 967827 h 10287000"/>
              <a:gd name="connsiteX891" fmla="*/ 1000045 w 9854218"/>
              <a:gd name="connsiteY891" fmla="*/ 1210668 h 10287000"/>
              <a:gd name="connsiteX892" fmla="*/ 959045 w 9854218"/>
              <a:gd name="connsiteY892" fmla="*/ 1289678 h 10287000"/>
              <a:gd name="connsiteX893" fmla="*/ 939901 w 9854218"/>
              <a:gd name="connsiteY893" fmla="*/ 1370676 h 10287000"/>
              <a:gd name="connsiteX894" fmla="*/ 927422 w 9854218"/>
              <a:gd name="connsiteY894" fmla="*/ 1538138 h 10287000"/>
              <a:gd name="connsiteX895" fmla="*/ 1289950 w 9854218"/>
              <a:gd name="connsiteY895" fmla="*/ 765854 h 10287000"/>
              <a:gd name="connsiteX896" fmla="*/ 1382551 w 9854218"/>
              <a:gd name="connsiteY896" fmla="*/ 560306 h 10287000"/>
              <a:gd name="connsiteX897" fmla="*/ 1487975 w 9854218"/>
              <a:gd name="connsiteY897" fmla="*/ 378446 h 10287000"/>
              <a:gd name="connsiteX898" fmla="*/ 1487231 w 9854218"/>
              <a:gd name="connsiteY898" fmla="*/ 375944 h 10287000"/>
              <a:gd name="connsiteX899" fmla="*/ 1481994 w 9854218"/>
              <a:gd name="connsiteY899" fmla="*/ 366944 h 10287000"/>
              <a:gd name="connsiteX900" fmla="*/ 2896330 w 9854218"/>
              <a:gd name="connsiteY900" fmla="*/ 0 h 10287000"/>
              <a:gd name="connsiteX901" fmla="*/ 3314054 w 9854218"/>
              <a:gd name="connsiteY901" fmla="*/ 0 h 10287000"/>
              <a:gd name="connsiteX902" fmla="*/ 3271984 w 9854218"/>
              <a:gd name="connsiteY902" fmla="*/ 44175 h 10287000"/>
              <a:gd name="connsiteX903" fmla="*/ 3215042 w 9854218"/>
              <a:gd name="connsiteY903" fmla="*/ 134331 h 10287000"/>
              <a:gd name="connsiteX904" fmla="*/ 3164426 w 9854218"/>
              <a:gd name="connsiteY904" fmla="*/ 159642 h 10287000"/>
              <a:gd name="connsiteX905" fmla="*/ 3164426 w 9854218"/>
              <a:gd name="connsiteY905" fmla="*/ 146985 h 10287000"/>
              <a:gd name="connsiteX906" fmla="*/ 3151772 w 9854218"/>
              <a:gd name="connsiteY906" fmla="*/ 146985 h 10287000"/>
              <a:gd name="connsiteX907" fmla="*/ 3139120 w 9854218"/>
              <a:gd name="connsiteY907" fmla="*/ 159641 h 10287000"/>
              <a:gd name="connsiteX908" fmla="*/ 3088506 w 9854218"/>
              <a:gd name="connsiteY908" fmla="*/ 222906 h 10287000"/>
              <a:gd name="connsiteX909" fmla="*/ 3088506 w 9854218"/>
              <a:gd name="connsiteY909" fmla="*/ 210252 h 10287000"/>
              <a:gd name="connsiteX910" fmla="*/ 3075852 w 9854218"/>
              <a:gd name="connsiteY910" fmla="*/ 210252 h 10287000"/>
              <a:gd name="connsiteX911" fmla="*/ 3063198 w 9854218"/>
              <a:gd name="connsiteY911" fmla="*/ 222906 h 10287000"/>
              <a:gd name="connsiteX912" fmla="*/ 3063197 w 9854218"/>
              <a:gd name="connsiteY912" fmla="*/ 235560 h 10287000"/>
              <a:gd name="connsiteX913" fmla="*/ 3037892 w 9854218"/>
              <a:gd name="connsiteY913" fmla="*/ 286175 h 10287000"/>
              <a:gd name="connsiteX914" fmla="*/ 3025236 w 9854218"/>
              <a:gd name="connsiteY914" fmla="*/ 298829 h 10287000"/>
              <a:gd name="connsiteX915" fmla="*/ 3012582 w 9854218"/>
              <a:gd name="connsiteY915" fmla="*/ 298827 h 10287000"/>
              <a:gd name="connsiteX916" fmla="*/ 2999930 w 9854218"/>
              <a:gd name="connsiteY916" fmla="*/ 311481 h 10287000"/>
              <a:gd name="connsiteX917" fmla="*/ 3012582 w 9854218"/>
              <a:gd name="connsiteY917" fmla="*/ 311481 h 10287000"/>
              <a:gd name="connsiteX918" fmla="*/ 3025236 w 9854218"/>
              <a:gd name="connsiteY918" fmla="*/ 311481 h 10287000"/>
              <a:gd name="connsiteX919" fmla="*/ 2936663 w 9854218"/>
              <a:gd name="connsiteY919" fmla="*/ 400056 h 10287000"/>
              <a:gd name="connsiteX920" fmla="*/ 2936662 w 9854218"/>
              <a:gd name="connsiteY920" fmla="*/ 387402 h 10287000"/>
              <a:gd name="connsiteX921" fmla="*/ 2949317 w 9854218"/>
              <a:gd name="connsiteY921" fmla="*/ 374747 h 10287000"/>
              <a:gd name="connsiteX922" fmla="*/ 2936662 w 9854218"/>
              <a:gd name="connsiteY922" fmla="*/ 374750 h 10287000"/>
              <a:gd name="connsiteX923" fmla="*/ 2949318 w 9854218"/>
              <a:gd name="connsiteY923" fmla="*/ 362094 h 10287000"/>
              <a:gd name="connsiteX924" fmla="*/ 2961968 w 9854218"/>
              <a:gd name="connsiteY924" fmla="*/ 362093 h 10287000"/>
              <a:gd name="connsiteX925" fmla="*/ 2961965 w 9854218"/>
              <a:gd name="connsiteY925" fmla="*/ 349442 h 10287000"/>
              <a:gd name="connsiteX926" fmla="*/ 2961968 w 9854218"/>
              <a:gd name="connsiteY926" fmla="*/ 336788 h 10287000"/>
              <a:gd name="connsiteX927" fmla="*/ 2949317 w 9854218"/>
              <a:gd name="connsiteY927" fmla="*/ 349442 h 10287000"/>
              <a:gd name="connsiteX928" fmla="*/ 2961965 w 9854218"/>
              <a:gd name="connsiteY928" fmla="*/ 298827 h 10287000"/>
              <a:gd name="connsiteX929" fmla="*/ 2974624 w 9854218"/>
              <a:gd name="connsiteY929" fmla="*/ 286175 h 10287000"/>
              <a:gd name="connsiteX930" fmla="*/ 2987278 w 9854218"/>
              <a:gd name="connsiteY930" fmla="*/ 286176 h 10287000"/>
              <a:gd name="connsiteX931" fmla="*/ 2999928 w 9854218"/>
              <a:gd name="connsiteY931" fmla="*/ 260870 h 10287000"/>
              <a:gd name="connsiteX932" fmla="*/ 2974622 w 9854218"/>
              <a:gd name="connsiteY932" fmla="*/ 260867 h 10287000"/>
              <a:gd name="connsiteX933" fmla="*/ 2961970 w 9854218"/>
              <a:gd name="connsiteY933" fmla="*/ 273521 h 10287000"/>
              <a:gd name="connsiteX934" fmla="*/ 2949317 w 9854218"/>
              <a:gd name="connsiteY934" fmla="*/ 286175 h 10287000"/>
              <a:gd name="connsiteX935" fmla="*/ 2924008 w 9854218"/>
              <a:gd name="connsiteY935" fmla="*/ 324135 h 10287000"/>
              <a:gd name="connsiteX936" fmla="*/ 2949317 w 9854218"/>
              <a:gd name="connsiteY936" fmla="*/ 311481 h 10287000"/>
              <a:gd name="connsiteX937" fmla="*/ 2961965 w 9854218"/>
              <a:gd name="connsiteY937" fmla="*/ 298827 h 10287000"/>
              <a:gd name="connsiteX938" fmla="*/ 2936662 w 9854218"/>
              <a:gd name="connsiteY938" fmla="*/ 349442 h 10287000"/>
              <a:gd name="connsiteX939" fmla="*/ 2924008 w 9854218"/>
              <a:gd name="connsiteY939" fmla="*/ 362096 h 10287000"/>
              <a:gd name="connsiteX940" fmla="*/ 2898702 w 9854218"/>
              <a:gd name="connsiteY940" fmla="*/ 374747 h 10287000"/>
              <a:gd name="connsiteX941" fmla="*/ 2911350 w 9854218"/>
              <a:gd name="connsiteY941" fmla="*/ 374747 h 10287000"/>
              <a:gd name="connsiteX942" fmla="*/ 2911354 w 9854218"/>
              <a:gd name="connsiteY942" fmla="*/ 387402 h 10287000"/>
              <a:gd name="connsiteX943" fmla="*/ 2911354 w 9854218"/>
              <a:gd name="connsiteY943" fmla="*/ 400059 h 10287000"/>
              <a:gd name="connsiteX944" fmla="*/ 2886048 w 9854218"/>
              <a:gd name="connsiteY944" fmla="*/ 425363 h 10287000"/>
              <a:gd name="connsiteX945" fmla="*/ 2911350 w 9854218"/>
              <a:gd name="connsiteY945" fmla="*/ 425363 h 10287000"/>
              <a:gd name="connsiteX946" fmla="*/ 2924008 w 9854218"/>
              <a:gd name="connsiteY946" fmla="*/ 412712 h 10287000"/>
              <a:gd name="connsiteX947" fmla="*/ 2873394 w 9854218"/>
              <a:gd name="connsiteY947" fmla="*/ 501282 h 10287000"/>
              <a:gd name="connsiteX948" fmla="*/ 2886047 w 9854218"/>
              <a:gd name="connsiteY948" fmla="*/ 450672 h 10287000"/>
              <a:gd name="connsiteX949" fmla="*/ 2848088 w 9854218"/>
              <a:gd name="connsiteY949" fmla="*/ 488633 h 10287000"/>
              <a:gd name="connsiteX950" fmla="*/ 2848086 w 9854218"/>
              <a:gd name="connsiteY950" fmla="*/ 475980 h 10287000"/>
              <a:gd name="connsiteX951" fmla="*/ 2860742 w 9854218"/>
              <a:gd name="connsiteY951" fmla="*/ 450671 h 10287000"/>
              <a:gd name="connsiteX952" fmla="*/ 2822778 w 9854218"/>
              <a:gd name="connsiteY952" fmla="*/ 475977 h 10287000"/>
              <a:gd name="connsiteX953" fmla="*/ 2810128 w 9854218"/>
              <a:gd name="connsiteY953" fmla="*/ 488631 h 10287000"/>
              <a:gd name="connsiteX954" fmla="*/ 2759512 w 9854218"/>
              <a:gd name="connsiteY954" fmla="*/ 539243 h 10287000"/>
              <a:gd name="connsiteX955" fmla="*/ 2797472 w 9854218"/>
              <a:gd name="connsiteY955" fmla="*/ 513938 h 10287000"/>
              <a:gd name="connsiteX956" fmla="*/ 2784818 w 9854218"/>
              <a:gd name="connsiteY956" fmla="*/ 526592 h 10287000"/>
              <a:gd name="connsiteX957" fmla="*/ 2772164 w 9854218"/>
              <a:gd name="connsiteY957" fmla="*/ 551898 h 10287000"/>
              <a:gd name="connsiteX958" fmla="*/ 2797474 w 9854218"/>
              <a:gd name="connsiteY958" fmla="*/ 539243 h 10287000"/>
              <a:gd name="connsiteX959" fmla="*/ 2810128 w 9854218"/>
              <a:gd name="connsiteY959" fmla="*/ 539243 h 10287000"/>
              <a:gd name="connsiteX960" fmla="*/ 2772166 w 9854218"/>
              <a:gd name="connsiteY960" fmla="*/ 602513 h 10287000"/>
              <a:gd name="connsiteX961" fmla="*/ 2721554 w 9854218"/>
              <a:gd name="connsiteY961" fmla="*/ 627818 h 10287000"/>
              <a:gd name="connsiteX962" fmla="*/ 2658284 w 9854218"/>
              <a:gd name="connsiteY962" fmla="*/ 703743 h 10287000"/>
              <a:gd name="connsiteX963" fmla="*/ 2658284 w 9854218"/>
              <a:gd name="connsiteY963" fmla="*/ 741699 h 10287000"/>
              <a:gd name="connsiteX964" fmla="*/ 2595016 w 9854218"/>
              <a:gd name="connsiteY964" fmla="*/ 779661 h 10287000"/>
              <a:gd name="connsiteX965" fmla="*/ 2488250 w 9854218"/>
              <a:gd name="connsiteY965" fmla="*/ 927351 h 10287000"/>
              <a:gd name="connsiteX966" fmla="*/ 2455824 w 9854218"/>
              <a:gd name="connsiteY966" fmla="*/ 966746 h 10287000"/>
              <a:gd name="connsiteX967" fmla="*/ 2455822 w 9854218"/>
              <a:gd name="connsiteY967" fmla="*/ 956810 h 10287000"/>
              <a:gd name="connsiteX968" fmla="*/ 2430518 w 9854218"/>
              <a:gd name="connsiteY968" fmla="*/ 969464 h 10287000"/>
              <a:gd name="connsiteX969" fmla="*/ 2417862 w 9854218"/>
              <a:gd name="connsiteY969" fmla="*/ 994773 h 10287000"/>
              <a:gd name="connsiteX970" fmla="*/ 2316635 w 9854218"/>
              <a:gd name="connsiteY970" fmla="*/ 1133960 h 10287000"/>
              <a:gd name="connsiteX971" fmla="*/ 2316635 w 9854218"/>
              <a:gd name="connsiteY971" fmla="*/ 1121304 h 10287000"/>
              <a:gd name="connsiteX972" fmla="*/ 2303984 w 9854218"/>
              <a:gd name="connsiteY972" fmla="*/ 1121304 h 10287000"/>
              <a:gd name="connsiteX973" fmla="*/ 2303984 w 9854218"/>
              <a:gd name="connsiteY973" fmla="*/ 1133960 h 10287000"/>
              <a:gd name="connsiteX974" fmla="*/ 2291328 w 9854218"/>
              <a:gd name="connsiteY974" fmla="*/ 1146614 h 10287000"/>
              <a:gd name="connsiteX975" fmla="*/ 2291330 w 9854218"/>
              <a:gd name="connsiteY975" fmla="*/ 1171919 h 10287000"/>
              <a:gd name="connsiteX976" fmla="*/ 2266020 w 9854218"/>
              <a:gd name="connsiteY976" fmla="*/ 1171919 h 10287000"/>
              <a:gd name="connsiteX977" fmla="*/ 2253370 w 9854218"/>
              <a:gd name="connsiteY977" fmla="*/ 1209881 h 10287000"/>
              <a:gd name="connsiteX978" fmla="*/ 2253368 w 9854218"/>
              <a:gd name="connsiteY978" fmla="*/ 1197225 h 10287000"/>
              <a:gd name="connsiteX979" fmla="*/ 2240712 w 9854218"/>
              <a:gd name="connsiteY979" fmla="*/ 1197225 h 10287000"/>
              <a:gd name="connsiteX980" fmla="*/ 2228060 w 9854218"/>
              <a:gd name="connsiteY980" fmla="*/ 1222535 h 10287000"/>
              <a:gd name="connsiteX981" fmla="*/ 2228062 w 9854218"/>
              <a:gd name="connsiteY981" fmla="*/ 1235190 h 10287000"/>
              <a:gd name="connsiteX982" fmla="*/ 2190100 w 9854218"/>
              <a:gd name="connsiteY982" fmla="*/ 1285800 h 10287000"/>
              <a:gd name="connsiteX983" fmla="*/ 2177446 w 9854218"/>
              <a:gd name="connsiteY983" fmla="*/ 1298454 h 10287000"/>
              <a:gd name="connsiteX984" fmla="*/ 2164790 w 9854218"/>
              <a:gd name="connsiteY984" fmla="*/ 1323761 h 10287000"/>
              <a:gd name="connsiteX985" fmla="*/ 2177447 w 9854218"/>
              <a:gd name="connsiteY985" fmla="*/ 1311110 h 10287000"/>
              <a:gd name="connsiteX986" fmla="*/ 2190096 w 9854218"/>
              <a:gd name="connsiteY986" fmla="*/ 1311111 h 10287000"/>
              <a:gd name="connsiteX987" fmla="*/ 2164793 w 9854218"/>
              <a:gd name="connsiteY987" fmla="*/ 1374375 h 10287000"/>
              <a:gd name="connsiteX988" fmla="*/ 2152140 w 9854218"/>
              <a:gd name="connsiteY988" fmla="*/ 1399685 h 10287000"/>
              <a:gd name="connsiteX989" fmla="*/ 2139485 w 9854218"/>
              <a:gd name="connsiteY989" fmla="*/ 1399683 h 10287000"/>
              <a:gd name="connsiteX990" fmla="*/ 2139485 w 9854218"/>
              <a:gd name="connsiteY990" fmla="*/ 1412336 h 10287000"/>
              <a:gd name="connsiteX991" fmla="*/ 2126834 w 9854218"/>
              <a:gd name="connsiteY991" fmla="*/ 1424993 h 10287000"/>
              <a:gd name="connsiteX992" fmla="*/ 2126832 w 9854218"/>
              <a:gd name="connsiteY992" fmla="*/ 1437641 h 10287000"/>
              <a:gd name="connsiteX993" fmla="*/ 2076220 w 9854218"/>
              <a:gd name="connsiteY993" fmla="*/ 1475606 h 10287000"/>
              <a:gd name="connsiteX994" fmla="*/ 2076220 w 9854218"/>
              <a:gd name="connsiteY994" fmla="*/ 1513566 h 10287000"/>
              <a:gd name="connsiteX995" fmla="*/ 2063564 w 9854218"/>
              <a:gd name="connsiteY995" fmla="*/ 1538871 h 10287000"/>
              <a:gd name="connsiteX996" fmla="*/ 2076215 w 9854218"/>
              <a:gd name="connsiteY996" fmla="*/ 1538868 h 10287000"/>
              <a:gd name="connsiteX997" fmla="*/ 2076218 w 9854218"/>
              <a:gd name="connsiteY997" fmla="*/ 1526216 h 10287000"/>
              <a:gd name="connsiteX998" fmla="*/ 2088868 w 9854218"/>
              <a:gd name="connsiteY998" fmla="*/ 1551525 h 10287000"/>
              <a:gd name="connsiteX999" fmla="*/ 1734570 w 9854218"/>
              <a:gd name="connsiteY999" fmla="*/ 2285429 h 10287000"/>
              <a:gd name="connsiteX1000" fmla="*/ 1683956 w 9854218"/>
              <a:gd name="connsiteY1000" fmla="*/ 2386655 h 10287000"/>
              <a:gd name="connsiteX1001" fmla="*/ 1645996 w 9854218"/>
              <a:gd name="connsiteY1001" fmla="*/ 2449923 h 10287000"/>
              <a:gd name="connsiteX1002" fmla="*/ 1620689 w 9854218"/>
              <a:gd name="connsiteY1002" fmla="*/ 2551154 h 10287000"/>
              <a:gd name="connsiteX1003" fmla="*/ 1506806 w 9854218"/>
              <a:gd name="connsiteY1003" fmla="*/ 2905451 h 10287000"/>
              <a:gd name="connsiteX1004" fmla="*/ 1494152 w 9854218"/>
              <a:gd name="connsiteY1004" fmla="*/ 2918102 h 10287000"/>
              <a:gd name="connsiteX1005" fmla="*/ 1494154 w 9854218"/>
              <a:gd name="connsiteY1005" fmla="*/ 2930757 h 10287000"/>
              <a:gd name="connsiteX1006" fmla="*/ 1506806 w 9854218"/>
              <a:gd name="connsiteY1006" fmla="*/ 2930756 h 10287000"/>
              <a:gd name="connsiteX1007" fmla="*/ 1506806 w 9854218"/>
              <a:gd name="connsiteY1007" fmla="*/ 2943410 h 10287000"/>
              <a:gd name="connsiteX1008" fmla="*/ 1494152 w 9854218"/>
              <a:gd name="connsiteY1008" fmla="*/ 2943410 h 10287000"/>
              <a:gd name="connsiteX1009" fmla="*/ 1456192 w 9854218"/>
              <a:gd name="connsiteY1009" fmla="*/ 3057288 h 10287000"/>
              <a:gd name="connsiteX1010" fmla="*/ 1443541 w 9854218"/>
              <a:gd name="connsiteY1010" fmla="*/ 3057291 h 10287000"/>
              <a:gd name="connsiteX1011" fmla="*/ 1443536 w 9854218"/>
              <a:gd name="connsiteY1011" fmla="*/ 3082601 h 10287000"/>
              <a:gd name="connsiteX1012" fmla="*/ 1405579 w 9854218"/>
              <a:gd name="connsiteY1012" fmla="*/ 3209135 h 10287000"/>
              <a:gd name="connsiteX1013" fmla="*/ 1392929 w 9854218"/>
              <a:gd name="connsiteY1013" fmla="*/ 3221789 h 10287000"/>
              <a:gd name="connsiteX1014" fmla="*/ 1380271 w 9854218"/>
              <a:gd name="connsiteY1014" fmla="*/ 3272402 h 10287000"/>
              <a:gd name="connsiteX1015" fmla="*/ 1380272 w 9854218"/>
              <a:gd name="connsiteY1015" fmla="*/ 3285053 h 10287000"/>
              <a:gd name="connsiteX1016" fmla="*/ 1380271 w 9854218"/>
              <a:gd name="connsiteY1016" fmla="*/ 3297705 h 10287000"/>
              <a:gd name="connsiteX1017" fmla="*/ 1380271 w 9854218"/>
              <a:gd name="connsiteY1017" fmla="*/ 3310362 h 10287000"/>
              <a:gd name="connsiteX1018" fmla="*/ 1367617 w 9854218"/>
              <a:gd name="connsiteY1018" fmla="*/ 3348326 h 10287000"/>
              <a:gd name="connsiteX1019" fmla="*/ 1392925 w 9854218"/>
              <a:gd name="connsiteY1019" fmla="*/ 3335669 h 10287000"/>
              <a:gd name="connsiteX1020" fmla="*/ 1392928 w 9854218"/>
              <a:gd name="connsiteY1020" fmla="*/ 3360977 h 10287000"/>
              <a:gd name="connsiteX1021" fmla="*/ 1380272 w 9854218"/>
              <a:gd name="connsiteY1021" fmla="*/ 3360974 h 10287000"/>
              <a:gd name="connsiteX1022" fmla="*/ 1380271 w 9854218"/>
              <a:gd name="connsiteY1022" fmla="*/ 3373631 h 10287000"/>
              <a:gd name="connsiteX1023" fmla="*/ 1380271 w 9854218"/>
              <a:gd name="connsiteY1023" fmla="*/ 3386286 h 10287000"/>
              <a:gd name="connsiteX1024" fmla="*/ 1380271 w 9854218"/>
              <a:gd name="connsiteY1024" fmla="*/ 3411591 h 10287000"/>
              <a:gd name="connsiteX1025" fmla="*/ 1329658 w 9854218"/>
              <a:gd name="connsiteY1025" fmla="*/ 3512819 h 10287000"/>
              <a:gd name="connsiteX1026" fmla="*/ 1342310 w 9854218"/>
              <a:gd name="connsiteY1026" fmla="*/ 3512817 h 10287000"/>
              <a:gd name="connsiteX1027" fmla="*/ 1329658 w 9854218"/>
              <a:gd name="connsiteY1027" fmla="*/ 3550775 h 10287000"/>
              <a:gd name="connsiteX1028" fmla="*/ 1354964 w 9854218"/>
              <a:gd name="connsiteY1028" fmla="*/ 3550778 h 10287000"/>
              <a:gd name="connsiteX1029" fmla="*/ 1367618 w 9854218"/>
              <a:gd name="connsiteY1029" fmla="*/ 3500165 h 10287000"/>
              <a:gd name="connsiteX1030" fmla="*/ 1367618 w 9854218"/>
              <a:gd name="connsiteY1030" fmla="*/ 3512819 h 10287000"/>
              <a:gd name="connsiteX1031" fmla="*/ 1380271 w 9854218"/>
              <a:gd name="connsiteY1031" fmla="*/ 3512817 h 10287000"/>
              <a:gd name="connsiteX1032" fmla="*/ 1380271 w 9854218"/>
              <a:gd name="connsiteY1032" fmla="*/ 3500166 h 10287000"/>
              <a:gd name="connsiteX1033" fmla="*/ 1380271 w 9854218"/>
              <a:gd name="connsiteY1033" fmla="*/ 3487512 h 10287000"/>
              <a:gd name="connsiteX1034" fmla="*/ 1418236 w 9854218"/>
              <a:gd name="connsiteY1034" fmla="*/ 3348324 h 10287000"/>
              <a:gd name="connsiteX1035" fmla="*/ 1430885 w 9854218"/>
              <a:gd name="connsiteY1035" fmla="*/ 3335669 h 10287000"/>
              <a:gd name="connsiteX1036" fmla="*/ 1430887 w 9854218"/>
              <a:gd name="connsiteY1036" fmla="*/ 3323013 h 10287000"/>
              <a:gd name="connsiteX1037" fmla="*/ 1418234 w 9854218"/>
              <a:gd name="connsiteY1037" fmla="*/ 3323015 h 10287000"/>
              <a:gd name="connsiteX1038" fmla="*/ 1544766 w 9854218"/>
              <a:gd name="connsiteY1038" fmla="*/ 2918102 h 10287000"/>
              <a:gd name="connsiteX1039" fmla="*/ 1544766 w 9854218"/>
              <a:gd name="connsiteY1039" fmla="*/ 2880141 h 10287000"/>
              <a:gd name="connsiteX1040" fmla="*/ 1595382 w 9854218"/>
              <a:gd name="connsiteY1040" fmla="*/ 2740952 h 10287000"/>
              <a:gd name="connsiteX1041" fmla="*/ 1582726 w 9854218"/>
              <a:gd name="connsiteY1041" fmla="*/ 2753607 h 10287000"/>
              <a:gd name="connsiteX1042" fmla="*/ 1633342 w 9854218"/>
              <a:gd name="connsiteY1042" fmla="*/ 2652380 h 10287000"/>
              <a:gd name="connsiteX1043" fmla="*/ 1785186 w 9854218"/>
              <a:gd name="connsiteY1043" fmla="*/ 2285430 h 10287000"/>
              <a:gd name="connsiteX1044" fmla="*/ 1886414 w 9854218"/>
              <a:gd name="connsiteY1044" fmla="*/ 2007050 h 10287000"/>
              <a:gd name="connsiteX1045" fmla="*/ 1937028 w 9854218"/>
              <a:gd name="connsiteY1045" fmla="*/ 1943783 h 10287000"/>
              <a:gd name="connsiteX1046" fmla="*/ 1987643 w 9854218"/>
              <a:gd name="connsiteY1046" fmla="*/ 1829903 h 10287000"/>
              <a:gd name="connsiteX1047" fmla="*/ 2012950 w 9854218"/>
              <a:gd name="connsiteY1047" fmla="*/ 1804596 h 10287000"/>
              <a:gd name="connsiteX1048" fmla="*/ 2139486 w 9854218"/>
              <a:gd name="connsiteY1048" fmla="*/ 1576833 h 10287000"/>
              <a:gd name="connsiteX1049" fmla="*/ 2139485 w 9854218"/>
              <a:gd name="connsiteY1049" fmla="*/ 1551525 h 10287000"/>
              <a:gd name="connsiteX1050" fmla="*/ 2266022 w 9854218"/>
              <a:gd name="connsiteY1050" fmla="*/ 1349070 h 10287000"/>
              <a:gd name="connsiteX1051" fmla="*/ 2367250 w 9854218"/>
              <a:gd name="connsiteY1051" fmla="*/ 1197225 h 10287000"/>
              <a:gd name="connsiteX1052" fmla="*/ 2430518 w 9854218"/>
              <a:gd name="connsiteY1052" fmla="*/ 1108653 h 10287000"/>
              <a:gd name="connsiteX1053" fmla="*/ 2519094 w 9854218"/>
              <a:gd name="connsiteY1053" fmla="*/ 969464 h 10287000"/>
              <a:gd name="connsiteX1054" fmla="*/ 2531748 w 9854218"/>
              <a:gd name="connsiteY1054" fmla="*/ 982118 h 10287000"/>
              <a:gd name="connsiteX1055" fmla="*/ 2544401 w 9854218"/>
              <a:gd name="connsiteY1055" fmla="*/ 944157 h 10287000"/>
              <a:gd name="connsiteX1056" fmla="*/ 2721552 w 9854218"/>
              <a:gd name="connsiteY1056" fmla="*/ 716393 h 10287000"/>
              <a:gd name="connsiteX1057" fmla="*/ 2898701 w 9854218"/>
              <a:gd name="connsiteY1057" fmla="*/ 501282 h 10287000"/>
              <a:gd name="connsiteX1058" fmla="*/ 2924008 w 9854218"/>
              <a:gd name="connsiteY1058" fmla="*/ 488633 h 10287000"/>
              <a:gd name="connsiteX1059" fmla="*/ 2936662 w 9854218"/>
              <a:gd name="connsiteY1059" fmla="*/ 450671 h 10287000"/>
              <a:gd name="connsiteX1060" fmla="*/ 3177078 w 9854218"/>
              <a:gd name="connsiteY1060" fmla="*/ 210252 h 10287000"/>
              <a:gd name="connsiteX1061" fmla="*/ 3189732 w 9854218"/>
              <a:gd name="connsiteY1061" fmla="*/ 210252 h 10287000"/>
              <a:gd name="connsiteX1062" fmla="*/ 3202388 w 9854218"/>
              <a:gd name="connsiteY1062" fmla="*/ 197600 h 10287000"/>
              <a:gd name="connsiteX1063" fmla="*/ 3278308 w 9854218"/>
              <a:gd name="connsiteY1063" fmla="*/ 121680 h 10287000"/>
              <a:gd name="connsiteX1064" fmla="*/ 3290962 w 9854218"/>
              <a:gd name="connsiteY1064" fmla="*/ 134334 h 10287000"/>
              <a:gd name="connsiteX1065" fmla="*/ 3303617 w 9854218"/>
              <a:gd name="connsiteY1065" fmla="*/ 121682 h 10287000"/>
              <a:gd name="connsiteX1066" fmla="*/ 3316272 w 9854218"/>
              <a:gd name="connsiteY1066" fmla="*/ 96371 h 10287000"/>
              <a:gd name="connsiteX1067" fmla="*/ 3379536 w 9854218"/>
              <a:gd name="connsiteY1067" fmla="*/ 58410 h 10287000"/>
              <a:gd name="connsiteX1068" fmla="*/ 3341576 w 9854218"/>
              <a:gd name="connsiteY1068" fmla="*/ 71066 h 10287000"/>
              <a:gd name="connsiteX1069" fmla="*/ 3354233 w 9854218"/>
              <a:gd name="connsiteY1069" fmla="*/ 58410 h 10287000"/>
              <a:gd name="connsiteX1070" fmla="*/ 3341576 w 9854218"/>
              <a:gd name="connsiteY1070" fmla="*/ 58410 h 10287000"/>
              <a:gd name="connsiteX1071" fmla="*/ 3374990 w 9854218"/>
              <a:gd name="connsiteY1071" fmla="*/ 21242 h 10287000"/>
              <a:gd name="connsiteX1072" fmla="*/ 3398246 w 9854218"/>
              <a:gd name="connsiteY1072" fmla="*/ 0 h 10287000"/>
              <a:gd name="connsiteX1073" fmla="*/ 3467874 w 9854218"/>
              <a:gd name="connsiteY1073" fmla="*/ 0 h 10287000"/>
              <a:gd name="connsiteX1074" fmla="*/ 3444386 w 9854218"/>
              <a:gd name="connsiteY1074" fmla="*/ 25196 h 10287000"/>
              <a:gd name="connsiteX1075" fmla="*/ 3366882 w 9854218"/>
              <a:gd name="connsiteY1075" fmla="*/ 109025 h 10287000"/>
              <a:gd name="connsiteX1076" fmla="*/ 2987278 w 9854218"/>
              <a:gd name="connsiteY1076" fmla="*/ 513935 h 10287000"/>
              <a:gd name="connsiteX1077" fmla="*/ 2961968 w 9854218"/>
              <a:gd name="connsiteY1077" fmla="*/ 564552 h 10287000"/>
              <a:gd name="connsiteX1078" fmla="*/ 2911354 w 9854218"/>
              <a:gd name="connsiteY1078" fmla="*/ 589857 h 10287000"/>
              <a:gd name="connsiteX1079" fmla="*/ 2784818 w 9854218"/>
              <a:gd name="connsiteY1079" fmla="*/ 767007 h 10287000"/>
              <a:gd name="connsiteX1080" fmla="*/ 2759512 w 9854218"/>
              <a:gd name="connsiteY1080" fmla="*/ 779661 h 10287000"/>
              <a:gd name="connsiteX1081" fmla="*/ 2696243 w 9854218"/>
              <a:gd name="connsiteY1081" fmla="*/ 893543 h 10287000"/>
              <a:gd name="connsiteX1082" fmla="*/ 2632974 w 9854218"/>
              <a:gd name="connsiteY1082" fmla="*/ 956810 h 10287000"/>
              <a:gd name="connsiteX1083" fmla="*/ 2392558 w 9854218"/>
              <a:gd name="connsiteY1083" fmla="*/ 1323761 h 10287000"/>
              <a:gd name="connsiteX1084" fmla="*/ 2253366 w 9854218"/>
              <a:gd name="connsiteY1084" fmla="*/ 1538871 h 10287000"/>
              <a:gd name="connsiteX1085" fmla="*/ 2190100 w 9854218"/>
              <a:gd name="connsiteY1085" fmla="*/ 1640100 h 10287000"/>
              <a:gd name="connsiteX1086" fmla="*/ 2038253 w 9854218"/>
              <a:gd name="connsiteY1086" fmla="*/ 1956437 h 10287000"/>
              <a:gd name="connsiteX1087" fmla="*/ 2000296 w 9854218"/>
              <a:gd name="connsiteY1087" fmla="*/ 2019705 h 10287000"/>
              <a:gd name="connsiteX1088" fmla="*/ 1810492 w 9854218"/>
              <a:gd name="connsiteY1088" fmla="*/ 2462576 h 10287000"/>
              <a:gd name="connsiteX1089" fmla="*/ 1633343 w 9854218"/>
              <a:gd name="connsiteY1089" fmla="*/ 2930756 h 10287000"/>
              <a:gd name="connsiteX1090" fmla="*/ 1570074 w 9854218"/>
              <a:gd name="connsiteY1090" fmla="*/ 3133212 h 10287000"/>
              <a:gd name="connsiteX1091" fmla="*/ 1557420 w 9854218"/>
              <a:gd name="connsiteY1091" fmla="*/ 3145868 h 10287000"/>
              <a:gd name="connsiteX1092" fmla="*/ 1557422 w 9854218"/>
              <a:gd name="connsiteY1092" fmla="*/ 3171176 h 10287000"/>
              <a:gd name="connsiteX1093" fmla="*/ 1494154 w 9854218"/>
              <a:gd name="connsiteY1093" fmla="*/ 3323016 h 10287000"/>
              <a:gd name="connsiteX1094" fmla="*/ 1519463 w 9854218"/>
              <a:gd name="connsiteY1094" fmla="*/ 3297708 h 10287000"/>
              <a:gd name="connsiteX1095" fmla="*/ 1544768 w 9854218"/>
              <a:gd name="connsiteY1095" fmla="*/ 3209136 h 10287000"/>
              <a:gd name="connsiteX1096" fmla="*/ 1570074 w 9854218"/>
              <a:gd name="connsiteY1096" fmla="*/ 3196481 h 10287000"/>
              <a:gd name="connsiteX1097" fmla="*/ 1582726 w 9854218"/>
              <a:gd name="connsiteY1097" fmla="*/ 3196481 h 10287000"/>
              <a:gd name="connsiteX1098" fmla="*/ 1582727 w 9854218"/>
              <a:gd name="connsiteY1098" fmla="*/ 3183827 h 10287000"/>
              <a:gd name="connsiteX1099" fmla="*/ 1582726 w 9854218"/>
              <a:gd name="connsiteY1099" fmla="*/ 3171176 h 10287000"/>
              <a:gd name="connsiteX1100" fmla="*/ 1582726 w 9854218"/>
              <a:gd name="connsiteY1100" fmla="*/ 3158520 h 10287000"/>
              <a:gd name="connsiteX1101" fmla="*/ 1633342 w 9854218"/>
              <a:gd name="connsiteY1101" fmla="*/ 3019331 h 10287000"/>
              <a:gd name="connsiteX1102" fmla="*/ 1734570 w 9854218"/>
              <a:gd name="connsiteY1102" fmla="*/ 2766260 h 10287000"/>
              <a:gd name="connsiteX1103" fmla="*/ 1823146 w 9854218"/>
              <a:gd name="connsiteY1103" fmla="*/ 2576459 h 10287000"/>
              <a:gd name="connsiteX1104" fmla="*/ 1835800 w 9854218"/>
              <a:gd name="connsiteY1104" fmla="*/ 2576456 h 10287000"/>
              <a:gd name="connsiteX1105" fmla="*/ 1835800 w 9854218"/>
              <a:gd name="connsiteY1105" fmla="*/ 2551151 h 10287000"/>
              <a:gd name="connsiteX1106" fmla="*/ 1835796 w 9854218"/>
              <a:gd name="connsiteY1106" fmla="*/ 2538498 h 10287000"/>
              <a:gd name="connsiteX1107" fmla="*/ 1899068 w 9854218"/>
              <a:gd name="connsiteY1107" fmla="*/ 2361350 h 10287000"/>
              <a:gd name="connsiteX1108" fmla="*/ 1911720 w 9854218"/>
              <a:gd name="connsiteY1108" fmla="*/ 2336043 h 10287000"/>
              <a:gd name="connsiteX1109" fmla="*/ 1937026 w 9854218"/>
              <a:gd name="connsiteY1109" fmla="*/ 2336043 h 10287000"/>
              <a:gd name="connsiteX1110" fmla="*/ 1937028 w 9854218"/>
              <a:gd name="connsiteY1110" fmla="*/ 2298083 h 10287000"/>
              <a:gd name="connsiteX1111" fmla="*/ 1962336 w 9854218"/>
              <a:gd name="connsiteY1111" fmla="*/ 2260122 h 10287000"/>
              <a:gd name="connsiteX1112" fmla="*/ 2126832 w 9854218"/>
              <a:gd name="connsiteY1112" fmla="*/ 1905822 h 10287000"/>
              <a:gd name="connsiteX1113" fmla="*/ 2126832 w 9854218"/>
              <a:gd name="connsiteY1113" fmla="*/ 1893168 h 10287000"/>
              <a:gd name="connsiteX1114" fmla="*/ 2139485 w 9854218"/>
              <a:gd name="connsiteY1114" fmla="*/ 1880514 h 10287000"/>
              <a:gd name="connsiteX1115" fmla="*/ 2202754 w 9854218"/>
              <a:gd name="connsiteY1115" fmla="*/ 1791941 h 10287000"/>
              <a:gd name="connsiteX1116" fmla="*/ 2202755 w 9854218"/>
              <a:gd name="connsiteY1116" fmla="*/ 1753982 h 10287000"/>
              <a:gd name="connsiteX1117" fmla="*/ 2215408 w 9854218"/>
              <a:gd name="connsiteY1117" fmla="*/ 1741328 h 10287000"/>
              <a:gd name="connsiteX1118" fmla="*/ 2278674 w 9854218"/>
              <a:gd name="connsiteY1118" fmla="*/ 1652753 h 10287000"/>
              <a:gd name="connsiteX1119" fmla="*/ 2291330 w 9854218"/>
              <a:gd name="connsiteY1119" fmla="*/ 1640102 h 10287000"/>
              <a:gd name="connsiteX1120" fmla="*/ 2303982 w 9854218"/>
              <a:gd name="connsiteY1120" fmla="*/ 1602140 h 10287000"/>
              <a:gd name="connsiteX1121" fmla="*/ 2354598 w 9854218"/>
              <a:gd name="connsiteY1121" fmla="*/ 1526214 h 10287000"/>
              <a:gd name="connsiteX1122" fmla="*/ 2367250 w 9854218"/>
              <a:gd name="connsiteY1122" fmla="*/ 1513565 h 10287000"/>
              <a:gd name="connsiteX1123" fmla="*/ 2367251 w 9854218"/>
              <a:gd name="connsiteY1123" fmla="*/ 1500911 h 10287000"/>
              <a:gd name="connsiteX1124" fmla="*/ 2620324 w 9854218"/>
              <a:gd name="connsiteY1124" fmla="*/ 1095999 h 10287000"/>
              <a:gd name="connsiteX1125" fmla="*/ 2632978 w 9854218"/>
              <a:gd name="connsiteY1125" fmla="*/ 1083344 h 10287000"/>
              <a:gd name="connsiteX1126" fmla="*/ 2645628 w 9854218"/>
              <a:gd name="connsiteY1126" fmla="*/ 1070693 h 10287000"/>
              <a:gd name="connsiteX1127" fmla="*/ 2645626 w 9854218"/>
              <a:gd name="connsiteY1127" fmla="*/ 1058039 h 10287000"/>
              <a:gd name="connsiteX1128" fmla="*/ 2658282 w 9854218"/>
              <a:gd name="connsiteY1128" fmla="*/ 1045385 h 10287000"/>
              <a:gd name="connsiteX1129" fmla="*/ 2670936 w 9854218"/>
              <a:gd name="connsiteY1129" fmla="*/ 1045385 h 10287000"/>
              <a:gd name="connsiteX1130" fmla="*/ 2658280 w 9854218"/>
              <a:gd name="connsiteY1130" fmla="*/ 1070693 h 10287000"/>
              <a:gd name="connsiteX1131" fmla="*/ 2670938 w 9854218"/>
              <a:gd name="connsiteY1131" fmla="*/ 1070693 h 10287000"/>
              <a:gd name="connsiteX1132" fmla="*/ 2683589 w 9854218"/>
              <a:gd name="connsiteY1132" fmla="*/ 1070693 h 10287000"/>
              <a:gd name="connsiteX1133" fmla="*/ 2696244 w 9854218"/>
              <a:gd name="connsiteY1133" fmla="*/ 1058040 h 10287000"/>
              <a:gd name="connsiteX1134" fmla="*/ 2632978 w 9854218"/>
              <a:gd name="connsiteY1134" fmla="*/ 1159265 h 10287000"/>
              <a:gd name="connsiteX1135" fmla="*/ 2557054 w 9854218"/>
              <a:gd name="connsiteY1135" fmla="*/ 1235189 h 10287000"/>
              <a:gd name="connsiteX1136" fmla="*/ 2595012 w 9854218"/>
              <a:gd name="connsiteY1136" fmla="*/ 1222535 h 10287000"/>
              <a:gd name="connsiteX1137" fmla="*/ 2531747 w 9854218"/>
              <a:gd name="connsiteY1137" fmla="*/ 1323761 h 10287000"/>
              <a:gd name="connsiteX1138" fmla="*/ 2531747 w 9854218"/>
              <a:gd name="connsiteY1138" fmla="*/ 1311110 h 10287000"/>
              <a:gd name="connsiteX1139" fmla="*/ 2531748 w 9854218"/>
              <a:gd name="connsiteY1139" fmla="*/ 1298457 h 10287000"/>
              <a:gd name="connsiteX1140" fmla="*/ 2519093 w 9854218"/>
              <a:gd name="connsiteY1140" fmla="*/ 1311110 h 10287000"/>
              <a:gd name="connsiteX1141" fmla="*/ 2506440 w 9854218"/>
              <a:gd name="connsiteY1141" fmla="*/ 1336415 h 10287000"/>
              <a:gd name="connsiteX1142" fmla="*/ 2468480 w 9854218"/>
              <a:gd name="connsiteY1142" fmla="*/ 1374375 h 10287000"/>
              <a:gd name="connsiteX1143" fmla="*/ 2455824 w 9854218"/>
              <a:gd name="connsiteY1143" fmla="*/ 1387029 h 10287000"/>
              <a:gd name="connsiteX1144" fmla="*/ 2455826 w 9854218"/>
              <a:gd name="connsiteY1144" fmla="*/ 1399683 h 10287000"/>
              <a:gd name="connsiteX1145" fmla="*/ 2468480 w 9854218"/>
              <a:gd name="connsiteY1145" fmla="*/ 1399685 h 10287000"/>
              <a:gd name="connsiteX1146" fmla="*/ 2417864 w 9854218"/>
              <a:gd name="connsiteY1146" fmla="*/ 1450296 h 10287000"/>
              <a:gd name="connsiteX1147" fmla="*/ 2455824 w 9854218"/>
              <a:gd name="connsiteY1147" fmla="*/ 1450296 h 10287000"/>
              <a:gd name="connsiteX1148" fmla="*/ 2417861 w 9854218"/>
              <a:gd name="connsiteY1148" fmla="*/ 1513565 h 10287000"/>
              <a:gd name="connsiteX1149" fmla="*/ 2379904 w 9854218"/>
              <a:gd name="connsiteY1149" fmla="*/ 1551524 h 10287000"/>
              <a:gd name="connsiteX1150" fmla="*/ 2405212 w 9854218"/>
              <a:gd name="connsiteY1150" fmla="*/ 1538868 h 10287000"/>
              <a:gd name="connsiteX1151" fmla="*/ 2379904 w 9854218"/>
              <a:gd name="connsiteY1151" fmla="*/ 1564179 h 10287000"/>
              <a:gd name="connsiteX1152" fmla="*/ 2367250 w 9854218"/>
              <a:gd name="connsiteY1152" fmla="*/ 1602137 h 10287000"/>
              <a:gd name="connsiteX1153" fmla="*/ 2354598 w 9854218"/>
              <a:gd name="connsiteY1153" fmla="*/ 1614791 h 10287000"/>
              <a:gd name="connsiteX1154" fmla="*/ 2341944 w 9854218"/>
              <a:gd name="connsiteY1154" fmla="*/ 1627446 h 10287000"/>
              <a:gd name="connsiteX1155" fmla="*/ 2341943 w 9854218"/>
              <a:gd name="connsiteY1155" fmla="*/ 1640100 h 10287000"/>
              <a:gd name="connsiteX1156" fmla="*/ 2347962 w 9854218"/>
              <a:gd name="connsiteY1156" fmla="*/ 1639239 h 10287000"/>
              <a:gd name="connsiteX1157" fmla="*/ 2340360 w 9854218"/>
              <a:gd name="connsiteY1157" fmla="*/ 1652750 h 10287000"/>
              <a:gd name="connsiteX1158" fmla="*/ 2316635 w 9854218"/>
              <a:gd name="connsiteY1158" fmla="*/ 1678061 h 10287000"/>
              <a:gd name="connsiteX1159" fmla="*/ 2316636 w 9854218"/>
              <a:gd name="connsiteY1159" fmla="*/ 1690712 h 10287000"/>
              <a:gd name="connsiteX1160" fmla="*/ 2316635 w 9854218"/>
              <a:gd name="connsiteY1160" fmla="*/ 1703367 h 10287000"/>
              <a:gd name="connsiteX1161" fmla="*/ 2278674 w 9854218"/>
              <a:gd name="connsiteY1161" fmla="*/ 1779284 h 10287000"/>
              <a:gd name="connsiteX1162" fmla="*/ 2240716 w 9854218"/>
              <a:gd name="connsiteY1162" fmla="*/ 1829903 h 10287000"/>
              <a:gd name="connsiteX1163" fmla="*/ 2228057 w 9854218"/>
              <a:gd name="connsiteY1163" fmla="*/ 1829903 h 10287000"/>
              <a:gd name="connsiteX1164" fmla="*/ 2215409 w 9854218"/>
              <a:gd name="connsiteY1164" fmla="*/ 1829900 h 10287000"/>
              <a:gd name="connsiteX1165" fmla="*/ 2215409 w 9854218"/>
              <a:gd name="connsiteY1165" fmla="*/ 1855205 h 10287000"/>
              <a:gd name="connsiteX1166" fmla="*/ 2215408 w 9854218"/>
              <a:gd name="connsiteY1166" fmla="*/ 1867862 h 10287000"/>
              <a:gd name="connsiteX1167" fmla="*/ 2215409 w 9854218"/>
              <a:gd name="connsiteY1167" fmla="*/ 1893168 h 10287000"/>
              <a:gd name="connsiteX1168" fmla="*/ 2152139 w 9854218"/>
              <a:gd name="connsiteY1168" fmla="*/ 1994397 h 10287000"/>
              <a:gd name="connsiteX1169" fmla="*/ 2139485 w 9854218"/>
              <a:gd name="connsiteY1169" fmla="*/ 2019704 h 10287000"/>
              <a:gd name="connsiteX1170" fmla="*/ 2139486 w 9854218"/>
              <a:gd name="connsiteY1170" fmla="*/ 2032355 h 10287000"/>
              <a:gd name="connsiteX1171" fmla="*/ 2139485 w 9854218"/>
              <a:gd name="connsiteY1171" fmla="*/ 2045012 h 10287000"/>
              <a:gd name="connsiteX1172" fmla="*/ 2101526 w 9854218"/>
              <a:gd name="connsiteY1172" fmla="*/ 2095623 h 10287000"/>
              <a:gd name="connsiteX1173" fmla="*/ 2083730 w 9854218"/>
              <a:gd name="connsiteY1173" fmla="*/ 2134771 h 10287000"/>
              <a:gd name="connsiteX1174" fmla="*/ 2088130 w 9854218"/>
              <a:gd name="connsiteY1174" fmla="*/ 2144585 h 10287000"/>
              <a:gd name="connsiteX1175" fmla="*/ 2087437 w 9854218"/>
              <a:gd name="connsiteY1175" fmla="*/ 2146015 h 10287000"/>
              <a:gd name="connsiteX1176" fmla="*/ 2088870 w 9854218"/>
              <a:gd name="connsiteY1176" fmla="*/ 2146236 h 10287000"/>
              <a:gd name="connsiteX1177" fmla="*/ 2088130 w 9854218"/>
              <a:gd name="connsiteY1177" fmla="*/ 2144585 h 10287000"/>
              <a:gd name="connsiteX1178" fmla="*/ 2091639 w 9854218"/>
              <a:gd name="connsiteY1178" fmla="*/ 2137342 h 10287000"/>
              <a:gd name="connsiteX1179" fmla="*/ 2152139 w 9854218"/>
              <a:gd name="connsiteY1179" fmla="*/ 2032358 h 10287000"/>
              <a:gd name="connsiteX1180" fmla="*/ 2164793 w 9854218"/>
              <a:gd name="connsiteY1180" fmla="*/ 2019704 h 10287000"/>
              <a:gd name="connsiteX1181" fmla="*/ 2177447 w 9854218"/>
              <a:gd name="connsiteY1181" fmla="*/ 2007050 h 10287000"/>
              <a:gd name="connsiteX1182" fmla="*/ 2164794 w 9854218"/>
              <a:gd name="connsiteY1182" fmla="*/ 1994397 h 10287000"/>
              <a:gd name="connsiteX1183" fmla="*/ 2177447 w 9854218"/>
              <a:gd name="connsiteY1183" fmla="*/ 1969089 h 10287000"/>
              <a:gd name="connsiteX1184" fmla="*/ 2202754 w 9854218"/>
              <a:gd name="connsiteY1184" fmla="*/ 1956437 h 10287000"/>
              <a:gd name="connsiteX1185" fmla="*/ 2228057 w 9854218"/>
              <a:gd name="connsiteY1185" fmla="*/ 1880516 h 10287000"/>
              <a:gd name="connsiteX1186" fmla="*/ 2228060 w 9854218"/>
              <a:gd name="connsiteY1186" fmla="*/ 1867862 h 10287000"/>
              <a:gd name="connsiteX1187" fmla="*/ 2240714 w 9854218"/>
              <a:gd name="connsiteY1187" fmla="*/ 1867862 h 10287000"/>
              <a:gd name="connsiteX1188" fmla="*/ 2253370 w 9854218"/>
              <a:gd name="connsiteY1188" fmla="*/ 1855208 h 10287000"/>
              <a:gd name="connsiteX1189" fmla="*/ 2253370 w 9854218"/>
              <a:gd name="connsiteY1189" fmla="*/ 1842557 h 10287000"/>
              <a:gd name="connsiteX1190" fmla="*/ 2240712 w 9854218"/>
              <a:gd name="connsiteY1190" fmla="*/ 1842554 h 10287000"/>
              <a:gd name="connsiteX1191" fmla="*/ 2329289 w 9854218"/>
              <a:gd name="connsiteY1191" fmla="*/ 1703364 h 10287000"/>
              <a:gd name="connsiteX1192" fmla="*/ 2329290 w 9854218"/>
              <a:gd name="connsiteY1192" fmla="*/ 1716023 h 10287000"/>
              <a:gd name="connsiteX1193" fmla="*/ 2341943 w 9854218"/>
              <a:gd name="connsiteY1193" fmla="*/ 1703366 h 10287000"/>
              <a:gd name="connsiteX1194" fmla="*/ 2341943 w 9854218"/>
              <a:gd name="connsiteY1194" fmla="*/ 1690709 h 10287000"/>
              <a:gd name="connsiteX1195" fmla="*/ 2367250 w 9854218"/>
              <a:gd name="connsiteY1195" fmla="*/ 1627446 h 10287000"/>
              <a:gd name="connsiteX1196" fmla="*/ 2379904 w 9854218"/>
              <a:gd name="connsiteY1196" fmla="*/ 1627443 h 10287000"/>
              <a:gd name="connsiteX1197" fmla="*/ 2379904 w 9854218"/>
              <a:gd name="connsiteY1197" fmla="*/ 1614791 h 10287000"/>
              <a:gd name="connsiteX1198" fmla="*/ 2379900 w 9854218"/>
              <a:gd name="connsiteY1198" fmla="*/ 1602140 h 10287000"/>
              <a:gd name="connsiteX1199" fmla="*/ 2465318 w 9854218"/>
              <a:gd name="connsiteY1199" fmla="*/ 1468683 h 10287000"/>
              <a:gd name="connsiteX1200" fmla="*/ 2481902 w 9854218"/>
              <a:gd name="connsiteY1200" fmla="*/ 1450599 h 10287000"/>
              <a:gd name="connsiteX1201" fmla="*/ 2579830 w 9854218"/>
              <a:gd name="connsiteY1201" fmla="*/ 1265063 h 10287000"/>
              <a:gd name="connsiteX1202" fmla="*/ 3038504 w 9854218"/>
              <a:gd name="connsiteY1202" fmla="*/ 556154 h 10287000"/>
              <a:gd name="connsiteX1203" fmla="*/ 3295808 w 9854218"/>
              <a:gd name="connsiteY1203" fmla="*/ 235523 h 10287000"/>
              <a:gd name="connsiteX1204" fmla="*/ 3509334 w 9854218"/>
              <a:gd name="connsiteY1204" fmla="*/ 0 h 10287000"/>
              <a:gd name="connsiteX1205" fmla="*/ 9854218 w 9854218"/>
              <a:gd name="connsiteY1205" fmla="*/ 0 h 10287000"/>
              <a:gd name="connsiteX1206" fmla="*/ 9854218 w 9854218"/>
              <a:gd name="connsiteY1206" fmla="*/ 10287000 h 10287000"/>
              <a:gd name="connsiteX1207" fmla="*/ 4569194 w 9854218"/>
              <a:gd name="connsiteY1207" fmla="*/ 10287000 h 10287000"/>
              <a:gd name="connsiteX1208" fmla="*/ 4512034 w 9854218"/>
              <a:gd name="connsiteY1208" fmla="*/ 10239735 h 10287000"/>
              <a:gd name="connsiteX1209" fmla="*/ 4429784 w 9854218"/>
              <a:gd name="connsiteY1209" fmla="*/ 10181214 h 10287000"/>
              <a:gd name="connsiteX1210" fmla="*/ 4404479 w 9854218"/>
              <a:gd name="connsiteY1210" fmla="*/ 10143254 h 10287000"/>
              <a:gd name="connsiteX1211" fmla="*/ 4404479 w 9854218"/>
              <a:gd name="connsiteY1211" fmla="*/ 10130601 h 10287000"/>
              <a:gd name="connsiteX1212" fmla="*/ 4366518 w 9854218"/>
              <a:gd name="connsiteY1212" fmla="*/ 10092639 h 10287000"/>
              <a:gd name="connsiteX1213" fmla="*/ 4353864 w 9854218"/>
              <a:gd name="connsiteY1213" fmla="*/ 10079984 h 10287000"/>
              <a:gd name="connsiteX1214" fmla="*/ 4341210 w 9854218"/>
              <a:gd name="connsiteY1214" fmla="*/ 10079986 h 10287000"/>
              <a:gd name="connsiteX1215" fmla="*/ 4366518 w 9854218"/>
              <a:gd name="connsiteY1215" fmla="*/ 10105293 h 10287000"/>
              <a:gd name="connsiteX1216" fmla="*/ 4379172 w 9854218"/>
              <a:gd name="connsiteY1216" fmla="*/ 10130601 h 10287000"/>
              <a:gd name="connsiteX1217" fmla="*/ 4379170 w 9854218"/>
              <a:gd name="connsiteY1217" fmla="*/ 10143254 h 10287000"/>
              <a:gd name="connsiteX1218" fmla="*/ 4366518 w 9854218"/>
              <a:gd name="connsiteY1218" fmla="*/ 10143254 h 10287000"/>
              <a:gd name="connsiteX1219" fmla="*/ 4366518 w 9854218"/>
              <a:gd name="connsiteY1219" fmla="*/ 10130601 h 10287000"/>
              <a:gd name="connsiteX1220" fmla="*/ 4353864 w 9854218"/>
              <a:gd name="connsiteY1220" fmla="*/ 10130602 h 10287000"/>
              <a:gd name="connsiteX1221" fmla="*/ 4341210 w 9854218"/>
              <a:gd name="connsiteY1221" fmla="*/ 10117947 h 10287000"/>
              <a:gd name="connsiteX1222" fmla="*/ 4328555 w 9854218"/>
              <a:gd name="connsiteY1222" fmla="*/ 10105293 h 10287000"/>
              <a:gd name="connsiteX1223" fmla="*/ 4328555 w 9854218"/>
              <a:gd name="connsiteY1223" fmla="*/ 10092639 h 10287000"/>
              <a:gd name="connsiteX1224" fmla="*/ 4315904 w 9854218"/>
              <a:gd name="connsiteY1224" fmla="*/ 10079986 h 10287000"/>
              <a:gd name="connsiteX1225" fmla="*/ 4303250 w 9854218"/>
              <a:gd name="connsiteY1225" fmla="*/ 10079985 h 10287000"/>
              <a:gd name="connsiteX1226" fmla="*/ 4303250 w 9854218"/>
              <a:gd name="connsiteY1226" fmla="*/ 10092639 h 10287000"/>
              <a:gd name="connsiteX1227" fmla="*/ 4315901 w 9854218"/>
              <a:gd name="connsiteY1227" fmla="*/ 10105293 h 10287000"/>
              <a:gd name="connsiteX1228" fmla="*/ 4303250 w 9854218"/>
              <a:gd name="connsiteY1228" fmla="*/ 10117946 h 10287000"/>
              <a:gd name="connsiteX1229" fmla="*/ 4252632 w 9854218"/>
              <a:gd name="connsiteY1229" fmla="*/ 10067332 h 10287000"/>
              <a:gd name="connsiteX1230" fmla="*/ 4252636 w 9854218"/>
              <a:gd name="connsiteY1230" fmla="*/ 10092639 h 10287000"/>
              <a:gd name="connsiteX1231" fmla="*/ 4227329 w 9854218"/>
              <a:gd name="connsiteY1231" fmla="*/ 10079986 h 10287000"/>
              <a:gd name="connsiteX1232" fmla="*/ 4189368 w 9854218"/>
              <a:gd name="connsiteY1232" fmla="*/ 10042026 h 10287000"/>
              <a:gd name="connsiteX1233" fmla="*/ 4138756 w 9854218"/>
              <a:gd name="connsiteY1233" fmla="*/ 10004066 h 10287000"/>
              <a:gd name="connsiteX1234" fmla="*/ 4189368 w 9854218"/>
              <a:gd name="connsiteY1234" fmla="*/ 10016718 h 10287000"/>
              <a:gd name="connsiteX1235" fmla="*/ 4126100 w 9854218"/>
              <a:gd name="connsiteY1235" fmla="*/ 9940797 h 10287000"/>
              <a:gd name="connsiteX1236" fmla="*/ 4113446 w 9854218"/>
              <a:gd name="connsiteY1236" fmla="*/ 9928143 h 10287000"/>
              <a:gd name="connsiteX1237" fmla="*/ 4138754 w 9854218"/>
              <a:gd name="connsiteY1237" fmla="*/ 9928143 h 10287000"/>
              <a:gd name="connsiteX1238" fmla="*/ 4126100 w 9854218"/>
              <a:gd name="connsiteY1238" fmla="*/ 9902836 h 10287000"/>
              <a:gd name="connsiteX1239" fmla="*/ 4113446 w 9854218"/>
              <a:gd name="connsiteY1239" fmla="*/ 9890182 h 10287000"/>
              <a:gd name="connsiteX1240" fmla="*/ 4100792 w 9854218"/>
              <a:gd name="connsiteY1240" fmla="*/ 9877532 h 10287000"/>
              <a:gd name="connsiteX1241" fmla="*/ 4100790 w 9854218"/>
              <a:gd name="connsiteY1241" fmla="*/ 9890182 h 10287000"/>
              <a:gd name="connsiteX1242" fmla="*/ 4113444 w 9854218"/>
              <a:gd name="connsiteY1242" fmla="*/ 9902836 h 10287000"/>
              <a:gd name="connsiteX1243" fmla="*/ 4113446 w 9854218"/>
              <a:gd name="connsiteY1243" fmla="*/ 9915490 h 10287000"/>
              <a:gd name="connsiteX1244" fmla="*/ 4062832 w 9854218"/>
              <a:gd name="connsiteY1244" fmla="*/ 9877532 h 10287000"/>
              <a:gd name="connsiteX1245" fmla="*/ 4062832 w 9854218"/>
              <a:gd name="connsiteY1245" fmla="*/ 9902836 h 10287000"/>
              <a:gd name="connsiteX1246" fmla="*/ 4012217 w 9854218"/>
              <a:gd name="connsiteY1246" fmla="*/ 9877532 h 10287000"/>
              <a:gd name="connsiteX1247" fmla="*/ 4012217 w 9854218"/>
              <a:gd name="connsiteY1247" fmla="*/ 9890182 h 10287000"/>
              <a:gd name="connsiteX1248" fmla="*/ 3999564 w 9854218"/>
              <a:gd name="connsiteY1248" fmla="*/ 9864876 h 10287000"/>
              <a:gd name="connsiteX1249" fmla="*/ 3986910 w 9854218"/>
              <a:gd name="connsiteY1249" fmla="*/ 9852222 h 10287000"/>
              <a:gd name="connsiteX1250" fmla="*/ 3974254 w 9854218"/>
              <a:gd name="connsiteY1250" fmla="*/ 9839571 h 10287000"/>
              <a:gd name="connsiteX1251" fmla="*/ 3974256 w 9854218"/>
              <a:gd name="connsiteY1251" fmla="*/ 9852222 h 10287000"/>
              <a:gd name="connsiteX1252" fmla="*/ 3936298 w 9854218"/>
              <a:gd name="connsiteY1252" fmla="*/ 9826916 h 10287000"/>
              <a:gd name="connsiteX1253" fmla="*/ 3936296 w 9854218"/>
              <a:gd name="connsiteY1253" fmla="*/ 9814262 h 10287000"/>
              <a:gd name="connsiteX1254" fmla="*/ 3936298 w 9854218"/>
              <a:gd name="connsiteY1254" fmla="*/ 9801610 h 10287000"/>
              <a:gd name="connsiteX1255" fmla="*/ 3923640 w 9854218"/>
              <a:gd name="connsiteY1255" fmla="*/ 9801610 h 10287000"/>
              <a:gd name="connsiteX1256" fmla="*/ 3910988 w 9854218"/>
              <a:gd name="connsiteY1256" fmla="*/ 9801610 h 10287000"/>
              <a:gd name="connsiteX1257" fmla="*/ 3898332 w 9854218"/>
              <a:gd name="connsiteY1257" fmla="*/ 9788956 h 10287000"/>
              <a:gd name="connsiteX1258" fmla="*/ 3898336 w 9854218"/>
              <a:gd name="connsiteY1258" fmla="*/ 9776301 h 10287000"/>
              <a:gd name="connsiteX1259" fmla="*/ 3898336 w 9854218"/>
              <a:gd name="connsiteY1259" fmla="*/ 9750996 h 10287000"/>
              <a:gd name="connsiteX1260" fmla="*/ 3885682 w 9854218"/>
              <a:gd name="connsiteY1260" fmla="*/ 9750996 h 10287000"/>
              <a:gd name="connsiteX1261" fmla="*/ 3885680 w 9854218"/>
              <a:gd name="connsiteY1261" fmla="*/ 9763644 h 10287000"/>
              <a:gd name="connsiteX1262" fmla="*/ 3885682 w 9854218"/>
              <a:gd name="connsiteY1262" fmla="*/ 9776301 h 10287000"/>
              <a:gd name="connsiteX1263" fmla="*/ 3847722 w 9854218"/>
              <a:gd name="connsiteY1263" fmla="*/ 9738340 h 10287000"/>
              <a:gd name="connsiteX1264" fmla="*/ 3847722 w 9854218"/>
              <a:gd name="connsiteY1264" fmla="*/ 9763647 h 10287000"/>
              <a:gd name="connsiteX1265" fmla="*/ 3835066 w 9854218"/>
              <a:gd name="connsiteY1265" fmla="*/ 9738340 h 10287000"/>
              <a:gd name="connsiteX1266" fmla="*/ 3835067 w 9854218"/>
              <a:gd name="connsiteY1266" fmla="*/ 9725686 h 10287000"/>
              <a:gd name="connsiteX1267" fmla="*/ 3759146 w 9854218"/>
              <a:gd name="connsiteY1267" fmla="*/ 9649764 h 10287000"/>
              <a:gd name="connsiteX1268" fmla="*/ 3759146 w 9854218"/>
              <a:gd name="connsiteY1268" fmla="*/ 9662421 h 10287000"/>
              <a:gd name="connsiteX1269" fmla="*/ 3746490 w 9854218"/>
              <a:gd name="connsiteY1269" fmla="*/ 9637114 h 10287000"/>
              <a:gd name="connsiteX1270" fmla="*/ 3733836 w 9854218"/>
              <a:gd name="connsiteY1270" fmla="*/ 9624460 h 10287000"/>
              <a:gd name="connsiteX1271" fmla="*/ 3733836 w 9854218"/>
              <a:gd name="connsiteY1271" fmla="*/ 9636734 h 10287000"/>
              <a:gd name="connsiteX1272" fmla="*/ 3640518 w 9854218"/>
              <a:gd name="connsiteY1272" fmla="*/ 9540630 h 10287000"/>
              <a:gd name="connsiteX1273" fmla="*/ 3544034 w 9854218"/>
              <a:gd name="connsiteY1273" fmla="*/ 9459962 h 10287000"/>
              <a:gd name="connsiteX1274" fmla="*/ 3379536 w 9854218"/>
              <a:gd name="connsiteY1274" fmla="*/ 9270158 h 10287000"/>
              <a:gd name="connsiteX1275" fmla="*/ 3240347 w 9854218"/>
              <a:gd name="connsiteY1275" fmla="*/ 9118320 h 10287000"/>
              <a:gd name="connsiteX1276" fmla="*/ 3227696 w 9854218"/>
              <a:gd name="connsiteY1276" fmla="*/ 9118320 h 10287000"/>
              <a:gd name="connsiteX1277" fmla="*/ 3075851 w 9854218"/>
              <a:gd name="connsiteY1277" fmla="*/ 8903210 h 10287000"/>
              <a:gd name="connsiteX1278" fmla="*/ 3063197 w 9854218"/>
              <a:gd name="connsiteY1278" fmla="*/ 8915864 h 10287000"/>
              <a:gd name="connsiteX1279" fmla="*/ 3025236 w 9854218"/>
              <a:gd name="connsiteY1279" fmla="*/ 8827288 h 10287000"/>
              <a:gd name="connsiteX1280" fmla="*/ 3025238 w 9854218"/>
              <a:gd name="connsiteY1280" fmla="*/ 8865246 h 10287000"/>
              <a:gd name="connsiteX1281" fmla="*/ 2924008 w 9854218"/>
              <a:gd name="connsiteY1281" fmla="*/ 8688099 h 10287000"/>
              <a:gd name="connsiteX1282" fmla="*/ 2873393 w 9854218"/>
              <a:gd name="connsiteY1282" fmla="*/ 8650138 h 10287000"/>
              <a:gd name="connsiteX1283" fmla="*/ 2873393 w 9854218"/>
              <a:gd name="connsiteY1283" fmla="*/ 8637488 h 10287000"/>
              <a:gd name="connsiteX1284" fmla="*/ 2873392 w 9854218"/>
              <a:gd name="connsiteY1284" fmla="*/ 8624834 h 10287000"/>
              <a:gd name="connsiteX1285" fmla="*/ 2860744 w 9854218"/>
              <a:gd name="connsiteY1285" fmla="*/ 8624834 h 10287000"/>
              <a:gd name="connsiteX1286" fmla="*/ 2506439 w 9854218"/>
              <a:gd name="connsiteY1286" fmla="*/ 8042772 h 10287000"/>
              <a:gd name="connsiteX1287" fmla="*/ 2503470 w 9854218"/>
              <a:gd name="connsiteY1287" fmla="*/ 8056143 h 10287000"/>
              <a:gd name="connsiteX1288" fmla="*/ 2422608 w 9854218"/>
              <a:gd name="connsiteY1288" fmla="*/ 7928891 h 10287000"/>
              <a:gd name="connsiteX1289" fmla="*/ 2354598 w 9854218"/>
              <a:gd name="connsiteY1289" fmla="*/ 7777047 h 10287000"/>
              <a:gd name="connsiteX1290" fmla="*/ 2316635 w 9854218"/>
              <a:gd name="connsiteY1290" fmla="*/ 7701123 h 10287000"/>
              <a:gd name="connsiteX1291" fmla="*/ 2266022 w 9854218"/>
              <a:gd name="connsiteY1291" fmla="*/ 7637859 h 10287000"/>
              <a:gd name="connsiteX1292" fmla="*/ 2266022 w 9854218"/>
              <a:gd name="connsiteY1292" fmla="*/ 7625202 h 10287000"/>
              <a:gd name="connsiteX1293" fmla="*/ 2164794 w 9854218"/>
              <a:gd name="connsiteY1293" fmla="*/ 7397444 h 10287000"/>
              <a:gd name="connsiteX1294" fmla="*/ 2164793 w 9854218"/>
              <a:gd name="connsiteY1294" fmla="*/ 7384790 h 10287000"/>
              <a:gd name="connsiteX1295" fmla="*/ 2126832 w 9854218"/>
              <a:gd name="connsiteY1295" fmla="*/ 7334175 h 10287000"/>
              <a:gd name="connsiteX1296" fmla="*/ 2114180 w 9854218"/>
              <a:gd name="connsiteY1296" fmla="*/ 7346829 h 10287000"/>
              <a:gd name="connsiteX1297" fmla="*/ 2126832 w 9854218"/>
              <a:gd name="connsiteY1297" fmla="*/ 7372134 h 10287000"/>
              <a:gd name="connsiteX1298" fmla="*/ 2139485 w 9854218"/>
              <a:gd name="connsiteY1298" fmla="*/ 7397444 h 10287000"/>
              <a:gd name="connsiteX1299" fmla="*/ 2202752 w 9854218"/>
              <a:gd name="connsiteY1299" fmla="*/ 7549284 h 10287000"/>
              <a:gd name="connsiteX1300" fmla="*/ 2240714 w 9854218"/>
              <a:gd name="connsiteY1300" fmla="*/ 7637859 h 10287000"/>
              <a:gd name="connsiteX1301" fmla="*/ 2253368 w 9854218"/>
              <a:gd name="connsiteY1301" fmla="*/ 7663166 h 10287000"/>
              <a:gd name="connsiteX1302" fmla="*/ 2267009 w 9854218"/>
              <a:gd name="connsiteY1302" fmla="*/ 7702709 h 10287000"/>
              <a:gd name="connsiteX1303" fmla="*/ 2268472 w 9854218"/>
              <a:gd name="connsiteY1303" fmla="*/ 7706363 h 10287000"/>
              <a:gd name="connsiteX1304" fmla="*/ 2183772 w 9854218"/>
              <a:gd name="connsiteY1304" fmla="*/ 7539792 h 10287000"/>
              <a:gd name="connsiteX1305" fmla="*/ 2088870 w 9854218"/>
              <a:gd name="connsiteY1305" fmla="*/ 7372134 h 10287000"/>
              <a:gd name="connsiteX1306" fmla="*/ 2076218 w 9854218"/>
              <a:gd name="connsiteY1306" fmla="*/ 7359483 h 10287000"/>
              <a:gd name="connsiteX1307" fmla="*/ 2076220 w 9854218"/>
              <a:gd name="connsiteY1307" fmla="*/ 7346829 h 10287000"/>
              <a:gd name="connsiteX1308" fmla="*/ 1911722 w 9854218"/>
              <a:gd name="connsiteY1308" fmla="*/ 6815382 h 10287000"/>
              <a:gd name="connsiteX1309" fmla="*/ 1861103 w 9854218"/>
              <a:gd name="connsiteY1309" fmla="*/ 6676193 h 10287000"/>
              <a:gd name="connsiteX1310" fmla="*/ 1861103 w 9854218"/>
              <a:gd name="connsiteY1310" fmla="*/ 6625580 h 10287000"/>
              <a:gd name="connsiteX1311" fmla="*/ 1861106 w 9854218"/>
              <a:gd name="connsiteY1311" fmla="*/ 6612926 h 10287000"/>
              <a:gd name="connsiteX1312" fmla="*/ 1861106 w 9854218"/>
              <a:gd name="connsiteY1312" fmla="*/ 6574965 h 10287000"/>
              <a:gd name="connsiteX1313" fmla="*/ 1810492 w 9854218"/>
              <a:gd name="connsiteY1313" fmla="*/ 6359856 h 10287000"/>
              <a:gd name="connsiteX1314" fmla="*/ 1810492 w 9854218"/>
              <a:gd name="connsiteY1314" fmla="*/ 6347198 h 10287000"/>
              <a:gd name="connsiteX1315" fmla="*/ 1810493 w 9854218"/>
              <a:gd name="connsiteY1315" fmla="*/ 6334550 h 10287000"/>
              <a:gd name="connsiteX1316" fmla="*/ 1797844 w 9854218"/>
              <a:gd name="connsiteY1316" fmla="*/ 6296589 h 10287000"/>
              <a:gd name="connsiteX1317" fmla="*/ 1797840 w 9854218"/>
              <a:gd name="connsiteY1317" fmla="*/ 6283932 h 10287000"/>
              <a:gd name="connsiteX1318" fmla="*/ 1785185 w 9854218"/>
              <a:gd name="connsiteY1318" fmla="*/ 6208014 h 10287000"/>
              <a:gd name="connsiteX1319" fmla="*/ 1797839 w 9854218"/>
              <a:gd name="connsiteY1319" fmla="*/ 6182706 h 10287000"/>
              <a:gd name="connsiteX1320" fmla="*/ 1785185 w 9854218"/>
              <a:gd name="connsiteY1320" fmla="*/ 6170054 h 10287000"/>
              <a:gd name="connsiteX1321" fmla="*/ 1772531 w 9854218"/>
              <a:gd name="connsiteY1321" fmla="*/ 6106785 h 10287000"/>
              <a:gd name="connsiteX1322" fmla="*/ 1785185 w 9854218"/>
              <a:gd name="connsiteY1322" fmla="*/ 6094131 h 10287000"/>
              <a:gd name="connsiteX1323" fmla="*/ 1759878 w 9854218"/>
              <a:gd name="connsiteY1323" fmla="*/ 5841063 h 10287000"/>
              <a:gd name="connsiteX1324" fmla="*/ 1772531 w 9854218"/>
              <a:gd name="connsiteY1324" fmla="*/ 5853713 h 10287000"/>
              <a:gd name="connsiteX1325" fmla="*/ 1747224 w 9854218"/>
              <a:gd name="connsiteY1325" fmla="*/ 5714525 h 10287000"/>
              <a:gd name="connsiteX1326" fmla="*/ 1747224 w 9854218"/>
              <a:gd name="connsiteY1326" fmla="*/ 5410842 h 10287000"/>
              <a:gd name="connsiteX1327" fmla="*/ 1759878 w 9854218"/>
              <a:gd name="connsiteY1327" fmla="*/ 5398188 h 10287000"/>
              <a:gd name="connsiteX1328" fmla="*/ 1759878 w 9854218"/>
              <a:gd name="connsiteY1328" fmla="*/ 5372882 h 10287000"/>
              <a:gd name="connsiteX1329" fmla="*/ 1747224 w 9854218"/>
              <a:gd name="connsiteY1329" fmla="*/ 5360225 h 10287000"/>
              <a:gd name="connsiteX1330" fmla="*/ 1747224 w 9854218"/>
              <a:gd name="connsiteY1330" fmla="*/ 5347577 h 10287000"/>
              <a:gd name="connsiteX1331" fmla="*/ 1747224 w 9854218"/>
              <a:gd name="connsiteY1331" fmla="*/ 5309616 h 10287000"/>
              <a:gd name="connsiteX1332" fmla="*/ 1747224 w 9854218"/>
              <a:gd name="connsiteY1332" fmla="*/ 5284304 h 10287000"/>
              <a:gd name="connsiteX1333" fmla="*/ 1734570 w 9854218"/>
              <a:gd name="connsiteY1333" fmla="*/ 5221037 h 10287000"/>
              <a:gd name="connsiteX1334" fmla="*/ 1747226 w 9854218"/>
              <a:gd name="connsiteY1334" fmla="*/ 5221038 h 10287000"/>
              <a:gd name="connsiteX1335" fmla="*/ 1747224 w 9854218"/>
              <a:gd name="connsiteY1335" fmla="*/ 5208387 h 10287000"/>
              <a:gd name="connsiteX1336" fmla="*/ 1747224 w 9854218"/>
              <a:gd name="connsiteY1336" fmla="*/ 5195732 h 10287000"/>
              <a:gd name="connsiteX1337" fmla="*/ 1734570 w 9854218"/>
              <a:gd name="connsiteY1337" fmla="*/ 5195730 h 10287000"/>
              <a:gd name="connsiteX1338" fmla="*/ 1734570 w 9854218"/>
              <a:gd name="connsiteY1338" fmla="*/ 5157770 h 10287000"/>
              <a:gd name="connsiteX1339" fmla="*/ 1759878 w 9854218"/>
              <a:gd name="connsiteY1339" fmla="*/ 5183081 h 10287000"/>
              <a:gd name="connsiteX1340" fmla="*/ 1759878 w 9854218"/>
              <a:gd name="connsiteY1340" fmla="*/ 5170424 h 10287000"/>
              <a:gd name="connsiteX1341" fmla="*/ 1861106 w 9854218"/>
              <a:gd name="connsiteY1341" fmla="*/ 5663910 h 10287000"/>
              <a:gd name="connsiteX1342" fmla="*/ 1873760 w 9854218"/>
              <a:gd name="connsiteY1342" fmla="*/ 5676567 h 10287000"/>
              <a:gd name="connsiteX1343" fmla="*/ 1873760 w 9854218"/>
              <a:gd name="connsiteY1343" fmla="*/ 5663913 h 10287000"/>
              <a:gd name="connsiteX1344" fmla="*/ 1873762 w 9854218"/>
              <a:gd name="connsiteY1344" fmla="*/ 5651256 h 10287000"/>
              <a:gd name="connsiteX1345" fmla="*/ 1772531 w 9854218"/>
              <a:gd name="connsiteY1345" fmla="*/ 5145120 h 10287000"/>
              <a:gd name="connsiteX1346" fmla="*/ 1747226 w 9854218"/>
              <a:gd name="connsiteY1346" fmla="*/ 5005928 h 10287000"/>
              <a:gd name="connsiteX1347" fmla="*/ 1709264 w 9854218"/>
              <a:gd name="connsiteY1347" fmla="*/ 4980624 h 10287000"/>
              <a:gd name="connsiteX1348" fmla="*/ 1721916 w 9854218"/>
              <a:gd name="connsiteY1348" fmla="*/ 4828781 h 10287000"/>
              <a:gd name="connsiteX1349" fmla="*/ 1709264 w 9854218"/>
              <a:gd name="connsiteY1349" fmla="*/ 4816124 h 10287000"/>
              <a:gd name="connsiteX1350" fmla="*/ 1709266 w 9854218"/>
              <a:gd name="connsiteY1350" fmla="*/ 4828781 h 10287000"/>
              <a:gd name="connsiteX1351" fmla="*/ 1696613 w 9854218"/>
              <a:gd name="connsiteY1351" fmla="*/ 4980624 h 10287000"/>
              <a:gd name="connsiteX1352" fmla="*/ 1683956 w 9854218"/>
              <a:gd name="connsiteY1352" fmla="*/ 4993277 h 10287000"/>
              <a:gd name="connsiteX1353" fmla="*/ 1671304 w 9854218"/>
              <a:gd name="connsiteY1353" fmla="*/ 4980624 h 10287000"/>
              <a:gd name="connsiteX1354" fmla="*/ 1671304 w 9854218"/>
              <a:gd name="connsiteY1354" fmla="*/ 4917353 h 10287000"/>
              <a:gd name="connsiteX1355" fmla="*/ 1683956 w 9854218"/>
              <a:gd name="connsiteY1355" fmla="*/ 4866741 h 10287000"/>
              <a:gd name="connsiteX1356" fmla="*/ 1683958 w 9854218"/>
              <a:gd name="connsiteY1356" fmla="*/ 4854090 h 10287000"/>
              <a:gd name="connsiteX1357" fmla="*/ 1683956 w 9854218"/>
              <a:gd name="connsiteY1357" fmla="*/ 4841432 h 10287000"/>
              <a:gd name="connsiteX1358" fmla="*/ 1696610 w 9854218"/>
              <a:gd name="connsiteY1358" fmla="*/ 4828776 h 10287000"/>
              <a:gd name="connsiteX1359" fmla="*/ 1696610 w 9854218"/>
              <a:gd name="connsiteY1359" fmla="*/ 4816127 h 10287000"/>
              <a:gd name="connsiteX1360" fmla="*/ 1696610 w 9854218"/>
              <a:gd name="connsiteY1360" fmla="*/ 4803474 h 10287000"/>
              <a:gd name="connsiteX1361" fmla="*/ 1683956 w 9854218"/>
              <a:gd name="connsiteY1361" fmla="*/ 4803471 h 10287000"/>
              <a:gd name="connsiteX1362" fmla="*/ 1671308 w 9854218"/>
              <a:gd name="connsiteY1362" fmla="*/ 4816127 h 10287000"/>
              <a:gd name="connsiteX1363" fmla="*/ 1671304 w 9854218"/>
              <a:gd name="connsiteY1363" fmla="*/ 4752860 h 10287000"/>
              <a:gd name="connsiteX1364" fmla="*/ 1671304 w 9854218"/>
              <a:gd name="connsiteY1364" fmla="*/ 4727555 h 10287000"/>
              <a:gd name="connsiteX1365" fmla="*/ 1658650 w 9854218"/>
              <a:gd name="connsiteY1365" fmla="*/ 4702250 h 10287000"/>
              <a:gd name="connsiteX1366" fmla="*/ 1671304 w 9854218"/>
              <a:gd name="connsiteY1366" fmla="*/ 4626324 h 10287000"/>
              <a:gd name="connsiteX1367" fmla="*/ 1683956 w 9854218"/>
              <a:gd name="connsiteY1367" fmla="*/ 4563062 h 10287000"/>
              <a:gd name="connsiteX1368" fmla="*/ 1683958 w 9854218"/>
              <a:gd name="connsiteY1368" fmla="*/ 4588368 h 10287000"/>
              <a:gd name="connsiteX1369" fmla="*/ 1683960 w 9854218"/>
              <a:gd name="connsiteY1369" fmla="*/ 4638981 h 10287000"/>
              <a:gd name="connsiteX1370" fmla="*/ 1683958 w 9854218"/>
              <a:gd name="connsiteY1370" fmla="*/ 4651632 h 10287000"/>
              <a:gd name="connsiteX1371" fmla="*/ 1696612 w 9854218"/>
              <a:gd name="connsiteY1371" fmla="*/ 4714899 h 10287000"/>
              <a:gd name="connsiteX1372" fmla="*/ 1709264 w 9854218"/>
              <a:gd name="connsiteY1372" fmla="*/ 4714898 h 10287000"/>
              <a:gd name="connsiteX1373" fmla="*/ 1721918 w 9854218"/>
              <a:gd name="connsiteY1373" fmla="*/ 4702250 h 10287000"/>
              <a:gd name="connsiteX1374" fmla="*/ 1734570 w 9854218"/>
              <a:gd name="connsiteY1374" fmla="*/ 4689593 h 10287000"/>
              <a:gd name="connsiteX1375" fmla="*/ 1734570 w 9854218"/>
              <a:gd name="connsiteY1375" fmla="*/ 4676942 h 10287000"/>
              <a:gd name="connsiteX1376" fmla="*/ 1734574 w 9854218"/>
              <a:gd name="connsiteY1376" fmla="*/ 4664288 h 10287000"/>
              <a:gd name="connsiteX1377" fmla="*/ 1721916 w 9854218"/>
              <a:gd name="connsiteY1377" fmla="*/ 4676942 h 10287000"/>
              <a:gd name="connsiteX1378" fmla="*/ 1709264 w 9854218"/>
              <a:gd name="connsiteY1378" fmla="*/ 4689597 h 10287000"/>
              <a:gd name="connsiteX1379" fmla="*/ 1696610 w 9854218"/>
              <a:gd name="connsiteY1379" fmla="*/ 4651632 h 10287000"/>
              <a:gd name="connsiteX1380" fmla="*/ 1696610 w 9854218"/>
              <a:gd name="connsiteY1380" fmla="*/ 4575714 h 10287000"/>
              <a:gd name="connsiteX1381" fmla="*/ 1696610 w 9854218"/>
              <a:gd name="connsiteY1381" fmla="*/ 4537751 h 10287000"/>
              <a:gd name="connsiteX1382" fmla="*/ 1696610 w 9854218"/>
              <a:gd name="connsiteY1382" fmla="*/ 4487138 h 10287000"/>
              <a:gd name="connsiteX1383" fmla="*/ 1709267 w 9854218"/>
              <a:gd name="connsiteY1383" fmla="*/ 4436526 h 10287000"/>
              <a:gd name="connsiteX1384" fmla="*/ 1709264 w 9854218"/>
              <a:gd name="connsiteY1384" fmla="*/ 4423871 h 10287000"/>
              <a:gd name="connsiteX1385" fmla="*/ 1709264 w 9854218"/>
              <a:gd name="connsiteY1385" fmla="*/ 4385910 h 10287000"/>
              <a:gd name="connsiteX1386" fmla="*/ 1721916 w 9854218"/>
              <a:gd name="connsiteY1386" fmla="*/ 4398566 h 10287000"/>
              <a:gd name="connsiteX1387" fmla="*/ 1734570 w 9854218"/>
              <a:gd name="connsiteY1387" fmla="*/ 4373259 h 10287000"/>
              <a:gd name="connsiteX1388" fmla="*/ 1721916 w 9854218"/>
              <a:gd name="connsiteY1388" fmla="*/ 4347947 h 10287000"/>
              <a:gd name="connsiteX1389" fmla="*/ 1734570 w 9854218"/>
              <a:gd name="connsiteY1389" fmla="*/ 4335296 h 10287000"/>
              <a:gd name="connsiteX1390" fmla="*/ 1721916 w 9854218"/>
              <a:gd name="connsiteY1390" fmla="*/ 4322646 h 10287000"/>
              <a:gd name="connsiteX1391" fmla="*/ 1721918 w 9854218"/>
              <a:gd name="connsiteY1391" fmla="*/ 4297335 h 10287000"/>
              <a:gd name="connsiteX1392" fmla="*/ 1734570 w 9854218"/>
              <a:gd name="connsiteY1392" fmla="*/ 4259375 h 10287000"/>
              <a:gd name="connsiteX1393" fmla="*/ 1747226 w 9854218"/>
              <a:gd name="connsiteY1393" fmla="*/ 4246719 h 10287000"/>
              <a:gd name="connsiteX1394" fmla="*/ 1747224 w 9854218"/>
              <a:gd name="connsiteY1394" fmla="*/ 4221419 h 10287000"/>
              <a:gd name="connsiteX1395" fmla="*/ 1759880 w 9854218"/>
              <a:gd name="connsiteY1395" fmla="*/ 4183454 h 10287000"/>
              <a:gd name="connsiteX1396" fmla="*/ 1759880 w 9854218"/>
              <a:gd name="connsiteY1396" fmla="*/ 4158146 h 10287000"/>
              <a:gd name="connsiteX1397" fmla="*/ 1759882 w 9854218"/>
              <a:gd name="connsiteY1397" fmla="*/ 4132838 h 10287000"/>
              <a:gd name="connsiteX1398" fmla="*/ 1747226 w 9854218"/>
              <a:gd name="connsiteY1398" fmla="*/ 4145492 h 10287000"/>
              <a:gd name="connsiteX1399" fmla="*/ 1747224 w 9854218"/>
              <a:gd name="connsiteY1399" fmla="*/ 4094879 h 10287000"/>
              <a:gd name="connsiteX1400" fmla="*/ 1759878 w 9854218"/>
              <a:gd name="connsiteY1400" fmla="*/ 4056920 h 10287000"/>
              <a:gd name="connsiteX1401" fmla="*/ 1759880 w 9854218"/>
              <a:gd name="connsiteY1401" fmla="*/ 4044264 h 10287000"/>
              <a:gd name="connsiteX1402" fmla="*/ 1759878 w 9854218"/>
              <a:gd name="connsiteY1402" fmla="*/ 4018959 h 10287000"/>
              <a:gd name="connsiteX1403" fmla="*/ 1772531 w 9854218"/>
              <a:gd name="connsiteY1403" fmla="*/ 4018959 h 10287000"/>
              <a:gd name="connsiteX1404" fmla="*/ 1759878 w 9854218"/>
              <a:gd name="connsiteY1404" fmla="*/ 4082226 h 10287000"/>
              <a:gd name="connsiteX1405" fmla="*/ 1759878 w 9854218"/>
              <a:gd name="connsiteY1405" fmla="*/ 4094879 h 10287000"/>
              <a:gd name="connsiteX1406" fmla="*/ 1772532 w 9854218"/>
              <a:gd name="connsiteY1406" fmla="*/ 4082226 h 10287000"/>
              <a:gd name="connsiteX1407" fmla="*/ 1772531 w 9854218"/>
              <a:gd name="connsiteY1407" fmla="*/ 4018959 h 10287000"/>
              <a:gd name="connsiteX1408" fmla="*/ 1785185 w 9854218"/>
              <a:gd name="connsiteY1408" fmla="*/ 4018956 h 10287000"/>
              <a:gd name="connsiteX1409" fmla="*/ 1797839 w 9854218"/>
              <a:gd name="connsiteY1409" fmla="*/ 3993647 h 10287000"/>
              <a:gd name="connsiteX1410" fmla="*/ 1797839 w 9854218"/>
              <a:gd name="connsiteY1410" fmla="*/ 3980997 h 10287000"/>
              <a:gd name="connsiteX1411" fmla="*/ 1785185 w 9854218"/>
              <a:gd name="connsiteY1411" fmla="*/ 3943038 h 10287000"/>
              <a:gd name="connsiteX1412" fmla="*/ 1785188 w 9854218"/>
              <a:gd name="connsiteY1412" fmla="*/ 3930384 h 10287000"/>
              <a:gd name="connsiteX1413" fmla="*/ 1797839 w 9854218"/>
              <a:gd name="connsiteY1413" fmla="*/ 3892421 h 10287000"/>
              <a:gd name="connsiteX1414" fmla="*/ 1823146 w 9854218"/>
              <a:gd name="connsiteY1414" fmla="*/ 3803846 h 10287000"/>
              <a:gd name="connsiteX1415" fmla="*/ 1848454 w 9854218"/>
              <a:gd name="connsiteY1415" fmla="*/ 3702623 h 10287000"/>
              <a:gd name="connsiteX1416" fmla="*/ 1848454 w 9854218"/>
              <a:gd name="connsiteY1416" fmla="*/ 3689967 h 10287000"/>
              <a:gd name="connsiteX1417" fmla="*/ 1873760 w 9854218"/>
              <a:gd name="connsiteY1417" fmla="*/ 3614048 h 10287000"/>
              <a:gd name="connsiteX1418" fmla="*/ 1899068 w 9854218"/>
              <a:gd name="connsiteY1418" fmla="*/ 3487509 h 10287000"/>
              <a:gd name="connsiteX1419" fmla="*/ 1924374 w 9854218"/>
              <a:gd name="connsiteY1419" fmla="*/ 3398939 h 10287000"/>
              <a:gd name="connsiteX1420" fmla="*/ 1937030 w 9854218"/>
              <a:gd name="connsiteY1420" fmla="*/ 3323013 h 10287000"/>
              <a:gd name="connsiteX1421" fmla="*/ 1962335 w 9854218"/>
              <a:gd name="connsiteY1421" fmla="*/ 3259749 h 10287000"/>
              <a:gd name="connsiteX1422" fmla="*/ 1991070 w 9854218"/>
              <a:gd name="connsiteY1422" fmla="*/ 3218426 h 10287000"/>
              <a:gd name="connsiteX1423" fmla="*/ 2009375 w 9854218"/>
              <a:gd name="connsiteY1423" fmla="*/ 3131484 h 10287000"/>
              <a:gd name="connsiteX1424" fmla="*/ 2101524 w 9854218"/>
              <a:gd name="connsiteY1424" fmla="*/ 2813634 h 10287000"/>
              <a:gd name="connsiteX1425" fmla="*/ 2101523 w 9854218"/>
              <a:gd name="connsiteY1425" fmla="*/ 2804220 h 10287000"/>
              <a:gd name="connsiteX1426" fmla="*/ 2101522 w 9854218"/>
              <a:gd name="connsiteY1426" fmla="*/ 2791569 h 10287000"/>
              <a:gd name="connsiteX1427" fmla="*/ 2088870 w 9854218"/>
              <a:gd name="connsiteY1427" fmla="*/ 2791569 h 10287000"/>
              <a:gd name="connsiteX1428" fmla="*/ 2088870 w 9854218"/>
              <a:gd name="connsiteY1428" fmla="*/ 2766260 h 10287000"/>
              <a:gd name="connsiteX1429" fmla="*/ 2103107 w 9854218"/>
              <a:gd name="connsiteY1429" fmla="*/ 2764679 h 10287000"/>
              <a:gd name="connsiteX1430" fmla="*/ 2117687 w 9854218"/>
              <a:gd name="connsiteY1430" fmla="*/ 2757873 h 10287000"/>
              <a:gd name="connsiteX1431" fmla="*/ 2150044 w 9854218"/>
              <a:gd name="connsiteY1431" fmla="*/ 2646270 h 10287000"/>
              <a:gd name="connsiteX1432" fmla="*/ 2170826 w 9854218"/>
              <a:gd name="connsiteY1432" fmla="*/ 2589693 h 10287000"/>
              <a:gd name="connsiteX1433" fmla="*/ 2152136 w 9854218"/>
              <a:gd name="connsiteY1433" fmla="*/ 2627073 h 10287000"/>
              <a:gd name="connsiteX1434" fmla="*/ 2139486 w 9854218"/>
              <a:gd name="connsiteY1434" fmla="*/ 2677683 h 10287000"/>
              <a:gd name="connsiteX1435" fmla="*/ 2126832 w 9854218"/>
              <a:gd name="connsiteY1435" fmla="*/ 2677683 h 10287000"/>
              <a:gd name="connsiteX1436" fmla="*/ 2190101 w 9854218"/>
              <a:gd name="connsiteY1436" fmla="*/ 2525843 h 10287000"/>
              <a:gd name="connsiteX1437" fmla="*/ 2193160 w 9854218"/>
              <a:gd name="connsiteY1437" fmla="*/ 2528904 h 10287000"/>
              <a:gd name="connsiteX1438" fmla="*/ 2326253 w 9854218"/>
              <a:gd name="connsiteY1438" fmla="*/ 2166623 h 10287000"/>
              <a:gd name="connsiteX1439" fmla="*/ 2536276 w 9854218"/>
              <a:gd name="connsiteY1439" fmla="*/ 1692287 h 10287000"/>
              <a:gd name="connsiteX1440" fmla="*/ 2779430 w 9854218"/>
              <a:gd name="connsiteY1440" fmla="*/ 1247916 h 10287000"/>
              <a:gd name="connsiteX1441" fmla="*/ 2770664 w 9854218"/>
              <a:gd name="connsiteY1441" fmla="*/ 1177716 h 10287000"/>
              <a:gd name="connsiteX1442" fmla="*/ 2749036 w 9854218"/>
              <a:gd name="connsiteY1442" fmla="*/ 1173831 h 10287000"/>
              <a:gd name="connsiteX1443" fmla="*/ 2722301 w 9854218"/>
              <a:gd name="connsiteY1443" fmla="*/ 1216800 h 10287000"/>
              <a:gd name="connsiteX1444" fmla="*/ 2664288 w 9854218"/>
              <a:gd name="connsiteY1444" fmla="*/ 1332978 h 10287000"/>
              <a:gd name="connsiteX1445" fmla="*/ 2203618 w 9854218"/>
              <a:gd name="connsiteY1445" fmla="*/ 2299605 h 10287000"/>
              <a:gd name="connsiteX1446" fmla="*/ 1707262 w 9854218"/>
              <a:gd name="connsiteY1446" fmla="*/ 4283838 h 10287000"/>
              <a:gd name="connsiteX1447" fmla="*/ 1681160 w 9854218"/>
              <a:gd name="connsiteY1447" fmla="*/ 4307601 h 10287000"/>
              <a:gd name="connsiteX1448" fmla="*/ 1666626 w 9854218"/>
              <a:gd name="connsiteY1448" fmla="*/ 4250051 h 10287000"/>
              <a:gd name="connsiteX1449" fmla="*/ 1755719 w 9854218"/>
              <a:gd name="connsiteY1449" fmla="*/ 3618369 h 10287000"/>
              <a:gd name="connsiteX1450" fmla="*/ 2213906 w 9854218"/>
              <a:gd name="connsiteY1450" fmla="*/ 2011451 h 10287000"/>
              <a:gd name="connsiteX1451" fmla="*/ 2291730 w 9854218"/>
              <a:gd name="connsiteY1451" fmla="*/ 1839899 h 10287000"/>
              <a:gd name="connsiteX1452" fmla="*/ 2270768 w 9854218"/>
              <a:gd name="connsiteY1452" fmla="*/ 1875771 h 10287000"/>
              <a:gd name="connsiteX1453" fmla="*/ 2228062 w 9854218"/>
              <a:gd name="connsiteY1453" fmla="*/ 1969091 h 10287000"/>
              <a:gd name="connsiteX1454" fmla="*/ 2088868 w 9854218"/>
              <a:gd name="connsiteY1454" fmla="*/ 2209505 h 10287000"/>
              <a:gd name="connsiteX1455" fmla="*/ 1987640 w 9854218"/>
              <a:gd name="connsiteY1455" fmla="*/ 2449925 h 10287000"/>
              <a:gd name="connsiteX1456" fmla="*/ 1974989 w 9854218"/>
              <a:gd name="connsiteY1456" fmla="*/ 2462577 h 10287000"/>
              <a:gd name="connsiteX1457" fmla="*/ 1974990 w 9854218"/>
              <a:gd name="connsiteY1457" fmla="*/ 2475228 h 10287000"/>
              <a:gd name="connsiteX1458" fmla="*/ 1987643 w 9854218"/>
              <a:gd name="connsiteY1458" fmla="*/ 2475230 h 10287000"/>
              <a:gd name="connsiteX1459" fmla="*/ 1974989 w 9854218"/>
              <a:gd name="connsiteY1459" fmla="*/ 2538498 h 10287000"/>
              <a:gd name="connsiteX1460" fmla="*/ 1974989 w 9854218"/>
              <a:gd name="connsiteY1460" fmla="*/ 2551151 h 10287000"/>
              <a:gd name="connsiteX1461" fmla="*/ 1987643 w 9854218"/>
              <a:gd name="connsiteY1461" fmla="*/ 2551154 h 10287000"/>
              <a:gd name="connsiteX1462" fmla="*/ 2000297 w 9854218"/>
              <a:gd name="connsiteY1462" fmla="*/ 2551154 h 10287000"/>
              <a:gd name="connsiteX1463" fmla="*/ 2000296 w 9854218"/>
              <a:gd name="connsiteY1463" fmla="*/ 2563802 h 10287000"/>
              <a:gd name="connsiteX1464" fmla="*/ 1962335 w 9854218"/>
              <a:gd name="connsiteY1464" fmla="*/ 2652381 h 10287000"/>
              <a:gd name="connsiteX1465" fmla="*/ 1924374 w 9854218"/>
              <a:gd name="connsiteY1465" fmla="*/ 2690342 h 10287000"/>
              <a:gd name="connsiteX1466" fmla="*/ 1949678 w 9854218"/>
              <a:gd name="connsiteY1466" fmla="*/ 2690340 h 10287000"/>
              <a:gd name="connsiteX1467" fmla="*/ 1873757 w 9854218"/>
              <a:gd name="connsiteY1467" fmla="*/ 2867490 h 10287000"/>
              <a:gd name="connsiteX1468" fmla="*/ 1886414 w 9854218"/>
              <a:gd name="connsiteY1468" fmla="*/ 2880144 h 10287000"/>
              <a:gd name="connsiteX1469" fmla="*/ 1861106 w 9854218"/>
              <a:gd name="connsiteY1469" fmla="*/ 2905451 h 10287000"/>
              <a:gd name="connsiteX1470" fmla="*/ 1861108 w 9854218"/>
              <a:gd name="connsiteY1470" fmla="*/ 2943410 h 10287000"/>
              <a:gd name="connsiteX1471" fmla="*/ 1772531 w 9854218"/>
              <a:gd name="connsiteY1471" fmla="*/ 3196478 h 10287000"/>
              <a:gd name="connsiteX1472" fmla="*/ 1747226 w 9854218"/>
              <a:gd name="connsiteY1472" fmla="*/ 3272402 h 10287000"/>
              <a:gd name="connsiteX1473" fmla="*/ 1645997 w 9854218"/>
              <a:gd name="connsiteY1473" fmla="*/ 3576087 h 10287000"/>
              <a:gd name="connsiteX1474" fmla="*/ 1633342 w 9854218"/>
              <a:gd name="connsiteY1474" fmla="*/ 3689967 h 10287000"/>
              <a:gd name="connsiteX1475" fmla="*/ 1608035 w 9854218"/>
              <a:gd name="connsiteY1475" fmla="*/ 3715275 h 10287000"/>
              <a:gd name="connsiteX1476" fmla="*/ 1595384 w 9854218"/>
              <a:gd name="connsiteY1476" fmla="*/ 3677315 h 10287000"/>
              <a:gd name="connsiteX1477" fmla="*/ 1570074 w 9854218"/>
              <a:gd name="connsiteY1477" fmla="*/ 3727928 h 10287000"/>
              <a:gd name="connsiteX1478" fmla="*/ 1570076 w 9854218"/>
              <a:gd name="connsiteY1478" fmla="*/ 3740582 h 10287000"/>
              <a:gd name="connsiteX1479" fmla="*/ 1557420 w 9854218"/>
              <a:gd name="connsiteY1479" fmla="*/ 3740582 h 10287000"/>
              <a:gd name="connsiteX1480" fmla="*/ 1557422 w 9854218"/>
              <a:gd name="connsiteY1480" fmla="*/ 3753236 h 10287000"/>
              <a:gd name="connsiteX1481" fmla="*/ 1544766 w 9854218"/>
              <a:gd name="connsiteY1481" fmla="*/ 3765888 h 10287000"/>
              <a:gd name="connsiteX1482" fmla="*/ 1532116 w 9854218"/>
              <a:gd name="connsiteY1482" fmla="*/ 3816503 h 10287000"/>
              <a:gd name="connsiteX1483" fmla="*/ 1494154 w 9854218"/>
              <a:gd name="connsiteY1483" fmla="*/ 3955688 h 10287000"/>
              <a:gd name="connsiteX1484" fmla="*/ 1481500 w 9854218"/>
              <a:gd name="connsiteY1484" fmla="*/ 3968345 h 10287000"/>
              <a:gd name="connsiteX1485" fmla="*/ 1481500 w 9854218"/>
              <a:gd name="connsiteY1485" fmla="*/ 3993647 h 10287000"/>
              <a:gd name="connsiteX1486" fmla="*/ 1481501 w 9854218"/>
              <a:gd name="connsiteY1486" fmla="*/ 4006304 h 10287000"/>
              <a:gd name="connsiteX1487" fmla="*/ 1381853 w 9854218"/>
              <a:gd name="connsiteY1487" fmla="*/ 4214495 h 10287000"/>
              <a:gd name="connsiteX1488" fmla="*/ 1368499 w 9854218"/>
              <a:gd name="connsiteY1488" fmla="*/ 4261914 h 10287000"/>
              <a:gd name="connsiteX1489" fmla="*/ 1368140 w 9854218"/>
              <a:gd name="connsiteY1489" fmla="*/ 4265309 h 10287000"/>
              <a:gd name="connsiteX1490" fmla="*/ 1388314 w 9854218"/>
              <a:gd name="connsiteY1490" fmla="*/ 4280324 h 10287000"/>
              <a:gd name="connsiteX1491" fmla="*/ 1371136 w 9854218"/>
              <a:gd name="connsiteY1491" fmla="*/ 4408659 h 10287000"/>
              <a:gd name="connsiteX1492" fmla="*/ 1369580 w 9854218"/>
              <a:gd name="connsiteY1492" fmla="*/ 4545485 h 10287000"/>
              <a:gd name="connsiteX1493" fmla="*/ 1344680 w 9854218"/>
              <a:gd name="connsiteY1493" fmla="*/ 4621031 h 10287000"/>
              <a:gd name="connsiteX1494" fmla="*/ 1361503 w 9854218"/>
              <a:gd name="connsiteY1494" fmla="*/ 4686864 h 10287000"/>
              <a:gd name="connsiteX1495" fmla="*/ 1354621 w 9854218"/>
              <a:gd name="connsiteY1495" fmla="*/ 4885583 h 10287000"/>
              <a:gd name="connsiteX1496" fmla="*/ 1348517 w 9854218"/>
              <a:gd name="connsiteY1496" fmla="*/ 5015886 h 10287000"/>
              <a:gd name="connsiteX1497" fmla="*/ 1350493 w 9854218"/>
              <a:gd name="connsiteY1497" fmla="*/ 5004813 h 10287000"/>
              <a:gd name="connsiteX1498" fmla="*/ 1358993 w 9854218"/>
              <a:gd name="connsiteY1498" fmla="*/ 4989188 h 10287000"/>
              <a:gd name="connsiteX1499" fmla="*/ 1361566 w 9854218"/>
              <a:gd name="connsiteY1499" fmla="*/ 5006784 h 10287000"/>
              <a:gd name="connsiteX1500" fmla="*/ 1372642 w 9854218"/>
              <a:gd name="connsiteY1500" fmla="*/ 5008755 h 10287000"/>
              <a:gd name="connsiteX1501" fmla="*/ 1362166 w 9854218"/>
              <a:gd name="connsiteY1501" fmla="*/ 5035454 h 10287000"/>
              <a:gd name="connsiteX1502" fmla="*/ 1360192 w 9854218"/>
              <a:gd name="connsiteY1502" fmla="*/ 5046527 h 10287000"/>
              <a:gd name="connsiteX1503" fmla="*/ 1351691 w 9854218"/>
              <a:gd name="connsiteY1503" fmla="*/ 5062152 h 10287000"/>
              <a:gd name="connsiteX1504" fmla="*/ 1344566 w 9854218"/>
              <a:gd name="connsiteY1504" fmla="*/ 5038034 h 10287000"/>
              <a:gd name="connsiteX1505" fmla="*/ 1315892 w 9854218"/>
              <a:gd name="connsiteY1505" fmla="*/ 5038644 h 10287000"/>
              <a:gd name="connsiteX1506" fmla="*/ 1322174 w 9854218"/>
              <a:gd name="connsiteY1506" fmla="*/ 4811256 h 10287000"/>
              <a:gd name="connsiteX1507" fmla="*/ 1335581 w 9854218"/>
              <a:gd name="connsiteY1507" fmla="*/ 4607987 h 10287000"/>
              <a:gd name="connsiteX1508" fmla="*/ 1316006 w 9854218"/>
              <a:gd name="connsiteY1508" fmla="*/ 4621641 h 10287000"/>
              <a:gd name="connsiteX1509" fmla="*/ 1309060 w 9854218"/>
              <a:gd name="connsiteY1509" fmla="*/ 4500440 h 10287000"/>
              <a:gd name="connsiteX1510" fmla="*/ 1321690 w 9854218"/>
              <a:gd name="connsiteY1510" fmla="*/ 4365584 h 10287000"/>
              <a:gd name="connsiteX1511" fmla="*/ 1333078 w 9854218"/>
              <a:gd name="connsiteY1511" fmla="*/ 4329764 h 10287000"/>
              <a:gd name="connsiteX1512" fmla="*/ 1339778 w 9854218"/>
              <a:gd name="connsiteY1512" fmla="*/ 4294655 h 10287000"/>
              <a:gd name="connsiteX1513" fmla="*/ 1334128 w 9854218"/>
              <a:gd name="connsiteY1513" fmla="*/ 4283789 h 10287000"/>
              <a:gd name="connsiteX1514" fmla="*/ 1333241 w 9854218"/>
              <a:gd name="connsiteY1514" fmla="*/ 4284804 h 10287000"/>
              <a:gd name="connsiteX1515" fmla="*/ 1329890 w 9854218"/>
              <a:gd name="connsiteY1515" fmla="*/ 4279569 h 10287000"/>
              <a:gd name="connsiteX1516" fmla="*/ 1329440 w 9854218"/>
              <a:gd name="connsiteY1516" fmla="*/ 4274876 h 10287000"/>
              <a:gd name="connsiteX1517" fmla="*/ 1319377 w 9854218"/>
              <a:gd name="connsiteY1517" fmla="*/ 4260165 h 10287000"/>
              <a:gd name="connsiteX1518" fmla="*/ 1304350 w 9854218"/>
              <a:gd name="connsiteY1518" fmla="*/ 4259375 h 10287000"/>
              <a:gd name="connsiteX1519" fmla="*/ 1291700 w 9854218"/>
              <a:gd name="connsiteY1519" fmla="*/ 4411218 h 10287000"/>
              <a:gd name="connsiteX1520" fmla="*/ 1228430 w 9854218"/>
              <a:gd name="connsiteY1520" fmla="*/ 4309989 h 10287000"/>
              <a:gd name="connsiteX1521" fmla="*/ 1228429 w 9854218"/>
              <a:gd name="connsiteY1521" fmla="*/ 4297332 h 10287000"/>
              <a:gd name="connsiteX1522" fmla="*/ 1228429 w 9854218"/>
              <a:gd name="connsiteY1522" fmla="*/ 4259375 h 10287000"/>
              <a:gd name="connsiteX1523" fmla="*/ 1241081 w 9854218"/>
              <a:gd name="connsiteY1523" fmla="*/ 4272029 h 10287000"/>
              <a:gd name="connsiteX1524" fmla="*/ 1241083 w 9854218"/>
              <a:gd name="connsiteY1524" fmla="*/ 4284678 h 10287000"/>
              <a:gd name="connsiteX1525" fmla="*/ 1253735 w 9854218"/>
              <a:gd name="connsiteY1525" fmla="*/ 4272029 h 10287000"/>
              <a:gd name="connsiteX1526" fmla="*/ 1241083 w 9854218"/>
              <a:gd name="connsiteY1526" fmla="*/ 4234070 h 10287000"/>
              <a:gd name="connsiteX1527" fmla="*/ 1241081 w 9854218"/>
              <a:gd name="connsiteY1527" fmla="*/ 4221419 h 10287000"/>
              <a:gd name="connsiteX1528" fmla="*/ 1241081 w 9854218"/>
              <a:gd name="connsiteY1528" fmla="*/ 4208763 h 10287000"/>
              <a:gd name="connsiteX1529" fmla="*/ 1239502 w 9854218"/>
              <a:gd name="connsiteY1529" fmla="*/ 4197690 h 10287000"/>
              <a:gd name="connsiteX1530" fmla="*/ 1232377 w 9854218"/>
              <a:gd name="connsiteY1530" fmla="*/ 4196673 h 10287000"/>
              <a:gd name="connsiteX1531" fmla="*/ 1229462 w 9854218"/>
              <a:gd name="connsiteY1531" fmla="*/ 4233180 h 10287000"/>
              <a:gd name="connsiteX1532" fmla="*/ 1228429 w 9854218"/>
              <a:gd name="connsiteY1532" fmla="*/ 4233416 h 10287000"/>
              <a:gd name="connsiteX1533" fmla="*/ 1228429 w 9854218"/>
              <a:gd name="connsiteY1533" fmla="*/ 4234070 h 10287000"/>
              <a:gd name="connsiteX1534" fmla="*/ 1228429 w 9854218"/>
              <a:gd name="connsiteY1534" fmla="*/ 4246722 h 10287000"/>
              <a:gd name="connsiteX1535" fmla="*/ 1215775 w 9854218"/>
              <a:gd name="connsiteY1535" fmla="*/ 4259375 h 10287000"/>
              <a:gd name="connsiteX1536" fmla="*/ 1214402 w 9854218"/>
              <a:gd name="connsiteY1536" fmla="*/ 4223664 h 10287000"/>
              <a:gd name="connsiteX1537" fmla="*/ 1207888 w 9854218"/>
              <a:gd name="connsiteY1537" fmla="*/ 4209806 h 10287000"/>
              <a:gd name="connsiteX1538" fmla="*/ 1187569 w 9854218"/>
              <a:gd name="connsiteY1538" fmla="*/ 4574865 h 10287000"/>
              <a:gd name="connsiteX1539" fmla="*/ 1209595 w 9854218"/>
              <a:gd name="connsiteY1539" fmla="*/ 4587000 h 10287000"/>
              <a:gd name="connsiteX1540" fmla="*/ 1210015 w 9854218"/>
              <a:gd name="connsiteY1540" fmla="*/ 4716479 h 10287000"/>
              <a:gd name="connsiteX1541" fmla="*/ 1227065 w 9854218"/>
              <a:gd name="connsiteY1541" fmla="*/ 4852247 h 10287000"/>
              <a:gd name="connsiteX1542" fmla="*/ 1212661 w 9854218"/>
              <a:gd name="connsiteY1542" fmla="*/ 4930475 h 10287000"/>
              <a:gd name="connsiteX1543" fmla="*/ 1238272 w 9854218"/>
              <a:gd name="connsiteY1543" fmla="*/ 4993412 h 10287000"/>
              <a:gd name="connsiteX1544" fmla="*/ 1258454 w 9854218"/>
              <a:gd name="connsiteY1544" fmla="*/ 5191223 h 10287000"/>
              <a:gd name="connsiteX1545" fmla="*/ 1253197 w 9854218"/>
              <a:gd name="connsiteY1545" fmla="*/ 5210450 h 10287000"/>
              <a:gd name="connsiteX1546" fmla="*/ 1254044 w 9854218"/>
              <a:gd name="connsiteY1546" fmla="*/ 5240709 h 10287000"/>
              <a:gd name="connsiteX1547" fmla="*/ 1254724 w 9854218"/>
              <a:gd name="connsiteY1547" fmla="*/ 5240415 h 10287000"/>
              <a:gd name="connsiteX1548" fmla="*/ 1317005 w 9854218"/>
              <a:gd name="connsiteY1548" fmla="*/ 5398188 h 10287000"/>
              <a:gd name="connsiteX1549" fmla="*/ 1329656 w 9854218"/>
              <a:gd name="connsiteY1549" fmla="*/ 5372882 h 10287000"/>
              <a:gd name="connsiteX1550" fmla="*/ 1380271 w 9854218"/>
              <a:gd name="connsiteY1550" fmla="*/ 5613296 h 10287000"/>
              <a:gd name="connsiteX1551" fmla="*/ 1380271 w 9854218"/>
              <a:gd name="connsiteY1551" fmla="*/ 5651258 h 10287000"/>
              <a:gd name="connsiteX1552" fmla="*/ 1392926 w 9854218"/>
              <a:gd name="connsiteY1552" fmla="*/ 5638607 h 10287000"/>
              <a:gd name="connsiteX1553" fmla="*/ 1405579 w 9854218"/>
              <a:gd name="connsiteY1553" fmla="*/ 5651259 h 10287000"/>
              <a:gd name="connsiteX1554" fmla="*/ 1418234 w 9854218"/>
              <a:gd name="connsiteY1554" fmla="*/ 5663912 h 10287000"/>
              <a:gd name="connsiteX1555" fmla="*/ 1496526 w 9854218"/>
              <a:gd name="connsiteY1555" fmla="*/ 5884557 h 10287000"/>
              <a:gd name="connsiteX1556" fmla="*/ 1509760 w 9854218"/>
              <a:gd name="connsiteY1556" fmla="*/ 5906024 h 10287000"/>
              <a:gd name="connsiteX1557" fmla="*/ 1508820 w 9854218"/>
              <a:gd name="connsiteY1557" fmla="*/ 5901420 h 10287000"/>
              <a:gd name="connsiteX1558" fmla="*/ 1490338 w 9854218"/>
              <a:gd name="connsiteY1558" fmla="*/ 5825213 h 10287000"/>
              <a:gd name="connsiteX1559" fmla="*/ 1482641 w 9854218"/>
              <a:gd name="connsiteY1559" fmla="*/ 5729742 h 10287000"/>
              <a:gd name="connsiteX1560" fmla="*/ 1465153 w 9854218"/>
              <a:gd name="connsiteY1560" fmla="*/ 5726520 h 10287000"/>
              <a:gd name="connsiteX1561" fmla="*/ 1441958 w 9854218"/>
              <a:gd name="connsiteY1561" fmla="*/ 5479880 h 10287000"/>
              <a:gd name="connsiteX1562" fmla="*/ 1409186 w 9854218"/>
              <a:gd name="connsiteY1562" fmla="*/ 5245944 h 10287000"/>
              <a:gd name="connsiteX1563" fmla="*/ 1402835 w 9854218"/>
              <a:gd name="connsiteY1563" fmla="*/ 5241156 h 10287000"/>
              <a:gd name="connsiteX1564" fmla="*/ 1407625 w 9854218"/>
              <a:gd name="connsiteY1564" fmla="*/ 5234805 h 10287000"/>
              <a:gd name="connsiteX1565" fmla="*/ 1404505 w 9854218"/>
              <a:gd name="connsiteY1565" fmla="*/ 5212524 h 10287000"/>
              <a:gd name="connsiteX1566" fmla="*/ 1410854 w 9854218"/>
              <a:gd name="connsiteY1566" fmla="*/ 5217312 h 10287000"/>
              <a:gd name="connsiteX1567" fmla="*/ 1412483 w 9854218"/>
              <a:gd name="connsiteY1567" fmla="*/ 5218949 h 10287000"/>
              <a:gd name="connsiteX1568" fmla="*/ 1412413 w 9854218"/>
              <a:gd name="connsiteY1568" fmla="*/ 5228451 h 10287000"/>
              <a:gd name="connsiteX1569" fmla="*/ 1415812 w 9854218"/>
              <a:gd name="connsiteY1569" fmla="*/ 5222296 h 10287000"/>
              <a:gd name="connsiteX1570" fmla="*/ 1412483 w 9854218"/>
              <a:gd name="connsiteY1570" fmla="*/ 5218949 h 10287000"/>
              <a:gd name="connsiteX1571" fmla="*/ 1412731 w 9854218"/>
              <a:gd name="connsiteY1571" fmla="*/ 5185101 h 10287000"/>
              <a:gd name="connsiteX1572" fmla="*/ 1418980 w 9854218"/>
              <a:gd name="connsiteY1572" fmla="*/ 5153696 h 10287000"/>
              <a:gd name="connsiteX1573" fmla="*/ 1483608 w 9854218"/>
              <a:gd name="connsiteY1573" fmla="*/ 5371797 h 10287000"/>
              <a:gd name="connsiteX1574" fmla="*/ 1458209 w 9854218"/>
              <a:gd name="connsiteY1574" fmla="*/ 5352647 h 10287000"/>
              <a:gd name="connsiteX1575" fmla="*/ 1503359 w 9854218"/>
              <a:gd name="connsiteY1575" fmla="*/ 5715473 h 10287000"/>
              <a:gd name="connsiteX1576" fmla="*/ 1527197 w 9854218"/>
              <a:gd name="connsiteY1576" fmla="*/ 5723481 h 10287000"/>
              <a:gd name="connsiteX1577" fmla="*/ 1550714 w 9854218"/>
              <a:gd name="connsiteY1577" fmla="*/ 5850807 h 10287000"/>
              <a:gd name="connsiteX1578" fmla="*/ 1591721 w 9854218"/>
              <a:gd name="connsiteY1578" fmla="*/ 5981355 h 10287000"/>
              <a:gd name="connsiteX1579" fmla="*/ 1591505 w 9854218"/>
              <a:gd name="connsiteY1579" fmla="*/ 6060899 h 10287000"/>
              <a:gd name="connsiteX1580" fmla="*/ 1619156 w 9854218"/>
              <a:gd name="connsiteY1580" fmla="*/ 6092955 h 10287000"/>
              <a:gd name="connsiteX1581" fmla="*/ 1620138 w 9854218"/>
              <a:gd name="connsiteY1581" fmla="*/ 6095787 h 10287000"/>
              <a:gd name="connsiteX1582" fmla="*/ 1620689 w 9854218"/>
              <a:gd name="connsiteY1582" fmla="*/ 6081479 h 10287000"/>
              <a:gd name="connsiteX1583" fmla="*/ 1620694 w 9854218"/>
              <a:gd name="connsiteY1583" fmla="*/ 6068825 h 10287000"/>
              <a:gd name="connsiteX1584" fmla="*/ 1608040 w 9854218"/>
              <a:gd name="connsiteY1584" fmla="*/ 6056171 h 10287000"/>
              <a:gd name="connsiteX1585" fmla="*/ 1613374 w 9854218"/>
              <a:gd name="connsiteY1585" fmla="*/ 5872893 h 10287000"/>
              <a:gd name="connsiteX1586" fmla="*/ 1608806 w 9854218"/>
              <a:gd name="connsiteY1586" fmla="*/ 5802330 h 10287000"/>
              <a:gd name="connsiteX1587" fmla="*/ 1620689 w 9854218"/>
              <a:gd name="connsiteY1587" fmla="*/ 5790449 h 10287000"/>
              <a:gd name="connsiteX1588" fmla="*/ 1645996 w 9854218"/>
              <a:gd name="connsiteY1588" fmla="*/ 5790447 h 10287000"/>
              <a:gd name="connsiteX1589" fmla="*/ 1633342 w 9854218"/>
              <a:gd name="connsiteY1589" fmla="*/ 5841060 h 10287000"/>
              <a:gd name="connsiteX1590" fmla="*/ 1633343 w 9854218"/>
              <a:gd name="connsiteY1590" fmla="*/ 5828409 h 10287000"/>
              <a:gd name="connsiteX1591" fmla="*/ 1620689 w 9854218"/>
              <a:gd name="connsiteY1591" fmla="*/ 5828409 h 10287000"/>
              <a:gd name="connsiteX1592" fmla="*/ 1620689 w 9854218"/>
              <a:gd name="connsiteY1592" fmla="*/ 5841063 h 10287000"/>
              <a:gd name="connsiteX1593" fmla="*/ 1633344 w 9854218"/>
              <a:gd name="connsiteY1593" fmla="*/ 5853714 h 10287000"/>
              <a:gd name="connsiteX1594" fmla="*/ 1658651 w 9854218"/>
              <a:gd name="connsiteY1594" fmla="*/ 5904329 h 10287000"/>
              <a:gd name="connsiteX1595" fmla="*/ 1658650 w 9854218"/>
              <a:gd name="connsiteY1595" fmla="*/ 5992904 h 10287000"/>
              <a:gd name="connsiteX1596" fmla="*/ 1658650 w 9854218"/>
              <a:gd name="connsiteY1596" fmla="*/ 6005558 h 10287000"/>
              <a:gd name="connsiteX1597" fmla="*/ 1658650 w 9854218"/>
              <a:gd name="connsiteY1597" fmla="*/ 6030861 h 10287000"/>
              <a:gd name="connsiteX1598" fmla="*/ 1658651 w 9854218"/>
              <a:gd name="connsiteY1598" fmla="*/ 6043518 h 10287000"/>
              <a:gd name="connsiteX1599" fmla="*/ 1658652 w 9854218"/>
              <a:gd name="connsiteY1599" fmla="*/ 6119439 h 10287000"/>
              <a:gd name="connsiteX1600" fmla="*/ 1658650 w 9854218"/>
              <a:gd name="connsiteY1600" fmla="*/ 6132093 h 10287000"/>
              <a:gd name="connsiteX1601" fmla="*/ 1671304 w 9854218"/>
              <a:gd name="connsiteY1601" fmla="*/ 6144746 h 10287000"/>
              <a:gd name="connsiteX1602" fmla="*/ 1671304 w 9854218"/>
              <a:gd name="connsiteY1602" fmla="*/ 6157400 h 10287000"/>
              <a:gd name="connsiteX1603" fmla="*/ 1671304 w 9854218"/>
              <a:gd name="connsiteY1603" fmla="*/ 6182706 h 10287000"/>
              <a:gd name="connsiteX1604" fmla="*/ 1671304 w 9854218"/>
              <a:gd name="connsiteY1604" fmla="*/ 6195360 h 10287000"/>
              <a:gd name="connsiteX1605" fmla="*/ 1696612 w 9854218"/>
              <a:gd name="connsiteY1605" fmla="*/ 6271281 h 10287000"/>
              <a:gd name="connsiteX1606" fmla="*/ 1683956 w 9854218"/>
              <a:gd name="connsiteY1606" fmla="*/ 6271278 h 10287000"/>
              <a:gd name="connsiteX1607" fmla="*/ 1683956 w 9854218"/>
              <a:gd name="connsiteY1607" fmla="*/ 6283935 h 10287000"/>
              <a:gd name="connsiteX1608" fmla="*/ 1696610 w 9854218"/>
              <a:gd name="connsiteY1608" fmla="*/ 6309240 h 10287000"/>
              <a:gd name="connsiteX1609" fmla="*/ 1695425 w 9854218"/>
              <a:gd name="connsiteY1609" fmla="*/ 6372311 h 10287000"/>
              <a:gd name="connsiteX1610" fmla="*/ 1699331 w 9854218"/>
              <a:gd name="connsiteY1610" fmla="*/ 6394962 h 10287000"/>
              <a:gd name="connsiteX1611" fmla="*/ 1701635 w 9854218"/>
              <a:gd name="connsiteY1611" fmla="*/ 6401727 h 10287000"/>
              <a:gd name="connsiteX1612" fmla="*/ 1717750 w 9854218"/>
              <a:gd name="connsiteY1612" fmla="*/ 6435048 h 10287000"/>
              <a:gd name="connsiteX1613" fmla="*/ 1716190 w 9854218"/>
              <a:gd name="connsiteY1613" fmla="*/ 6423909 h 10287000"/>
              <a:gd name="connsiteX1614" fmla="*/ 1719419 w 9854218"/>
              <a:gd name="connsiteY1614" fmla="*/ 6406416 h 10287000"/>
              <a:gd name="connsiteX1615" fmla="*/ 1727328 w 9854218"/>
              <a:gd name="connsiteY1615" fmla="*/ 6422343 h 10287000"/>
              <a:gd name="connsiteX1616" fmla="*/ 1738468 w 9854218"/>
              <a:gd name="connsiteY1616" fmla="*/ 6420779 h 10287000"/>
              <a:gd name="connsiteX1617" fmla="*/ 1736798 w 9854218"/>
              <a:gd name="connsiteY1617" fmla="*/ 6449411 h 10287000"/>
              <a:gd name="connsiteX1618" fmla="*/ 1738361 w 9854218"/>
              <a:gd name="connsiteY1618" fmla="*/ 6460550 h 10287000"/>
              <a:gd name="connsiteX1619" fmla="*/ 1735132 w 9854218"/>
              <a:gd name="connsiteY1619" fmla="*/ 6478043 h 10287000"/>
              <a:gd name="connsiteX1620" fmla="*/ 1720871 w 9854218"/>
              <a:gd name="connsiteY1620" fmla="*/ 6457328 h 10287000"/>
              <a:gd name="connsiteX1621" fmla="*/ 1709114 w 9854218"/>
              <a:gd name="connsiteY1621" fmla="*/ 6447681 h 10287000"/>
              <a:gd name="connsiteX1622" fmla="*/ 1721522 w 9854218"/>
              <a:gd name="connsiteY1622" fmla="*/ 6503195 h 10287000"/>
              <a:gd name="connsiteX1623" fmla="*/ 1734572 w 9854218"/>
              <a:gd name="connsiteY1623" fmla="*/ 6587615 h 10287000"/>
              <a:gd name="connsiteX1624" fmla="*/ 1721918 w 9854218"/>
              <a:gd name="connsiteY1624" fmla="*/ 6600269 h 10287000"/>
              <a:gd name="connsiteX1625" fmla="*/ 1734570 w 9854218"/>
              <a:gd name="connsiteY1625" fmla="*/ 6625580 h 10287000"/>
              <a:gd name="connsiteX1626" fmla="*/ 1747224 w 9854218"/>
              <a:gd name="connsiteY1626" fmla="*/ 6638229 h 10287000"/>
              <a:gd name="connsiteX1627" fmla="*/ 1734570 w 9854218"/>
              <a:gd name="connsiteY1627" fmla="*/ 6638232 h 10287000"/>
              <a:gd name="connsiteX1628" fmla="*/ 1759880 w 9854218"/>
              <a:gd name="connsiteY1628" fmla="*/ 6714153 h 10287000"/>
              <a:gd name="connsiteX1629" fmla="*/ 1759882 w 9854218"/>
              <a:gd name="connsiteY1629" fmla="*/ 6726807 h 10287000"/>
              <a:gd name="connsiteX1630" fmla="*/ 1759880 w 9854218"/>
              <a:gd name="connsiteY1630" fmla="*/ 6739458 h 10287000"/>
              <a:gd name="connsiteX1631" fmla="*/ 1772531 w 9854218"/>
              <a:gd name="connsiteY1631" fmla="*/ 6752112 h 10287000"/>
              <a:gd name="connsiteX1632" fmla="*/ 1810493 w 9854218"/>
              <a:gd name="connsiteY1632" fmla="*/ 6929262 h 10287000"/>
              <a:gd name="connsiteX1633" fmla="*/ 1797839 w 9854218"/>
              <a:gd name="connsiteY1633" fmla="*/ 6929262 h 10287000"/>
              <a:gd name="connsiteX1634" fmla="*/ 1797839 w 9854218"/>
              <a:gd name="connsiteY1634" fmla="*/ 6941918 h 10287000"/>
              <a:gd name="connsiteX1635" fmla="*/ 1810493 w 9854218"/>
              <a:gd name="connsiteY1635" fmla="*/ 6967223 h 10287000"/>
              <a:gd name="connsiteX1636" fmla="*/ 1823147 w 9854218"/>
              <a:gd name="connsiteY1636" fmla="*/ 6979875 h 10287000"/>
              <a:gd name="connsiteX1637" fmla="*/ 1835800 w 9854218"/>
              <a:gd name="connsiteY1637" fmla="*/ 6967220 h 10287000"/>
              <a:gd name="connsiteX1638" fmla="*/ 1835801 w 9854218"/>
              <a:gd name="connsiteY1638" fmla="*/ 6954573 h 10287000"/>
              <a:gd name="connsiteX1639" fmla="*/ 1823147 w 9854218"/>
              <a:gd name="connsiteY1639" fmla="*/ 6941916 h 10287000"/>
              <a:gd name="connsiteX1640" fmla="*/ 1810493 w 9854218"/>
              <a:gd name="connsiteY1640" fmla="*/ 6878645 h 10287000"/>
              <a:gd name="connsiteX1641" fmla="*/ 1835800 w 9854218"/>
              <a:gd name="connsiteY1641" fmla="*/ 6916608 h 10287000"/>
              <a:gd name="connsiteX1642" fmla="*/ 1823146 w 9854218"/>
              <a:gd name="connsiteY1642" fmla="*/ 6865997 h 10287000"/>
              <a:gd name="connsiteX1643" fmla="*/ 1810492 w 9854218"/>
              <a:gd name="connsiteY1643" fmla="*/ 6865997 h 10287000"/>
              <a:gd name="connsiteX1644" fmla="*/ 1785185 w 9854218"/>
              <a:gd name="connsiteY1644" fmla="*/ 6752111 h 10287000"/>
              <a:gd name="connsiteX1645" fmla="*/ 1797840 w 9854218"/>
              <a:gd name="connsiteY1645" fmla="*/ 6739461 h 10287000"/>
              <a:gd name="connsiteX1646" fmla="*/ 1810492 w 9854218"/>
              <a:gd name="connsiteY1646" fmla="*/ 6739458 h 10287000"/>
              <a:gd name="connsiteX1647" fmla="*/ 1810492 w 9854218"/>
              <a:gd name="connsiteY1647" fmla="*/ 6752112 h 10287000"/>
              <a:gd name="connsiteX1648" fmla="*/ 1823146 w 9854218"/>
              <a:gd name="connsiteY1648" fmla="*/ 6739461 h 10287000"/>
              <a:gd name="connsiteX1649" fmla="*/ 1848454 w 9854218"/>
              <a:gd name="connsiteY1649" fmla="*/ 6815379 h 10287000"/>
              <a:gd name="connsiteX1650" fmla="*/ 1848455 w 9854218"/>
              <a:gd name="connsiteY1650" fmla="*/ 6790076 h 10287000"/>
              <a:gd name="connsiteX1651" fmla="*/ 1848455 w 9854218"/>
              <a:gd name="connsiteY1651" fmla="*/ 6865997 h 10287000"/>
              <a:gd name="connsiteX1652" fmla="*/ 1873762 w 9854218"/>
              <a:gd name="connsiteY1652" fmla="*/ 6891303 h 10287000"/>
              <a:gd name="connsiteX1653" fmla="*/ 1861106 w 9854218"/>
              <a:gd name="connsiteY1653" fmla="*/ 6891303 h 10287000"/>
              <a:gd name="connsiteX1654" fmla="*/ 1861106 w 9854218"/>
              <a:gd name="connsiteY1654" fmla="*/ 6903956 h 10287000"/>
              <a:gd name="connsiteX1655" fmla="*/ 1861103 w 9854218"/>
              <a:gd name="connsiteY1655" fmla="*/ 6916605 h 10287000"/>
              <a:gd name="connsiteX1656" fmla="*/ 1873760 w 9854218"/>
              <a:gd name="connsiteY1656" fmla="*/ 6916608 h 10287000"/>
              <a:gd name="connsiteX1657" fmla="*/ 1899070 w 9854218"/>
              <a:gd name="connsiteY1657" fmla="*/ 6967224 h 10287000"/>
              <a:gd name="connsiteX1658" fmla="*/ 1899070 w 9854218"/>
              <a:gd name="connsiteY1658" fmla="*/ 6929262 h 10287000"/>
              <a:gd name="connsiteX1659" fmla="*/ 1911720 w 9854218"/>
              <a:gd name="connsiteY1659" fmla="*/ 6992532 h 10287000"/>
              <a:gd name="connsiteX1660" fmla="*/ 1899068 w 9854218"/>
              <a:gd name="connsiteY1660" fmla="*/ 6979878 h 10287000"/>
              <a:gd name="connsiteX1661" fmla="*/ 1886411 w 9854218"/>
              <a:gd name="connsiteY1661" fmla="*/ 6992532 h 10287000"/>
              <a:gd name="connsiteX1662" fmla="*/ 1861108 w 9854218"/>
              <a:gd name="connsiteY1662" fmla="*/ 7017836 h 10287000"/>
              <a:gd name="connsiteX1663" fmla="*/ 1861108 w 9854218"/>
              <a:gd name="connsiteY1663" fmla="*/ 7043144 h 10287000"/>
              <a:gd name="connsiteX1664" fmla="*/ 1873757 w 9854218"/>
              <a:gd name="connsiteY1664" fmla="*/ 7068452 h 10287000"/>
              <a:gd name="connsiteX1665" fmla="*/ 1886414 w 9854218"/>
              <a:gd name="connsiteY1665" fmla="*/ 7068449 h 10287000"/>
              <a:gd name="connsiteX1666" fmla="*/ 1886414 w 9854218"/>
              <a:gd name="connsiteY1666" fmla="*/ 7043144 h 10287000"/>
              <a:gd name="connsiteX1667" fmla="*/ 1911718 w 9854218"/>
              <a:gd name="connsiteY1667" fmla="*/ 7068452 h 10287000"/>
              <a:gd name="connsiteX1668" fmla="*/ 1911719 w 9854218"/>
              <a:gd name="connsiteY1668" fmla="*/ 7081104 h 10287000"/>
              <a:gd name="connsiteX1669" fmla="*/ 1911720 w 9854218"/>
              <a:gd name="connsiteY1669" fmla="*/ 7106412 h 10287000"/>
              <a:gd name="connsiteX1670" fmla="*/ 1924376 w 9854218"/>
              <a:gd name="connsiteY1670" fmla="*/ 7106412 h 10287000"/>
              <a:gd name="connsiteX1671" fmla="*/ 1937026 w 9854218"/>
              <a:gd name="connsiteY1671" fmla="*/ 7106411 h 10287000"/>
              <a:gd name="connsiteX1672" fmla="*/ 1949682 w 9854218"/>
              <a:gd name="connsiteY1672" fmla="*/ 7093755 h 10287000"/>
              <a:gd name="connsiteX1673" fmla="*/ 1911722 w 9854218"/>
              <a:gd name="connsiteY1673" fmla="*/ 7131719 h 10287000"/>
              <a:gd name="connsiteX1674" fmla="*/ 1933865 w 9854218"/>
              <a:gd name="connsiteY1674" fmla="*/ 7193405 h 10287000"/>
              <a:gd name="connsiteX1675" fmla="*/ 1935281 w 9854218"/>
              <a:gd name="connsiteY1675" fmla="*/ 7216802 h 10287000"/>
              <a:gd name="connsiteX1676" fmla="*/ 1924374 w 9854218"/>
              <a:gd name="connsiteY1676" fmla="*/ 7194987 h 10287000"/>
              <a:gd name="connsiteX1677" fmla="*/ 1911720 w 9854218"/>
              <a:gd name="connsiteY1677" fmla="*/ 7220294 h 10287000"/>
              <a:gd name="connsiteX1678" fmla="*/ 1911720 w 9854218"/>
              <a:gd name="connsiteY1678" fmla="*/ 7232945 h 10287000"/>
              <a:gd name="connsiteX1679" fmla="*/ 1886416 w 9854218"/>
              <a:gd name="connsiteY1679" fmla="*/ 7169676 h 10287000"/>
              <a:gd name="connsiteX1680" fmla="*/ 1873760 w 9854218"/>
              <a:gd name="connsiteY1680" fmla="*/ 7182333 h 10287000"/>
              <a:gd name="connsiteX1681" fmla="*/ 1873760 w 9854218"/>
              <a:gd name="connsiteY1681" fmla="*/ 7220291 h 10287000"/>
              <a:gd name="connsiteX1682" fmla="*/ 1861106 w 9854218"/>
              <a:gd name="connsiteY1682" fmla="*/ 7207640 h 10287000"/>
              <a:gd name="connsiteX1683" fmla="*/ 1861106 w 9854218"/>
              <a:gd name="connsiteY1683" fmla="*/ 7220295 h 10287000"/>
              <a:gd name="connsiteX1684" fmla="*/ 1861106 w 9854218"/>
              <a:gd name="connsiteY1684" fmla="*/ 7232945 h 10287000"/>
              <a:gd name="connsiteX1685" fmla="*/ 1873762 w 9854218"/>
              <a:gd name="connsiteY1685" fmla="*/ 7245600 h 10287000"/>
              <a:gd name="connsiteX1686" fmla="*/ 1911720 w 9854218"/>
              <a:gd name="connsiteY1686" fmla="*/ 7334175 h 10287000"/>
              <a:gd name="connsiteX1687" fmla="*/ 1937030 w 9854218"/>
              <a:gd name="connsiteY1687" fmla="*/ 7321523 h 10287000"/>
              <a:gd name="connsiteX1688" fmla="*/ 1924374 w 9854218"/>
              <a:gd name="connsiteY1688" fmla="*/ 7270908 h 10287000"/>
              <a:gd name="connsiteX1689" fmla="*/ 1937028 w 9854218"/>
              <a:gd name="connsiteY1689" fmla="*/ 7283561 h 10287000"/>
              <a:gd name="connsiteX1690" fmla="*/ 1949678 w 9854218"/>
              <a:gd name="connsiteY1690" fmla="*/ 7308869 h 10287000"/>
              <a:gd name="connsiteX1691" fmla="*/ 1949681 w 9854218"/>
              <a:gd name="connsiteY1691" fmla="*/ 7270908 h 10287000"/>
              <a:gd name="connsiteX1692" fmla="*/ 1949681 w 9854218"/>
              <a:gd name="connsiteY1692" fmla="*/ 7258254 h 10287000"/>
              <a:gd name="connsiteX1693" fmla="*/ 1974986 w 9854218"/>
              <a:gd name="connsiteY1693" fmla="*/ 7346829 h 10287000"/>
              <a:gd name="connsiteX1694" fmla="*/ 1974989 w 9854218"/>
              <a:gd name="connsiteY1694" fmla="*/ 7359480 h 10287000"/>
              <a:gd name="connsiteX1695" fmla="*/ 1987643 w 9854218"/>
              <a:gd name="connsiteY1695" fmla="*/ 7372134 h 10287000"/>
              <a:gd name="connsiteX1696" fmla="*/ 2025602 w 9854218"/>
              <a:gd name="connsiteY1696" fmla="*/ 7460709 h 10287000"/>
              <a:gd name="connsiteX1697" fmla="*/ 2012950 w 9854218"/>
              <a:gd name="connsiteY1697" fmla="*/ 7448058 h 10287000"/>
              <a:gd name="connsiteX1698" fmla="*/ 2012951 w 9854218"/>
              <a:gd name="connsiteY1698" fmla="*/ 7460709 h 10287000"/>
              <a:gd name="connsiteX1699" fmla="*/ 2012946 w 9854218"/>
              <a:gd name="connsiteY1699" fmla="*/ 7486019 h 10287000"/>
              <a:gd name="connsiteX1700" fmla="*/ 2025604 w 9854218"/>
              <a:gd name="connsiteY1700" fmla="*/ 7486019 h 10287000"/>
              <a:gd name="connsiteX1701" fmla="*/ 2076218 w 9854218"/>
              <a:gd name="connsiteY1701" fmla="*/ 7574594 h 10287000"/>
              <a:gd name="connsiteX1702" fmla="*/ 2088870 w 9854218"/>
              <a:gd name="connsiteY1702" fmla="*/ 7625205 h 10287000"/>
              <a:gd name="connsiteX1703" fmla="*/ 2114180 w 9854218"/>
              <a:gd name="connsiteY1703" fmla="*/ 7688474 h 10287000"/>
              <a:gd name="connsiteX1704" fmla="*/ 2114180 w 9854218"/>
              <a:gd name="connsiteY1704" fmla="*/ 7701126 h 10287000"/>
              <a:gd name="connsiteX1705" fmla="*/ 2126834 w 9854218"/>
              <a:gd name="connsiteY1705" fmla="*/ 7713780 h 10287000"/>
              <a:gd name="connsiteX1706" fmla="*/ 2190100 w 9854218"/>
              <a:gd name="connsiteY1706" fmla="*/ 7852970 h 10287000"/>
              <a:gd name="connsiteX1707" fmla="*/ 2228060 w 9854218"/>
              <a:gd name="connsiteY1707" fmla="*/ 7928891 h 10287000"/>
              <a:gd name="connsiteX1708" fmla="*/ 2228060 w 9854218"/>
              <a:gd name="connsiteY1708" fmla="*/ 7954194 h 10287000"/>
              <a:gd name="connsiteX1709" fmla="*/ 2215406 w 9854218"/>
              <a:gd name="connsiteY1709" fmla="*/ 7941545 h 10287000"/>
              <a:gd name="connsiteX1710" fmla="*/ 2202750 w 9854218"/>
              <a:gd name="connsiteY1710" fmla="*/ 7928891 h 10287000"/>
              <a:gd name="connsiteX1711" fmla="*/ 2215406 w 9854218"/>
              <a:gd name="connsiteY1711" fmla="*/ 7954197 h 10287000"/>
              <a:gd name="connsiteX1712" fmla="*/ 2215406 w 9854218"/>
              <a:gd name="connsiteY1712" fmla="*/ 7992155 h 10287000"/>
              <a:gd name="connsiteX1713" fmla="*/ 2228060 w 9854218"/>
              <a:gd name="connsiteY1713" fmla="*/ 8004812 h 10287000"/>
              <a:gd name="connsiteX1714" fmla="*/ 2228060 w 9854218"/>
              <a:gd name="connsiteY1714" fmla="*/ 8030117 h 10287000"/>
              <a:gd name="connsiteX1715" fmla="*/ 2240711 w 9854218"/>
              <a:gd name="connsiteY1715" fmla="*/ 8030117 h 10287000"/>
              <a:gd name="connsiteX1716" fmla="*/ 2240714 w 9854218"/>
              <a:gd name="connsiteY1716" fmla="*/ 8017464 h 10287000"/>
              <a:gd name="connsiteX1717" fmla="*/ 2253366 w 9854218"/>
              <a:gd name="connsiteY1717" fmla="*/ 8042772 h 10287000"/>
              <a:gd name="connsiteX1718" fmla="*/ 2240714 w 9854218"/>
              <a:gd name="connsiteY1718" fmla="*/ 8042772 h 10287000"/>
              <a:gd name="connsiteX1719" fmla="*/ 2240714 w 9854218"/>
              <a:gd name="connsiteY1719" fmla="*/ 8055425 h 10287000"/>
              <a:gd name="connsiteX1720" fmla="*/ 2253370 w 9854218"/>
              <a:gd name="connsiteY1720" fmla="*/ 8068077 h 10287000"/>
              <a:gd name="connsiteX1721" fmla="*/ 2354597 w 9854218"/>
              <a:gd name="connsiteY1721" fmla="*/ 8232576 h 10287000"/>
              <a:gd name="connsiteX1722" fmla="*/ 2341944 w 9854218"/>
              <a:gd name="connsiteY1722" fmla="*/ 8283185 h 10287000"/>
              <a:gd name="connsiteX1723" fmla="*/ 2341943 w 9854218"/>
              <a:gd name="connsiteY1723" fmla="*/ 8245227 h 10287000"/>
              <a:gd name="connsiteX1724" fmla="*/ 2417861 w 9854218"/>
              <a:gd name="connsiteY1724" fmla="*/ 8397070 h 10287000"/>
              <a:gd name="connsiteX1725" fmla="*/ 2430518 w 9854218"/>
              <a:gd name="connsiteY1725" fmla="*/ 8397069 h 10287000"/>
              <a:gd name="connsiteX1726" fmla="*/ 2544400 w 9854218"/>
              <a:gd name="connsiteY1726" fmla="*/ 8624834 h 10287000"/>
              <a:gd name="connsiteX1727" fmla="*/ 2696243 w 9854218"/>
              <a:gd name="connsiteY1727" fmla="*/ 8903206 h 10287000"/>
              <a:gd name="connsiteX1728" fmla="*/ 2679262 w 9854218"/>
              <a:gd name="connsiteY1728" fmla="*/ 8912472 h 10287000"/>
              <a:gd name="connsiteX1729" fmla="*/ 2670938 w 9854218"/>
              <a:gd name="connsiteY1729" fmla="*/ 8903210 h 10287000"/>
              <a:gd name="connsiteX1730" fmla="*/ 2678846 w 9854218"/>
              <a:gd name="connsiteY1730" fmla="*/ 8912698 h 10287000"/>
              <a:gd name="connsiteX1731" fmla="*/ 2679262 w 9854218"/>
              <a:gd name="connsiteY1731" fmla="*/ 8912472 h 10287000"/>
              <a:gd name="connsiteX1732" fmla="*/ 2699010 w 9854218"/>
              <a:gd name="connsiteY1732" fmla="*/ 8934448 h 10287000"/>
              <a:gd name="connsiteX1733" fmla="*/ 2759512 w 9854218"/>
              <a:gd name="connsiteY1733" fmla="*/ 9080360 h 10287000"/>
              <a:gd name="connsiteX1734" fmla="*/ 2784818 w 9854218"/>
              <a:gd name="connsiteY1734" fmla="*/ 9105666 h 10287000"/>
              <a:gd name="connsiteX1735" fmla="*/ 2797472 w 9854218"/>
              <a:gd name="connsiteY1735" fmla="*/ 9105666 h 10287000"/>
              <a:gd name="connsiteX1736" fmla="*/ 2797474 w 9854218"/>
              <a:gd name="connsiteY1736" fmla="*/ 9130974 h 10287000"/>
              <a:gd name="connsiteX1737" fmla="*/ 2822778 w 9854218"/>
              <a:gd name="connsiteY1737" fmla="*/ 9156278 h 10287000"/>
              <a:gd name="connsiteX1738" fmla="*/ 2810126 w 9854218"/>
              <a:gd name="connsiteY1738" fmla="*/ 9156279 h 10287000"/>
              <a:gd name="connsiteX1739" fmla="*/ 2911354 w 9854218"/>
              <a:gd name="connsiteY1739" fmla="*/ 9308124 h 10287000"/>
              <a:gd name="connsiteX1740" fmla="*/ 2949317 w 9854218"/>
              <a:gd name="connsiteY1740" fmla="*/ 9396696 h 10287000"/>
              <a:gd name="connsiteX1741" fmla="*/ 2974622 w 9854218"/>
              <a:gd name="connsiteY1741" fmla="*/ 9396696 h 10287000"/>
              <a:gd name="connsiteX1742" fmla="*/ 2974622 w 9854218"/>
              <a:gd name="connsiteY1742" fmla="*/ 9422004 h 10287000"/>
              <a:gd name="connsiteX1743" fmla="*/ 2999928 w 9854218"/>
              <a:gd name="connsiteY1743" fmla="*/ 9459962 h 10287000"/>
              <a:gd name="connsiteX1744" fmla="*/ 3012582 w 9854218"/>
              <a:gd name="connsiteY1744" fmla="*/ 9472618 h 10287000"/>
              <a:gd name="connsiteX1745" fmla="*/ 3012584 w 9854218"/>
              <a:gd name="connsiteY1745" fmla="*/ 9485268 h 10287000"/>
              <a:gd name="connsiteX1746" fmla="*/ 3025238 w 9854218"/>
              <a:gd name="connsiteY1746" fmla="*/ 9497925 h 10287000"/>
              <a:gd name="connsiteX1747" fmla="*/ 3025235 w 9854218"/>
              <a:gd name="connsiteY1747" fmla="*/ 9485271 h 10287000"/>
              <a:gd name="connsiteX1748" fmla="*/ 3037894 w 9854218"/>
              <a:gd name="connsiteY1748" fmla="*/ 9485271 h 10287000"/>
              <a:gd name="connsiteX1749" fmla="*/ 3063194 w 9854218"/>
              <a:gd name="connsiteY1749" fmla="*/ 9535886 h 10287000"/>
              <a:gd name="connsiteX1750" fmla="*/ 3063197 w 9854218"/>
              <a:gd name="connsiteY1750" fmla="*/ 9510576 h 10287000"/>
              <a:gd name="connsiteX1751" fmla="*/ 3037892 w 9854218"/>
              <a:gd name="connsiteY1751" fmla="*/ 9472620 h 10287000"/>
              <a:gd name="connsiteX1752" fmla="*/ 3025238 w 9854218"/>
              <a:gd name="connsiteY1752" fmla="*/ 9459964 h 10287000"/>
              <a:gd name="connsiteX1753" fmla="*/ 3025236 w 9854218"/>
              <a:gd name="connsiteY1753" fmla="*/ 9447310 h 10287000"/>
              <a:gd name="connsiteX1754" fmla="*/ 3012584 w 9854218"/>
              <a:gd name="connsiteY1754" fmla="*/ 9447308 h 10287000"/>
              <a:gd name="connsiteX1755" fmla="*/ 3012582 w 9854218"/>
              <a:gd name="connsiteY1755" fmla="*/ 9434656 h 10287000"/>
              <a:gd name="connsiteX1756" fmla="*/ 2873393 w 9854218"/>
              <a:gd name="connsiteY1756" fmla="*/ 9219549 h 10287000"/>
              <a:gd name="connsiteX1757" fmla="*/ 2746858 w 9854218"/>
              <a:gd name="connsiteY1757" fmla="*/ 8991784 h 10287000"/>
              <a:gd name="connsiteX1758" fmla="*/ 2759512 w 9854218"/>
              <a:gd name="connsiteY1758" fmla="*/ 8991784 h 10287000"/>
              <a:gd name="connsiteX1759" fmla="*/ 2772164 w 9854218"/>
              <a:gd name="connsiteY1759" fmla="*/ 9004438 h 10287000"/>
              <a:gd name="connsiteX1760" fmla="*/ 2772166 w 9854218"/>
              <a:gd name="connsiteY1760" fmla="*/ 8991782 h 10287000"/>
              <a:gd name="connsiteX1761" fmla="*/ 2734200 w 9854218"/>
              <a:gd name="connsiteY1761" fmla="*/ 8915860 h 10287000"/>
              <a:gd name="connsiteX1762" fmla="*/ 2734204 w 9854218"/>
              <a:gd name="connsiteY1762" fmla="*/ 8903210 h 10287000"/>
              <a:gd name="connsiteX1763" fmla="*/ 2721550 w 9854218"/>
              <a:gd name="connsiteY1763" fmla="*/ 8890558 h 10287000"/>
              <a:gd name="connsiteX1764" fmla="*/ 2721552 w 9854218"/>
              <a:gd name="connsiteY1764" fmla="*/ 8877904 h 10287000"/>
              <a:gd name="connsiteX1765" fmla="*/ 2746858 w 9854218"/>
              <a:gd name="connsiteY1765" fmla="*/ 8890558 h 10287000"/>
              <a:gd name="connsiteX1766" fmla="*/ 2746858 w 9854218"/>
              <a:gd name="connsiteY1766" fmla="*/ 8865246 h 10287000"/>
              <a:gd name="connsiteX1767" fmla="*/ 2759512 w 9854218"/>
              <a:gd name="connsiteY1767" fmla="*/ 8890556 h 10287000"/>
              <a:gd name="connsiteX1768" fmla="*/ 2708897 w 9854218"/>
              <a:gd name="connsiteY1768" fmla="*/ 8776674 h 10287000"/>
              <a:gd name="connsiteX1769" fmla="*/ 2708898 w 9854218"/>
              <a:gd name="connsiteY1769" fmla="*/ 8772040 h 10287000"/>
              <a:gd name="connsiteX1770" fmla="*/ 2698295 w 9854218"/>
              <a:gd name="connsiteY1770" fmla="*/ 8751880 h 10287000"/>
              <a:gd name="connsiteX1771" fmla="*/ 2696243 w 9854218"/>
              <a:gd name="connsiteY1771" fmla="*/ 8751368 h 10287000"/>
              <a:gd name="connsiteX1772" fmla="*/ 2695566 w 9854218"/>
              <a:gd name="connsiteY1772" fmla="*/ 8746690 h 10287000"/>
              <a:gd name="connsiteX1773" fmla="*/ 2671432 w 9854218"/>
              <a:gd name="connsiteY1773" fmla="*/ 8700795 h 10287000"/>
              <a:gd name="connsiteX1774" fmla="*/ 2670936 w 9854218"/>
              <a:gd name="connsiteY1774" fmla="*/ 8700753 h 10287000"/>
              <a:gd name="connsiteX1775" fmla="*/ 2663276 w 9854218"/>
              <a:gd name="connsiteY1775" fmla="*/ 8686708 h 10287000"/>
              <a:gd name="connsiteX1776" fmla="*/ 2658886 w 9854218"/>
              <a:gd name="connsiteY1776" fmla="*/ 8696884 h 10287000"/>
              <a:gd name="connsiteX1777" fmla="*/ 2654159 w 9854218"/>
              <a:gd name="connsiteY1777" fmla="*/ 8707842 h 10287000"/>
              <a:gd name="connsiteX1778" fmla="*/ 2584451 w 9854218"/>
              <a:gd name="connsiteY1778" fmla="*/ 8608449 h 10287000"/>
              <a:gd name="connsiteX1779" fmla="*/ 2524196 w 9854218"/>
              <a:gd name="connsiteY1779" fmla="*/ 8487142 h 10287000"/>
              <a:gd name="connsiteX1780" fmla="*/ 2494148 w 9854218"/>
              <a:gd name="connsiteY1780" fmla="*/ 8396198 h 10287000"/>
              <a:gd name="connsiteX1781" fmla="*/ 2476394 w 9854218"/>
              <a:gd name="connsiteY1781" fmla="*/ 8397201 h 10287000"/>
              <a:gd name="connsiteX1782" fmla="*/ 2395548 w 9854218"/>
              <a:gd name="connsiteY1782" fmla="*/ 8163036 h 10287000"/>
              <a:gd name="connsiteX1783" fmla="*/ 2308400 w 9854218"/>
              <a:gd name="connsiteY1783" fmla="*/ 7943480 h 10287000"/>
              <a:gd name="connsiteX1784" fmla="*/ 2301098 w 9854218"/>
              <a:gd name="connsiteY1784" fmla="*/ 7940328 h 10287000"/>
              <a:gd name="connsiteX1785" fmla="*/ 2304250 w 9854218"/>
              <a:gd name="connsiteY1785" fmla="*/ 7933025 h 10287000"/>
              <a:gd name="connsiteX1786" fmla="*/ 2295948 w 9854218"/>
              <a:gd name="connsiteY1786" fmla="*/ 7912115 h 10287000"/>
              <a:gd name="connsiteX1787" fmla="*/ 2303249 w 9854218"/>
              <a:gd name="connsiteY1787" fmla="*/ 7915265 h 10287000"/>
              <a:gd name="connsiteX1788" fmla="*/ 2305222 w 9854218"/>
              <a:gd name="connsiteY1788" fmla="*/ 7916473 h 10287000"/>
              <a:gd name="connsiteX1789" fmla="*/ 2307401 w 9854218"/>
              <a:gd name="connsiteY1789" fmla="*/ 7925720 h 10287000"/>
              <a:gd name="connsiteX1790" fmla="*/ 2309245 w 9854218"/>
              <a:gd name="connsiteY1790" fmla="*/ 7918935 h 10287000"/>
              <a:gd name="connsiteX1791" fmla="*/ 2305222 w 9854218"/>
              <a:gd name="connsiteY1791" fmla="*/ 7916473 h 10287000"/>
              <a:gd name="connsiteX1792" fmla="*/ 2297459 w 9854218"/>
              <a:gd name="connsiteY1792" fmla="*/ 7883523 h 10287000"/>
              <a:gd name="connsiteX1793" fmla="*/ 2296104 w 9854218"/>
              <a:gd name="connsiteY1793" fmla="*/ 7851531 h 10287000"/>
              <a:gd name="connsiteX1794" fmla="*/ 2410464 w 9854218"/>
              <a:gd name="connsiteY1794" fmla="*/ 8048171 h 10287000"/>
              <a:gd name="connsiteX1795" fmla="*/ 2381258 w 9854218"/>
              <a:gd name="connsiteY1795" fmla="*/ 8035568 h 10287000"/>
              <a:gd name="connsiteX1796" fmla="*/ 2510906 w 9854218"/>
              <a:gd name="connsiteY1796" fmla="*/ 8377434 h 10287000"/>
              <a:gd name="connsiteX1797" fmla="*/ 2535962 w 9854218"/>
              <a:gd name="connsiteY1797" fmla="*/ 8379581 h 10287000"/>
              <a:gd name="connsiteX1798" fmla="*/ 2588914 w 9854218"/>
              <a:gd name="connsiteY1798" fmla="*/ 8497738 h 10287000"/>
              <a:gd name="connsiteX1799" fmla="*/ 2659620 w 9854218"/>
              <a:gd name="connsiteY1799" fmla="*/ 8614888 h 10287000"/>
              <a:gd name="connsiteX1800" fmla="*/ 2664623 w 9854218"/>
              <a:gd name="connsiteY1800" fmla="*/ 8648457 h 10287000"/>
              <a:gd name="connsiteX1801" fmla="*/ 2666112 w 9854218"/>
              <a:gd name="connsiteY1801" fmla="*/ 8659284 h 10287000"/>
              <a:gd name="connsiteX1802" fmla="*/ 2670938 w 9854218"/>
              <a:gd name="connsiteY1802" fmla="*/ 8662794 h 10287000"/>
              <a:gd name="connsiteX1803" fmla="*/ 2702213 w 9854218"/>
              <a:gd name="connsiteY1803" fmla="*/ 8709080 h 10287000"/>
              <a:gd name="connsiteX1804" fmla="*/ 2702321 w 9854218"/>
              <a:gd name="connsiteY1804" fmla="*/ 8709128 h 10287000"/>
              <a:gd name="connsiteX1805" fmla="*/ 2727173 w 9854218"/>
              <a:gd name="connsiteY1805" fmla="*/ 8739346 h 10287000"/>
              <a:gd name="connsiteX1806" fmla="*/ 2731750 w 9854218"/>
              <a:gd name="connsiteY1806" fmla="*/ 8752797 h 10287000"/>
              <a:gd name="connsiteX1807" fmla="*/ 2829106 w 9854218"/>
              <a:gd name="connsiteY1807" fmla="*/ 8896884 h 10287000"/>
              <a:gd name="connsiteX1808" fmla="*/ 2987276 w 9854218"/>
              <a:gd name="connsiteY1808" fmla="*/ 9093014 h 10287000"/>
              <a:gd name="connsiteX1809" fmla="*/ 2999928 w 9854218"/>
              <a:gd name="connsiteY1809" fmla="*/ 9105663 h 10287000"/>
              <a:gd name="connsiteX1810" fmla="*/ 3037892 w 9854218"/>
              <a:gd name="connsiteY1810" fmla="*/ 9156280 h 10287000"/>
              <a:gd name="connsiteX1811" fmla="*/ 3430151 w 9854218"/>
              <a:gd name="connsiteY1811" fmla="*/ 9561192 h 10287000"/>
              <a:gd name="connsiteX1812" fmla="*/ 3379538 w 9854218"/>
              <a:gd name="connsiteY1812" fmla="*/ 9497925 h 10287000"/>
              <a:gd name="connsiteX1813" fmla="*/ 3392189 w 9854218"/>
              <a:gd name="connsiteY1813" fmla="*/ 9497925 h 10287000"/>
              <a:gd name="connsiteX1814" fmla="*/ 3417497 w 9854218"/>
              <a:gd name="connsiteY1814" fmla="*/ 9510579 h 10287000"/>
              <a:gd name="connsiteX1815" fmla="*/ 3404846 w 9854218"/>
              <a:gd name="connsiteY1815" fmla="*/ 9485271 h 10287000"/>
              <a:gd name="connsiteX1816" fmla="*/ 3392190 w 9854218"/>
              <a:gd name="connsiteY1816" fmla="*/ 9472617 h 10287000"/>
              <a:gd name="connsiteX1817" fmla="*/ 3430151 w 9854218"/>
              <a:gd name="connsiteY1817" fmla="*/ 9485271 h 10287000"/>
              <a:gd name="connsiteX1818" fmla="*/ 3430150 w 9854218"/>
              <a:gd name="connsiteY1818" fmla="*/ 9497925 h 10287000"/>
              <a:gd name="connsiteX1819" fmla="*/ 3430152 w 9854218"/>
              <a:gd name="connsiteY1819" fmla="*/ 9510579 h 10287000"/>
              <a:gd name="connsiteX1820" fmla="*/ 3442805 w 9854218"/>
              <a:gd name="connsiteY1820" fmla="*/ 9510579 h 10287000"/>
              <a:gd name="connsiteX1821" fmla="*/ 3487091 w 9854218"/>
              <a:gd name="connsiteY1821" fmla="*/ 9562774 h 10287000"/>
              <a:gd name="connsiteX1822" fmla="*/ 3531150 w 9854218"/>
              <a:gd name="connsiteY1822" fmla="*/ 9586378 h 10287000"/>
              <a:gd name="connsiteX1823" fmla="*/ 3531419 w 9854218"/>
              <a:gd name="connsiteY1823" fmla="*/ 9586632 h 10287000"/>
              <a:gd name="connsiteX1824" fmla="*/ 3542453 w 9854218"/>
              <a:gd name="connsiteY1824" fmla="*/ 9624460 h 10287000"/>
              <a:gd name="connsiteX1825" fmla="*/ 3568812 w 9854218"/>
              <a:gd name="connsiteY1825" fmla="*/ 9649767 h 10287000"/>
              <a:gd name="connsiteX1826" fmla="*/ 3544032 w 9854218"/>
              <a:gd name="connsiteY1826" fmla="*/ 9649767 h 10287000"/>
              <a:gd name="connsiteX1827" fmla="*/ 3556686 w 9854218"/>
              <a:gd name="connsiteY1827" fmla="*/ 9675075 h 10287000"/>
              <a:gd name="connsiteX1828" fmla="*/ 3569339 w 9854218"/>
              <a:gd name="connsiteY1828" fmla="*/ 9687726 h 10287000"/>
              <a:gd name="connsiteX1829" fmla="*/ 3657916 w 9854218"/>
              <a:gd name="connsiteY1829" fmla="*/ 9788956 h 10287000"/>
              <a:gd name="connsiteX1830" fmla="*/ 3657914 w 9854218"/>
              <a:gd name="connsiteY1830" fmla="*/ 9801610 h 10287000"/>
              <a:gd name="connsiteX1831" fmla="*/ 3670571 w 9854218"/>
              <a:gd name="connsiteY1831" fmla="*/ 9814262 h 10287000"/>
              <a:gd name="connsiteX1832" fmla="*/ 3683225 w 9854218"/>
              <a:gd name="connsiteY1832" fmla="*/ 9814262 h 10287000"/>
              <a:gd name="connsiteX1833" fmla="*/ 3708532 w 9854218"/>
              <a:gd name="connsiteY1833" fmla="*/ 9826916 h 10287000"/>
              <a:gd name="connsiteX1834" fmla="*/ 3948950 w 9854218"/>
              <a:gd name="connsiteY1834" fmla="*/ 10042026 h 10287000"/>
              <a:gd name="connsiteX1835" fmla="*/ 3961601 w 9854218"/>
              <a:gd name="connsiteY1835" fmla="*/ 10042026 h 10287000"/>
              <a:gd name="connsiteX1836" fmla="*/ 3961601 w 9854218"/>
              <a:gd name="connsiteY1836" fmla="*/ 10054677 h 10287000"/>
              <a:gd name="connsiteX1837" fmla="*/ 3974255 w 9854218"/>
              <a:gd name="connsiteY1837" fmla="*/ 10067332 h 10287000"/>
              <a:gd name="connsiteX1838" fmla="*/ 3986910 w 9854218"/>
              <a:gd name="connsiteY1838" fmla="*/ 10067332 h 10287000"/>
              <a:gd name="connsiteX1839" fmla="*/ 4050180 w 9854218"/>
              <a:gd name="connsiteY1839" fmla="*/ 10117947 h 10287000"/>
              <a:gd name="connsiteX1840" fmla="*/ 4202020 w 9854218"/>
              <a:gd name="connsiteY1840" fmla="*/ 10231826 h 10287000"/>
              <a:gd name="connsiteX1841" fmla="*/ 4252636 w 9854218"/>
              <a:gd name="connsiteY1841" fmla="*/ 10269788 h 10287000"/>
              <a:gd name="connsiteX1842" fmla="*/ 4273434 w 9854218"/>
              <a:gd name="connsiteY1842" fmla="*/ 10287000 h 10287000"/>
              <a:gd name="connsiteX1843" fmla="*/ 4192550 w 9854218"/>
              <a:gd name="connsiteY1843" fmla="*/ 10287000 h 10287000"/>
              <a:gd name="connsiteX1844" fmla="*/ 4138751 w 9854218"/>
              <a:gd name="connsiteY1844" fmla="*/ 10244482 h 10287000"/>
              <a:gd name="connsiteX1845" fmla="*/ 3822414 w 9854218"/>
              <a:gd name="connsiteY1845" fmla="*/ 9991412 h 10287000"/>
              <a:gd name="connsiteX1846" fmla="*/ 3784452 w 9854218"/>
              <a:gd name="connsiteY1846" fmla="*/ 9978758 h 10287000"/>
              <a:gd name="connsiteX1847" fmla="*/ 3645262 w 9854218"/>
              <a:gd name="connsiteY1847" fmla="*/ 9864876 h 10287000"/>
              <a:gd name="connsiteX1848" fmla="*/ 4100792 w 9854218"/>
              <a:gd name="connsiteY1848" fmla="*/ 10257134 h 10287000"/>
              <a:gd name="connsiteX1849" fmla="*/ 4139230 w 9854218"/>
              <a:gd name="connsiteY1849" fmla="*/ 10287000 h 10287000"/>
              <a:gd name="connsiteX1850" fmla="*/ 4042092 w 9854218"/>
              <a:gd name="connsiteY1850" fmla="*/ 10287000 h 10287000"/>
              <a:gd name="connsiteX1851" fmla="*/ 3979991 w 9854218"/>
              <a:gd name="connsiteY1851" fmla="*/ 10235188 h 10287000"/>
              <a:gd name="connsiteX1852" fmla="*/ 3885682 w 9854218"/>
              <a:gd name="connsiteY1852" fmla="*/ 10143254 h 10287000"/>
              <a:gd name="connsiteX1853" fmla="*/ 3771802 w 9854218"/>
              <a:gd name="connsiteY1853" fmla="*/ 10029369 h 10287000"/>
              <a:gd name="connsiteX1854" fmla="*/ 3657916 w 9854218"/>
              <a:gd name="connsiteY1854" fmla="*/ 9902836 h 10287000"/>
              <a:gd name="connsiteX1855" fmla="*/ 3594650 w 9854218"/>
              <a:gd name="connsiteY1855" fmla="*/ 9852222 h 10287000"/>
              <a:gd name="connsiteX1856" fmla="*/ 3569340 w 9854218"/>
              <a:gd name="connsiteY1856" fmla="*/ 9814263 h 10287000"/>
              <a:gd name="connsiteX1857" fmla="*/ 3493422 w 9854218"/>
              <a:gd name="connsiteY1857" fmla="*/ 9738340 h 10287000"/>
              <a:gd name="connsiteX1858" fmla="*/ 3303617 w 9854218"/>
              <a:gd name="connsiteY1858" fmla="*/ 9535884 h 10287000"/>
              <a:gd name="connsiteX1859" fmla="*/ 3278308 w 9854218"/>
              <a:gd name="connsiteY1859" fmla="*/ 9535886 h 10287000"/>
              <a:gd name="connsiteX1860" fmla="*/ 3101159 w 9854218"/>
              <a:gd name="connsiteY1860" fmla="*/ 9282814 h 10287000"/>
              <a:gd name="connsiteX1861" fmla="*/ 2924009 w 9854218"/>
              <a:gd name="connsiteY1861" fmla="*/ 9055050 h 10287000"/>
              <a:gd name="connsiteX1862" fmla="*/ 2949317 w 9854218"/>
              <a:gd name="connsiteY1862" fmla="*/ 9093010 h 10287000"/>
              <a:gd name="connsiteX1863" fmla="*/ 2916180 w 9854218"/>
              <a:gd name="connsiteY1863" fmla="*/ 9059880 h 10287000"/>
              <a:gd name="connsiteX1864" fmla="*/ 2916390 w 9854218"/>
              <a:gd name="connsiteY1864" fmla="*/ 9063592 h 10287000"/>
              <a:gd name="connsiteX1865" fmla="*/ 2897638 w 9854218"/>
              <a:gd name="connsiteY1865" fmla="*/ 9046838 h 10287000"/>
              <a:gd name="connsiteX1866" fmla="*/ 2868431 w 9854218"/>
              <a:gd name="connsiteY1866" fmla="*/ 9034234 h 10287000"/>
              <a:gd name="connsiteX1867" fmla="*/ 2866349 w 9854218"/>
              <a:gd name="connsiteY1867" fmla="*/ 9036910 h 10287000"/>
              <a:gd name="connsiteX1868" fmla="*/ 2886048 w 9854218"/>
              <a:gd name="connsiteY1868" fmla="*/ 9074034 h 10287000"/>
              <a:gd name="connsiteX1869" fmla="*/ 2936662 w 9854218"/>
              <a:gd name="connsiteY1869" fmla="*/ 9156279 h 10287000"/>
              <a:gd name="connsiteX1870" fmla="*/ 2924008 w 9854218"/>
              <a:gd name="connsiteY1870" fmla="*/ 9156278 h 10287000"/>
              <a:gd name="connsiteX1871" fmla="*/ 2924009 w 9854218"/>
              <a:gd name="connsiteY1871" fmla="*/ 9168934 h 10287000"/>
              <a:gd name="connsiteX1872" fmla="*/ 2949317 w 9854218"/>
              <a:gd name="connsiteY1872" fmla="*/ 9194240 h 10287000"/>
              <a:gd name="connsiteX1873" fmla="*/ 2974624 w 9854218"/>
              <a:gd name="connsiteY1873" fmla="*/ 9257506 h 10287000"/>
              <a:gd name="connsiteX1874" fmla="*/ 2987276 w 9854218"/>
              <a:gd name="connsiteY1874" fmla="*/ 9257510 h 10287000"/>
              <a:gd name="connsiteX1875" fmla="*/ 3012584 w 9854218"/>
              <a:gd name="connsiteY1875" fmla="*/ 9270158 h 10287000"/>
              <a:gd name="connsiteX1876" fmla="*/ 3019736 w 9854218"/>
              <a:gd name="connsiteY1876" fmla="*/ 9268968 h 10287000"/>
              <a:gd name="connsiteX1877" fmla="*/ 3063198 w 9854218"/>
              <a:gd name="connsiteY1877" fmla="*/ 9338571 h 10287000"/>
              <a:gd name="connsiteX1878" fmla="*/ 3177082 w 9854218"/>
              <a:gd name="connsiteY1878" fmla="*/ 9548540 h 10287000"/>
              <a:gd name="connsiteX1879" fmla="*/ 3328922 w 9854218"/>
              <a:gd name="connsiteY1879" fmla="*/ 9826916 h 10287000"/>
              <a:gd name="connsiteX1880" fmla="*/ 3354232 w 9854218"/>
              <a:gd name="connsiteY1880" fmla="*/ 9788956 h 10287000"/>
              <a:gd name="connsiteX1881" fmla="*/ 3619955 w 9854218"/>
              <a:gd name="connsiteY1881" fmla="*/ 10181214 h 10287000"/>
              <a:gd name="connsiteX1882" fmla="*/ 3700596 w 9854218"/>
              <a:gd name="connsiteY1882" fmla="*/ 10287000 h 10287000"/>
              <a:gd name="connsiteX1883" fmla="*/ 3149945 w 9854218"/>
              <a:gd name="connsiteY1883" fmla="*/ 10287000 h 10287000"/>
              <a:gd name="connsiteX1884" fmla="*/ 2970956 w 9854218"/>
              <a:gd name="connsiteY1884" fmla="*/ 10113828 h 10287000"/>
              <a:gd name="connsiteX1885" fmla="*/ 1838543 w 9854218"/>
              <a:gd name="connsiteY1885" fmla="*/ 8560522 h 10287000"/>
              <a:gd name="connsiteX1886" fmla="*/ 1724466 w 9854218"/>
              <a:gd name="connsiteY1886" fmla="*/ 8334921 h 10287000"/>
              <a:gd name="connsiteX1887" fmla="*/ 1746474 w 9854218"/>
              <a:gd name="connsiteY1887" fmla="*/ 8411187 h 10287000"/>
              <a:gd name="connsiteX1888" fmla="*/ 1814813 w 9854218"/>
              <a:gd name="connsiteY1888" fmla="*/ 8585349 h 10287000"/>
              <a:gd name="connsiteX1889" fmla="*/ 1839782 w 9854218"/>
              <a:gd name="connsiteY1889" fmla="*/ 8588348 h 10287000"/>
              <a:gd name="connsiteX1890" fmla="*/ 1888685 w 9854218"/>
              <a:gd name="connsiteY1890" fmla="*/ 8708235 h 10287000"/>
              <a:gd name="connsiteX1891" fmla="*/ 1955369 w 9854218"/>
              <a:gd name="connsiteY1891" fmla="*/ 8827724 h 10287000"/>
              <a:gd name="connsiteX1892" fmla="*/ 1971324 w 9854218"/>
              <a:gd name="connsiteY1892" fmla="*/ 8905650 h 10287000"/>
              <a:gd name="connsiteX1893" fmla="*/ 2018652 w 9854218"/>
              <a:gd name="connsiteY1893" fmla="*/ 8954406 h 10287000"/>
              <a:gd name="connsiteX1894" fmla="*/ 2111486 w 9854218"/>
              <a:gd name="connsiteY1894" fmla="*/ 9130240 h 10287000"/>
              <a:gd name="connsiteX1895" fmla="*/ 2170978 w 9854218"/>
              <a:gd name="connsiteY1895" fmla="*/ 9246333 h 10287000"/>
              <a:gd name="connsiteX1896" fmla="*/ 2167184 w 9854218"/>
              <a:gd name="connsiteY1896" fmla="*/ 9235743 h 10287000"/>
              <a:gd name="connsiteX1897" fmla="*/ 2166791 w 9854218"/>
              <a:gd name="connsiteY1897" fmla="*/ 9217959 h 10287000"/>
              <a:gd name="connsiteX1898" fmla="*/ 2177772 w 9854218"/>
              <a:gd name="connsiteY1898" fmla="*/ 9231946 h 10287000"/>
              <a:gd name="connsiteX1899" fmla="*/ 2188362 w 9854218"/>
              <a:gd name="connsiteY1899" fmla="*/ 9228152 h 10287000"/>
              <a:gd name="connsiteX1900" fmla="*/ 2192548 w 9854218"/>
              <a:gd name="connsiteY1900" fmla="*/ 9256526 h 10287000"/>
              <a:gd name="connsiteX1901" fmla="*/ 2196340 w 9854218"/>
              <a:gd name="connsiteY1901" fmla="*/ 9267114 h 10287000"/>
              <a:gd name="connsiteX1902" fmla="*/ 2196734 w 9854218"/>
              <a:gd name="connsiteY1902" fmla="*/ 9284898 h 10287000"/>
              <a:gd name="connsiteX1903" fmla="*/ 2178560 w 9854218"/>
              <a:gd name="connsiteY1903" fmla="*/ 9267513 h 10287000"/>
              <a:gd name="connsiteX1904" fmla="*/ 2153986 w 9854218"/>
              <a:gd name="connsiteY1904" fmla="*/ 9282300 h 10287000"/>
              <a:gd name="connsiteX1905" fmla="*/ 2046378 w 9854218"/>
              <a:gd name="connsiteY1905" fmla="*/ 9081886 h 10287000"/>
              <a:gd name="connsiteX1906" fmla="*/ 1956944 w 9854218"/>
              <a:gd name="connsiteY1906" fmla="*/ 8898856 h 10287000"/>
              <a:gd name="connsiteX1907" fmla="*/ 1946748 w 9854218"/>
              <a:gd name="connsiteY1907" fmla="*/ 8920437 h 10287000"/>
              <a:gd name="connsiteX1908" fmla="*/ 1880460 w 9854218"/>
              <a:gd name="connsiteY1908" fmla="*/ 8818731 h 10287000"/>
              <a:gd name="connsiteX1909" fmla="*/ 1824366 w 9854218"/>
              <a:gd name="connsiteY1909" fmla="*/ 8695446 h 10287000"/>
              <a:gd name="connsiteX1910" fmla="*/ 1797428 w 9854218"/>
              <a:gd name="connsiteY1910" fmla="*/ 8603534 h 10287000"/>
              <a:gd name="connsiteX1911" fmla="*/ 1779650 w 9854218"/>
              <a:gd name="connsiteY1911" fmla="*/ 8603931 h 10287000"/>
              <a:gd name="connsiteX1912" fmla="*/ 1706812 w 9854218"/>
              <a:gd name="connsiteY1912" fmla="*/ 8367155 h 10287000"/>
              <a:gd name="connsiteX1913" fmla="*/ 1627178 w 9854218"/>
              <a:gd name="connsiteY1913" fmla="*/ 8144760 h 10287000"/>
              <a:gd name="connsiteX1914" fmla="*/ 1619988 w 9854218"/>
              <a:gd name="connsiteY1914" fmla="*/ 8141364 h 10287000"/>
              <a:gd name="connsiteX1915" fmla="*/ 1623386 w 9854218"/>
              <a:gd name="connsiteY1915" fmla="*/ 8134170 h 10287000"/>
              <a:gd name="connsiteX1916" fmla="*/ 1616897 w 9854218"/>
              <a:gd name="connsiteY1916" fmla="*/ 8122308 h 10287000"/>
              <a:gd name="connsiteX1917" fmla="*/ 1616332 w 9854218"/>
              <a:gd name="connsiteY1917" fmla="*/ 8117499 h 10287000"/>
              <a:gd name="connsiteX1918" fmla="*/ 1440302 w 9854218"/>
              <a:gd name="connsiteY1918" fmla="*/ 7705850 h 10287000"/>
              <a:gd name="connsiteX1919" fmla="*/ 1051280 w 9854218"/>
              <a:gd name="connsiteY1919" fmla="*/ 6321893 h 10287000"/>
              <a:gd name="connsiteX1920" fmla="*/ 1038625 w 9854218"/>
              <a:gd name="connsiteY1920" fmla="*/ 6258624 h 10287000"/>
              <a:gd name="connsiteX1921" fmla="*/ 989593 w 9854218"/>
              <a:gd name="connsiteY1921" fmla="*/ 5935962 h 10287000"/>
              <a:gd name="connsiteX1922" fmla="*/ 958919 w 9854218"/>
              <a:gd name="connsiteY1922" fmla="*/ 5685665 h 10287000"/>
              <a:gd name="connsiteX1923" fmla="*/ 957805 w 9854218"/>
              <a:gd name="connsiteY1923" fmla="*/ 5679020 h 10287000"/>
              <a:gd name="connsiteX1924" fmla="*/ 957656 w 9854218"/>
              <a:gd name="connsiteY1924" fmla="*/ 5675358 h 10287000"/>
              <a:gd name="connsiteX1925" fmla="*/ 950050 w 9854218"/>
              <a:gd name="connsiteY1925" fmla="*/ 5613296 h 10287000"/>
              <a:gd name="connsiteX1926" fmla="*/ 955616 w 9854218"/>
              <a:gd name="connsiteY1926" fmla="*/ 5625239 h 10287000"/>
              <a:gd name="connsiteX1927" fmla="*/ 954181 w 9854218"/>
              <a:gd name="connsiteY1927" fmla="*/ 5589986 h 10287000"/>
              <a:gd name="connsiteX1928" fmla="*/ 941941 w 9854218"/>
              <a:gd name="connsiteY1928" fmla="*/ 5416520 h 10287000"/>
              <a:gd name="connsiteX1929" fmla="*/ 926971 w 9854218"/>
              <a:gd name="connsiteY1929" fmla="*/ 5430338 h 10287000"/>
              <a:gd name="connsiteX1930" fmla="*/ 907037 w 9854218"/>
              <a:gd name="connsiteY1930" fmla="*/ 5328639 h 10287000"/>
              <a:gd name="connsiteX1931" fmla="*/ 902077 w 9854218"/>
              <a:gd name="connsiteY1931" fmla="*/ 5213123 h 10287000"/>
              <a:gd name="connsiteX1932" fmla="*/ 910154 w 9854218"/>
              <a:gd name="connsiteY1932" fmla="*/ 5131760 h 10287000"/>
              <a:gd name="connsiteX1933" fmla="*/ 895957 w 9854218"/>
              <a:gd name="connsiteY1933" fmla="*/ 5126390 h 10287000"/>
              <a:gd name="connsiteX1934" fmla="*/ 914044 w 9854218"/>
              <a:gd name="connsiteY1934" fmla="*/ 4915692 h 10287000"/>
              <a:gd name="connsiteX1935" fmla="*/ 922153 w 9854218"/>
              <a:gd name="connsiteY1935" fmla="*/ 4714206 h 10287000"/>
              <a:gd name="connsiteX1936" fmla="*/ 917549 w 9854218"/>
              <a:gd name="connsiteY1936" fmla="*/ 4709220 h 10287000"/>
              <a:gd name="connsiteX1937" fmla="*/ 922538 w 9854218"/>
              <a:gd name="connsiteY1937" fmla="*/ 4704612 h 10287000"/>
              <a:gd name="connsiteX1938" fmla="*/ 923311 w 9854218"/>
              <a:gd name="connsiteY1938" fmla="*/ 4685424 h 10287000"/>
              <a:gd name="connsiteX1939" fmla="*/ 927916 w 9854218"/>
              <a:gd name="connsiteY1939" fmla="*/ 4690412 h 10287000"/>
              <a:gd name="connsiteX1940" fmla="*/ 927530 w 9854218"/>
              <a:gd name="connsiteY1940" fmla="*/ 4700007 h 10287000"/>
              <a:gd name="connsiteX1941" fmla="*/ 933338 w 9854218"/>
              <a:gd name="connsiteY1941" fmla="*/ 4669263 h 10287000"/>
              <a:gd name="connsiteX1942" fmla="*/ 946591 w 9854218"/>
              <a:gd name="connsiteY1942" fmla="*/ 4403777 h 10287000"/>
              <a:gd name="connsiteX1943" fmla="*/ 1747224 w 9854218"/>
              <a:gd name="connsiteY1943" fmla="*/ 1576832 h 10287000"/>
              <a:gd name="connsiteX1944" fmla="*/ 2805480 w 9854218"/>
              <a:gd name="connsiteY1944" fmla="*/ 94493 h 10287000"/>
              <a:gd name="connsiteX1945" fmla="*/ 1640016 w 9854218"/>
              <a:gd name="connsiteY1945" fmla="*/ 0 h 10287000"/>
              <a:gd name="connsiteX1946" fmla="*/ 1735528 w 9854218"/>
              <a:gd name="connsiteY1946" fmla="*/ 0 h 10287000"/>
              <a:gd name="connsiteX1947" fmla="*/ 1681926 w 9854218"/>
              <a:gd name="connsiteY1947" fmla="*/ 81093 h 10287000"/>
              <a:gd name="connsiteX1948" fmla="*/ 1551839 w 9854218"/>
              <a:gd name="connsiteY1948" fmla="*/ 267993 h 10287000"/>
              <a:gd name="connsiteX1949" fmla="*/ 1604135 w 9854218"/>
              <a:gd name="connsiteY1949" fmla="*/ 214406 h 10287000"/>
              <a:gd name="connsiteX1950" fmla="*/ 1604198 w 9854218"/>
              <a:gd name="connsiteY1950" fmla="*/ 219425 h 10287000"/>
              <a:gd name="connsiteX1951" fmla="*/ 1636301 w 9854218"/>
              <a:gd name="connsiteY1951" fmla="*/ 176219 h 10287000"/>
              <a:gd name="connsiteX1952" fmla="*/ 1783350 w 9854218"/>
              <a:gd name="connsiteY1952" fmla="*/ 0 h 10287000"/>
              <a:gd name="connsiteX1953" fmla="*/ 2826772 w 9854218"/>
              <a:gd name="connsiteY1953" fmla="*/ 0 h 10287000"/>
              <a:gd name="connsiteX1954" fmla="*/ 2746859 w 9854218"/>
              <a:gd name="connsiteY1954" fmla="*/ 83717 h 10287000"/>
              <a:gd name="connsiteX1955" fmla="*/ 2658284 w 9854218"/>
              <a:gd name="connsiteY1955" fmla="*/ 172292 h 10287000"/>
              <a:gd name="connsiteX1956" fmla="*/ 2519093 w 9854218"/>
              <a:gd name="connsiteY1956" fmla="*/ 349442 h 10287000"/>
              <a:gd name="connsiteX1957" fmla="*/ 2544401 w 9854218"/>
              <a:gd name="connsiteY1957" fmla="*/ 336788 h 10287000"/>
              <a:gd name="connsiteX1958" fmla="*/ 1747224 w 9854218"/>
              <a:gd name="connsiteY1958" fmla="*/ 1576832 h 10287000"/>
              <a:gd name="connsiteX1959" fmla="*/ 924742 w 9854218"/>
              <a:gd name="connsiteY1959" fmla="*/ 4082226 h 10287000"/>
              <a:gd name="connsiteX1960" fmla="*/ 848822 w 9854218"/>
              <a:gd name="connsiteY1960" fmla="*/ 4904699 h 10287000"/>
              <a:gd name="connsiteX1961" fmla="*/ 848822 w 9854218"/>
              <a:gd name="connsiteY1961" fmla="*/ 5259002 h 10287000"/>
              <a:gd name="connsiteX1962" fmla="*/ 836168 w 9854218"/>
              <a:gd name="connsiteY1962" fmla="*/ 5271650 h 10287000"/>
              <a:gd name="connsiteX1963" fmla="*/ 836167 w 9854218"/>
              <a:gd name="connsiteY1963" fmla="*/ 5309613 h 10287000"/>
              <a:gd name="connsiteX1964" fmla="*/ 848822 w 9854218"/>
              <a:gd name="connsiteY1964" fmla="*/ 5322267 h 10287000"/>
              <a:gd name="connsiteX1965" fmla="*/ 874127 w 9854218"/>
              <a:gd name="connsiteY1965" fmla="*/ 5803103 h 10287000"/>
              <a:gd name="connsiteX1966" fmla="*/ 2714376 w 9854218"/>
              <a:gd name="connsiteY1966" fmla="*/ 10074994 h 10287000"/>
              <a:gd name="connsiteX1967" fmla="*/ 2912543 w 9854218"/>
              <a:gd name="connsiteY1967" fmla="*/ 10287000 h 10287000"/>
              <a:gd name="connsiteX1968" fmla="*/ 2242091 w 9854218"/>
              <a:gd name="connsiteY1968" fmla="*/ 10287000 h 10287000"/>
              <a:gd name="connsiteX1969" fmla="*/ 2206586 w 9854218"/>
              <a:gd name="connsiteY1969" fmla="*/ 10246742 h 10287000"/>
              <a:gd name="connsiteX1970" fmla="*/ 2073134 w 9854218"/>
              <a:gd name="connsiteY1970" fmla="*/ 10110816 h 10287000"/>
              <a:gd name="connsiteX1971" fmla="*/ 2072944 w 9854218"/>
              <a:gd name="connsiteY1971" fmla="*/ 10110432 h 10287000"/>
              <a:gd name="connsiteX1972" fmla="*/ 2062562 w 9854218"/>
              <a:gd name="connsiteY1972" fmla="*/ 10100046 h 10287000"/>
              <a:gd name="connsiteX1973" fmla="*/ 2073134 w 9854218"/>
              <a:gd name="connsiteY1973" fmla="*/ 10110816 h 10287000"/>
              <a:gd name="connsiteX1974" fmla="*/ 2083324 w 9854218"/>
              <a:gd name="connsiteY1974" fmla="*/ 10131204 h 10287000"/>
              <a:gd name="connsiteX1975" fmla="*/ 2052182 w 9854218"/>
              <a:gd name="connsiteY1975" fmla="*/ 10110432 h 10287000"/>
              <a:gd name="connsiteX1976" fmla="*/ 2041802 w 9854218"/>
              <a:gd name="connsiteY1976" fmla="*/ 10100046 h 10287000"/>
              <a:gd name="connsiteX1977" fmla="*/ 2041802 w 9854218"/>
              <a:gd name="connsiteY1977" fmla="*/ 10110432 h 10287000"/>
              <a:gd name="connsiteX1978" fmla="*/ 2162470 w 9854218"/>
              <a:gd name="connsiteY1978" fmla="*/ 10248039 h 10287000"/>
              <a:gd name="connsiteX1979" fmla="*/ 2195141 w 9854218"/>
              <a:gd name="connsiteY1979" fmla="*/ 10287000 h 10287000"/>
              <a:gd name="connsiteX1980" fmla="*/ 2149260 w 9854218"/>
              <a:gd name="connsiteY1980" fmla="*/ 10287000 h 10287000"/>
              <a:gd name="connsiteX1981" fmla="*/ 2124520 w 9854218"/>
              <a:gd name="connsiteY1981" fmla="*/ 10248201 h 10287000"/>
              <a:gd name="connsiteX1982" fmla="*/ 2093704 w 9854218"/>
              <a:gd name="connsiteY1982" fmla="*/ 10203902 h 10287000"/>
              <a:gd name="connsiteX1983" fmla="*/ 1740782 w 9854218"/>
              <a:gd name="connsiteY1983" fmla="*/ 9778100 h 10287000"/>
              <a:gd name="connsiteX1984" fmla="*/ 1720022 w 9854218"/>
              <a:gd name="connsiteY1984" fmla="*/ 9726174 h 10287000"/>
              <a:gd name="connsiteX1985" fmla="*/ 1595462 w 9854218"/>
              <a:gd name="connsiteY1985" fmla="*/ 9539236 h 10287000"/>
              <a:gd name="connsiteX1986" fmla="*/ 1564320 w 9854218"/>
              <a:gd name="connsiteY1986" fmla="*/ 9518468 h 10287000"/>
              <a:gd name="connsiteX1987" fmla="*/ 1512419 w 9854218"/>
              <a:gd name="connsiteY1987" fmla="*/ 9425000 h 10287000"/>
              <a:gd name="connsiteX1988" fmla="*/ 1512419 w 9854218"/>
              <a:gd name="connsiteY1988" fmla="*/ 9445772 h 10287000"/>
              <a:gd name="connsiteX1989" fmla="*/ 1496198 w 9854218"/>
              <a:gd name="connsiteY1989" fmla="*/ 9418281 h 10287000"/>
              <a:gd name="connsiteX1990" fmla="*/ 1485197 w 9854218"/>
              <a:gd name="connsiteY1990" fmla="*/ 9418202 h 10287000"/>
              <a:gd name="connsiteX1991" fmla="*/ 1469904 w 9854218"/>
              <a:gd name="connsiteY1991" fmla="*/ 9414448 h 10287000"/>
              <a:gd name="connsiteX1992" fmla="*/ 1457402 w 9854218"/>
              <a:gd name="connsiteY1992" fmla="*/ 9430466 h 10287000"/>
              <a:gd name="connsiteX1993" fmla="*/ 1583290 w 9854218"/>
              <a:gd name="connsiteY1993" fmla="*/ 9593630 h 10287000"/>
              <a:gd name="connsiteX1994" fmla="*/ 1713180 w 9854218"/>
              <a:gd name="connsiteY1994" fmla="*/ 9789388 h 10287000"/>
              <a:gd name="connsiteX1995" fmla="*/ 1709069 w 9854218"/>
              <a:gd name="connsiteY1995" fmla="*/ 9809750 h 10287000"/>
              <a:gd name="connsiteX1996" fmla="*/ 1804538 w 9854218"/>
              <a:gd name="connsiteY1996" fmla="*/ 9913796 h 10287000"/>
              <a:gd name="connsiteX1997" fmla="*/ 1861366 w 9854218"/>
              <a:gd name="connsiteY1997" fmla="*/ 9999440 h 10287000"/>
              <a:gd name="connsiteX1998" fmla="*/ 2041901 w 9854218"/>
              <a:gd name="connsiteY1998" fmla="*/ 10193510 h 10287000"/>
              <a:gd name="connsiteX1999" fmla="*/ 2117966 w 9854218"/>
              <a:gd name="connsiteY1999" fmla="*/ 10287000 h 10287000"/>
              <a:gd name="connsiteX2000" fmla="*/ 2016236 w 9854218"/>
              <a:gd name="connsiteY2000" fmla="*/ 10287000 h 10287000"/>
              <a:gd name="connsiteX2001" fmla="*/ 1972859 w 9854218"/>
              <a:gd name="connsiteY2001" fmla="*/ 10233862 h 10287000"/>
              <a:gd name="connsiteX2002" fmla="*/ 1940588 w 9854218"/>
              <a:gd name="connsiteY2002" fmla="*/ 10210128 h 10287000"/>
              <a:gd name="connsiteX2003" fmla="*/ 1917792 w 9854218"/>
              <a:gd name="connsiteY2003" fmla="*/ 10186852 h 10287000"/>
              <a:gd name="connsiteX2004" fmla="*/ 1917737 w 9854218"/>
              <a:gd name="connsiteY2004" fmla="*/ 10185646 h 10287000"/>
              <a:gd name="connsiteX2005" fmla="*/ 1909860 w 9854218"/>
              <a:gd name="connsiteY2005" fmla="*/ 10178757 h 10287000"/>
              <a:gd name="connsiteX2006" fmla="*/ 1917792 w 9854218"/>
              <a:gd name="connsiteY2006" fmla="*/ 10186852 h 10287000"/>
              <a:gd name="connsiteX2007" fmla="*/ 1917978 w 9854218"/>
              <a:gd name="connsiteY2007" fmla="*/ 10190992 h 10287000"/>
              <a:gd name="connsiteX2008" fmla="*/ 1924584 w 9854218"/>
              <a:gd name="connsiteY2008" fmla="*/ 10197622 h 10287000"/>
              <a:gd name="connsiteX2009" fmla="*/ 1920834 w 9854218"/>
              <a:gd name="connsiteY2009" fmla="*/ 10199162 h 10287000"/>
              <a:gd name="connsiteX2010" fmla="*/ 1651610 w 9854218"/>
              <a:gd name="connsiteY2010" fmla="*/ 9866038 h 10287000"/>
              <a:gd name="connsiteX2011" fmla="*/ 1658088 w 9854218"/>
              <a:gd name="connsiteY2011" fmla="*/ 9852428 h 10287000"/>
              <a:gd name="connsiteX2012" fmla="*/ 1467258 w 9854218"/>
              <a:gd name="connsiteY2012" fmla="*/ 9591382 h 10287000"/>
              <a:gd name="connsiteX2013" fmla="*/ 1430779 w 9854218"/>
              <a:gd name="connsiteY2013" fmla="*/ 9509848 h 10287000"/>
              <a:gd name="connsiteX2014" fmla="*/ 1197406 w 9854218"/>
              <a:gd name="connsiteY2014" fmla="*/ 9144856 h 10287000"/>
              <a:gd name="connsiteX2015" fmla="*/ 1094453 w 9854218"/>
              <a:gd name="connsiteY2015" fmla="*/ 8966456 h 10287000"/>
              <a:gd name="connsiteX2016" fmla="*/ 990553 w 9854218"/>
              <a:gd name="connsiteY2016" fmla="*/ 8806798 h 10287000"/>
              <a:gd name="connsiteX2017" fmla="*/ 990442 w 9854218"/>
              <a:gd name="connsiteY2017" fmla="*/ 8806383 h 10287000"/>
              <a:gd name="connsiteX2018" fmla="*/ 982324 w 9854218"/>
              <a:gd name="connsiteY2018" fmla="*/ 8794148 h 10287000"/>
              <a:gd name="connsiteX2019" fmla="*/ 990553 w 9854218"/>
              <a:gd name="connsiteY2019" fmla="*/ 8806798 h 10287000"/>
              <a:gd name="connsiteX2020" fmla="*/ 996503 w 9854218"/>
              <a:gd name="connsiteY2020" fmla="*/ 8828799 h 10287000"/>
              <a:gd name="connsiteX2021" fmla="*/ 970094 w 9854218"/>
              <a:gd name="connsiteY2021" fmla="*/ 8802273 h 10287000"/>
              <a:gd name="connsiteX2022" fmla="*/ 961973 w 9854218"/>
              <a:gd name="connsiteY2022" fmla="*/ 8790038 h 10287000"/>
              <a:gd name="connsiteX2023" fmla="*/ 959918 w 9854218"/>
              <a:gd name="connsiteY2023" fmla="*/ 8800218 h 10287000"/>
              <a:gd name="connsiteX2024" fmla="*/ 1146532 w 9854218"/>
              <a:gd name="connsiteY2024" fmla="*/ 9134578 h 10287000"/>
              <a:gd name="connsiteX2025" fmla="*/ 1113953 w 9854218"/>
              <a:gd name="connsiteY2025" fmla="*/ 9138590 h 10287000"/>
              <a:gd name="connsiteX2026" fmla="*/ 1069355 w 9854218"/>
              <a:gd name="connsiteY2026" fmla="*/ 9044823 h 10287000"/>
              <a:gd name="connsiteX2027" fmla="*/ 992285 w 9854218"/>
              <a:gd name="connsiteY2027" fmla="*/ 8902113 h 10287000"/>
              <a:gd name="connsiteX2028" fmla="*/ 730658 w 9854218"/>
              <a:gd name="connsiteY2028" fmla="*/ 8414864 h 10287000"/>
              <a:gd name="connsiteX2029" fmla="*/ 720590 w 9854218"/>
              <a:gd name="connsiteY2029" fmla="*/ 8359856 h 10287000"/>
              <a:gd name="connsiteX2030" fmla="*/ 635510 w 9854218"/>
              <a:gd name="connsiteY2030" fmla="*/ 8151957 h 10287000"/>
              <a:gd name="connsiteX2031" fmla="*/ 609097 w 9854218"/>
              <a:gd name="connsiteY2031" fmla="*/ 8125434 h 10287000"/>
              <a:gd name="connsiteX2032" fmla="*/ 576730 w 9854218"/>
              <a:gd name="connsiteY2032" fmla="*/ 8023539 h 10287000"/>
              <a:gd name="connsiteX2033" fmla="*/ 572618 w 9854218"/>
              <a:gd name="connsiteY2033" fmla="*/ 8043899 h 10287000"/>
              <a:gd name="connsiteX2034" fmla="*/ 503882 w 9854218"/>
              <a:gd name="connsiteY2034" fmla="*/ 7807515 h 10287000"/>
              <a:gd name="connsiteX2035" fmla="*/ 584957 w 9854218"/>
              <a:gd name="connsiteY2035" fmla="*/ 7982819 h 10287000"/>
              <a:gd name="connsiteX2036" fmla="*/ 666584 w 9854218"/>
              <a:gd name="connsiteY2036" fmla="*/ 8135721 h 10287000"/>
              <a:gd name="connsiteX2037" fmla="*/ 737858 w 9854218"/>
              <a:gd name="connsiteY2037" fmla="*/ 8285064 h 10287000"/>
              <a:gd name="connsiteX2038" fmla="*/ 741046 w 9854218"/>
              <a:gd name="connsiteY2038" fmla="*/ 8311013 h 10287000"/>
              <a:gd name="connsiteX2039" fmla="*/ 751222 w 9854218"/>
              <a:gd name="connsiteY2039" fmla="*/ 8313069 h 10287000"/>
              <a:gd name="connsiteX2040" fmla="*/ 737858 w 9854218"/>
              <a:gd name="connsiteY2040" fmla="*/ 8285064 h 10287000"/>
              <a:gd name="connsiteX2041" fmla="*/ 737039 w 9854218"/>
              <a:gd name="connsiteY2041" fmla="*/ 8278418 h 10287000"/>
              <a:gd name="connsiteX2042" fmla="*/ 755335 w 9854218"/>
              <a:gd name="connsiteY2042" fmla="*/ 8292708 h 10287000"/>
              <a:gd name="connsiteX2043" fmla="*/ 765508 w 9854218"/>
              <a:gd name="connsiteY2043" fmla="*/ 8294763 h 10287000"/>
              <a:gd name="connsiteX2044" fmla="*/ 619700 w 9854218"/>
              <a:gd name="connsiteY2044" fmla="*/ 7915673 h 10287000"/>
              <a:gd name="connsiteX2045" fmla="*/ 595768 w 9854218"/>
              <a:gd name="connsiteY2045" fmla="*/ 7799183 h 10287000"/>
              <a:gd name="connsiteX2046" fmla="*/ 566957 w 9854218"/>
              <a:gd name="connsiteY2046" fmla="*/ 7711010 h 10287000"/>
              <a:gd name="connsiteX2047" fmla="*/ 544270 w 9854218"/>
              <a:gd name="connsiteY2047" fmla="*/ 7665315 h 10287000"/>
              <a:gd name="connsiteX2048" fmla="*/ 490513 w 9854218"/>
              <a:gd name="connsiteY2048" fmla="*/ 7517186 h 10287000"/>
              <a:gd name="connsiteX2049" fmla="*/ 368836 w 9854218"/>
              <a:gd name="connsiteY2049" fmla="*/ 7144805 h 10287000"/>
              <a:gd name="connsiteX2050" fmla="*/ 329147 w 9854218"/>
              <a:gd name="connsiteY2050" fmla="*/ 7030430 h 10287000"/>
              <a:gd name="connsiteX2051" fmla="*/ 240769 w 9854218"/>
              <a:gd name="connsiteY2051" fmla="*/ 6618203 h 10287000"/>
              <a:gd name="connsiteX2052" fmla="*/ 223714 w 9854218"/>
              <a:gd name="connsiteY2052" fmla="*/ 6581958 h 10287000"/>
              <a:gd name="connsiteX2053" fmla="*/ 214768 w 9854218"/>
              <a:gd name="connsiteY2053" fmla="*/ 6550631 h 10287000"/>
              <a:gd name="connsiteX2054" fmla="*/ 215294 w 9854218"/>
              <a:gd name="connsiteY2054" fmla="*/ 6549543 h 10287000"/>
              <a:gd name="connsiteX2055" fmla="*/ 211654 w 9854218"/>
              <a:gd name="connsiteY2055" fmla="*/ 6539733 h 10287000"/>
              <a:gd name="connsiteX2056" fmla="*/ 214768 w 9854218"/>
              <a:gd name="connsiteY2056" fmla="*/ 6550631 h 10287000"/>
              <a:gd name="connsiteX2057" fmla="*/ 212959 w 9854218"/>
              <a:gd name="connsiteY2057" fmla="*/ 6554360 h 10287000"/>
              <a:gd name="connsiteX2058" fmla="*/ 215606 w 9854218"/>
              <a:gd name="connsiteY2058" fmla="*/ 6563334 h 10287000"/>
              <a:gd name="connsiteX2059" fmla="*/ 211577 w 9854218"/>
              <a:gd name="connsiteY2059" fmla="*/ 6562901 h 10287000"/>
              <a:gd name="connsiteX2060" fmla="*/ 133682 w 9854218"/>
              <a:gd name="connsiteY2060" fmla="*/ 6141731 h 10287000"/>
              <a:gd name="connsiteX2061" fmla="*/ 145867 w 9854218"/>
              <a:gd name="connsiteY2061" fmla="*/ 6132851 h 10287000"/>
              <a:gd name="connsiteX2062" fmla="*/ 102532 w 9854218"/>
              <a:gd name="connsiteY2062" fmla="*/ 5812410 h 10287000"/>
              <a:gd name="connsiteX2063" fmla="*/ 109325 w 9854218"/>
              <a:gd name="connsiteY2063" fmla="*/ 5723345 h 10287000"/>
              <a:gd name="connsiteX2064" fmla="*/ 78142 w 9854218"/>
              <a:gd name="connsiteY2064" fmla="*/ 5291246 h 10287000"/>
              <a:gd name="connsiteX2065" fmla="*/ 72668 w 9854218"/>
              <a:gd name="connsiteY2065" fmla="*/ 5085344 h 10287000"/>
              <a:gd name="connsiteX2066" fmla="*/ 57433 w 9854218"/>
              <a:gd name="connsiteY2066" fmla="*/ 4895465 h 10287000"/>
              <a:gd name="connsiteX2067" fmla="*/ 57532 w 9854218"/>
              <a:gd name="connsiteY2067" fmla="*/ 4895049 h 10287000"/>
              <a:gd name="connsiteX2068" fmla="*/ 56227 w 9854218"/>
              <a:gd name="connsiteY2068" fmla="*/ 4880423 h 10287000"/>
              <a:gd name="connsiteX2069" fmla="*/ 57433 w 9854218"/>
              <a:gd name="connsiteY2069" fmla="*/ 4895465 h 10287000"/>
              <a:gd name="connsiteX2070" fmla="*/ 52177 w 9854218"/>
              <a:gd name="connsiteY2070" fmla="*/ 4917644 h 10287000"/>
              <a:gd name="connsiteX2071" fmla="*/ 41602 w 9854218"/>
              <a:gd name="connsiteY2071" fmla="*/ 4881735 h 10287000"/>
              <a:gd name="connsiteX2072" fmla="*/ 40297 w 9854218"/>
              <a:gd name="connsiteY2072" fmla="*/ 4867110 h 10287000"/>
              <a:gd name="connsiteX2073" fmla="*/ 33638 w 9854218"/>
              <a:gd name="connsiteY2073" fmla="*/ 4875080 h 10287000"/>
              <a:gd name="connsiteX2074" fmla="*/ 38317 w 9854218"/>
              <a:gd name="connsiteY2074" fmla="*/ 5257962 h 10287000"/>
              <a:gd name="connsiteX2075" fmla="*/ 7763 w 9854218"/>
              <a:gd name="connsiteY2075" fmla="*/ 5245961 h 10287000"/>
              <a:gd name="connsiteX2076" fmla="*/ 13253 w 9854218"/>
              <a:gd name="connsiteY2076" fmla="*/ 5142273 h 10287000"/>
              <a:gd name="connsiteX2077" fmla="*/ 13523 w 9854218"/>
              <a:gd name="connsiteY2077" fmla="*/ 4980081 h 10287000"/>
              <a:gd name="connsiteX2078" fmla="*/ 15772 w 9854218"/>
              <a:gd name="connsiteY2078" fmla="*/ 4427040 h 10287000"/>
              <a:gd name="connsiteX2079" fmla="*/ 33140 w 9854218"/>
              <a:gd name="connsiteY2079" fmla="*/ 4373885 h 10287000"/>
              <a:gd name="connsiteX2080" fmla="*/ 57440 w 9854218"/>
              <a:gd name="connsiteY2080" fmla="*/ 4150566 h 10287000"/>
              <a:gd name="connsiteX2081" fmla="*/ 46864 w 9854218"/>
              <a:gd name="connsiteY2081" fmla="*/ 4114664 h 10287000"/>
              <a:gd name="connsiteX2082" fmla="*/ 67012 w 9854218"/>
              <a:gd name="connsiteY2082" fmla="*/ 4026818 h 10287000"/>
              <a:gd name="connsiteX2083" fmla="*/ 67000 w 9854218"/>
              <a:gd name="connsiteY2083" fmla="*/ 4020699 h 10287000"/>
              <a:gd name="connsiteX2084" fmla="*/ 65014 w 9854218"/>
              <a:gd name="connsiteY2084" fmla="*/ 4025822 h 10287000"/>
              <a:gd name="connsiteX2085" fmla="*/ 64348 w 9854218"/>
              <a:gd name="connsiteY2085" fmla="*/ 4027533 h 10287000"/>
              <a:gd name="connsiteX2086" fmla="*/ 61525 w 9854218"/>
              <a:gd name="connsiteY2086" fmla="*/ 4021134 h 10287000"/>
              <a:gd name="connsiteX2087" fmla="*/ 53659 w 9854218"/>
              <a:gd name="connsiteY2087" fmla="*/ 4025597 h 10287000"/>
              <a:gd name="connsiteX2088" fmla="*/ 56329 w 9854218"/>
              <a:gd name="connsiteY2088" fmla="*/ 4009362 h 10287000"/>
              <a:gd name="connsiteX2089" fmla="*/ 51775 w 9854218"/>
              <a:gd name="connsiteY2089" fmla="*/ 3999042 h 10287000"/>
              <a:gd name="connsiteX2090" fmla="*/ 57086 w 9854218"/>
              <a:gd name="connsiteY2090" fmla="*/ 3985355 h 10287000"/>
              <a:gd name="connsiteX2091" fmla="*/ 58274 w 9854218"/>
              <a:gd name="connsiteY2091" fmla="*/ 3984828 h 10287000"/>
              <a:gd name="connsiteX2092" fmla="*/ 60529 w 9854218"/>
              <a:gd name="connsiteY2092" fmla="*/ 3983834 h 10287000"/>
              <a:gd name="connsiteX2093" fmla="*/ 62828 w 9854218"/>
              <a:gd name="connsiteY2093" fmla="*/ 3969863 h 10287000"/>
              <a:gd name="connsiteX2094" fmla="*/ 56248 w 9854218"/>
              <a:gd name="connsiteY2094" fmla="*/ 3950091 h 10287000"/>
              <a:gd name="connsiteX2095" fmla="*/ 73595 w 9854218"/>
              <a:gd name="connsiteY2095" fmla="*/ 3739805 h 10287000"/>
              <a:gd name="connsiteX2096" fmla="*/ 129517 w 9854218"/>
              <a:gd name="connsiteY2096" fmla="*/ 3352061 h 10287000"/>
              <a:gd name="connsiteX2097" fmla="*/ 144617 w 9854218"/>
              <a:gd name="connsiteY2097" fmla="*/ 3231939 h 10287000"/>
              <a:gd name="connsiteX2098" fmla="*/ 248047 w 9854218"/>
              <a:gd name="connsiteY2098" fmla="*/ 2823230 h 10287000"/>
              <a:gd name="connsiteX2099" fmla="*/ 248816 w 9854218"/>
              <a:gd name="connsiteY2099" fmla="*/ 2783181 h 10287000"/>
              <a:gd name="connsiteX2100" fmla="*/ 254678 w 9854218"/>
              <a:gd name="connsiteY2100" fmla="*/ 2751132 h 10287000"/>
              <a:gd name="connsiteX2101" fmla="*/ 255632 w 9854218"/>
              <a:gd name="connsiteY2101" fmla="*/ 2750391 h 10287000"/>
              <a:gd name="connsiteX2102" fmla="*/ 256715 w 9854218"/>
              <a:gd name="connsiteY2102" fmla="*/ 2739984 h 10287000"/>
              <a:gd name="connsiteX2103" fmla="*/ 254678 w 9854218"/>
              <a:gd name="connsiteY2103" fmla="*/ 2751132 h 10287000"/>
              <a:gd name="connsiteX2104" fmla="*/ 251404 w 9854218"/>
              <a:gd name="connsiteY2104" fmla="*/ 2753673 h 10287000"/>
              <a:gd name="connsiteX2105" fmla="*/ 249802 w 9854218"/>
              <a:gd name="connsiteY2105" fmla="*/ 2762892 h 10287000"/>
              <a:gd name="connsiteX2106" fmla="*/ 246382 w 9854218"/>
              <a:gd name="connsiteY2106" fmla="*/ 2760717 h 10287000"/>
              <a:gd name="connsiteX2107" fmla="*/ 363172 w 9854218"/>
              <a:gd name="connsiteY2107" fmla="*/ 2348637 h 10287000"/>
              <a:gd name="connsiteX2108" fmla="*/ 378028 w 9854218"/>
              <a:gd name="connsiteY2108" fmla="*/ 2346074 h 10287000"/>
              <a:gd name="connsiteX2109" fmla="*/ 481169 w 9854218"/>
              <a:gd name="connsiteY2109" fmla="*/ 2039606 h 10287000"/>
              <a:gd name="connsiteX2110" fmla="*/ 526723 w 9854218"/>
              <a:gd name="connsiteY2110" fmla="*/ 1962774 h 10287000"/>
              <a:gd name="connsiteX2111" fmla="*/ 690233 w 9854218"/>
              <a:gd name="connsiteY2111" fmla="*/ 1561589 h 10287000"/>
              <a:gd name="connsiteX2112" fmla="*/ 776561 w 9854218"/>
              <a:gd name="connsiteY2112" fmla="*/ 1374578 h 10287000"/>
              <a:gd name="connsiteX2113" fmla="*/ 847036 w 9854218"/>
              <a:gd name="connsiteY2113" fmla="*/ 1197606 h 10287000"/>
              <a:gd name="connsiteX2114" fmla="*/ 847310 w 9854218"/>
              <a:gd name="connsiteY2114" fmla="*/ 1197278 h 10287000"/>
              <a:gd name="connsiteX2115" fmla="*/ 852622 w 9854218"/>
              <a:gd name="connsiteY2115" fmla="*/ 1183587 h 10287000"/>
              <a:gd name="connsiteX2116" fmla="*/ 847036 w 9854218"/>
              <a:gd name="connsiteY2116" fmla="*/ 1197606 h 10287000"/>
              <a:gd name="connsiteX2117" fmla="*/ 832498 w 9854218"/>
              <a:gd name="connsiteY2117" fmla="*/ 1215161 h 10287000"/>
              <a:gd name="connsiteX2118" fmla="*/ 838928 w 9854218"/>
              <a:gd name="connsiteY2118" fmla="*/ 1178285 h 10287000"/>
              <a:gd name="connsiteX2119" fmla="*/ 844240 w 9854218"/>
              <a:gd name="connsiteY2119" fmla="*/ 1164594 h 10287000"/>
              <a:gd name="connsiteX2120" fmla="*/ 834739 w 9854218"/>
              <a:gd name="connsiteY2120" fmla="*/ 1168788 h 10287000"/>
              <a:gd name="connsiteX2121" fmla="*/ 669278 w 9854218"/>
              <a:gd name="connsiteY2121" fmla="*/ 1514108 h 10287000"/>
              <a:gd name="connsiteX2122" fmla="*/ 647206 w 9854218"/>
              <a:gd name="connsiteY2122" fmla="*/ 1489808 h 10287000"/>
              <a:gd name="connsiteX2123" fmla="*/ 698071 w 9854218"/>
              <a:gd name="connsiteY2123" fmla="*/ 1399286 h 10287000"/>
              <a:gd name="connsiteX2124" fmla="*/ 770180 w 9854218"/>
              <a:gd name="connsiteY2124" fmla="*/ 1254008 h 10287000"/>
              <a:gd name="connsiteX2125" fmla="*/ 1017248 w 9854218"/>
              <a:gd name="connsiteY2125" fmla="*/ 759218 h 10287000"/>
              <a:gd name="connsiteX2126" fmla="*/ 1056373 w 9854218"/>
              <a:gd name="connsiteY2126" fmla="*/ 719261 h 10287000"/>
              <a:gd name="connsiteX2127" fmla="*/ 1177109 w 9854218"/>
              <a:gd name="connsiteY2127" fmla="*/ 529832 h 10287000"/>
              <a:gd name="connsiteX2128" fmla="*/ 1183537 w 9854218"/>
              <a:gd name="connsiteY2128" fmla="*/ 492956 h 10287000"/>
              <a:gd name="connsiteX2129" fmla="*/ 1248095 w 9854218"/>
              <a:gd name="connsiteY2129" fmla="*/ 407736 h 10287000"/>
              <a:gd name="connsiteX2130" fmla="*/ 1229092 w 9854218"/>
              <a:gd name="connsiteY2130" fmla="*/ 416123 h 10287000"/>
              <a:gd name="connsiteX2131" fmla="*/ 1382525 w 9854218"/>
              <a:gd name="connsiteY2131" fmla="*/ 223613 h 10287000"/>
              <a:gd name="connsiteX2132" fmla="*/ 1286102 w 9854218"/>
              <a:gd name="connsiteY2132" fmla="*/ 390965 h 10287000"/>
              <a:gd name="connsiteX2133" fmla="*/ 1208299 w 9854218"/>
              <a:gd name="connsiteY2133" fmla="*/ 545849 h 10287000"/>
              <a:gd name="connsiteX2134" fmla="*/ 1127428 w 9854218"/>
              <a:gd name="connsiteY2134" fmla="*/ 690221 h 10287000"/>
              <a:gd name="connsiteX2135" fmla="*/ 1108069 w 9854218"/>
              <a:gd name="connsiteY2135" fmla="*/ 707793 h 10287000"/>
              <a:gd name="connsiteX2136" fmla="*/ 1112260 w 9854218"/>
              <a:gd name="connsiteY2136" fmla="*/ 717290 h 10287000"/>
              <a:gd name="connsiteX2137" fmla="*/ 1127428 w 9854218"/>
              <a:gd name="connsiteY2137" fmla="*/ 690221 h 10287000"/>
              <a:gd name="connsiteX2138" fmla="*/ 1132385 w 9854218"/>
              <a:gd name="connsiteY2138" fmla="*/ 685718 h 10287000"/>
              <a:gd name="connsiteX2139" fmla="*/ 1131265 w 9854218"/>
              <a:gd name="connsiteY2139" fmla="*/ 708903 h 10287000"/>
              <a:gd name="connsiteX2140" fmla="*/ 1135454 w 9854218"/>
              <a:gd name="connsiteY2140" fmla="*/ 718400 h 10287000"/>
              <a:gd name="connsiteX2141" fmla="*/ 1256921 w 9854218"/>
              <a:gd name="connsiteY2141" fmla="*/ 549921 h 10287000"/>
              <a:gd name="connsiteX2142" fmla="*/ 1309982 w 9854218"/>
              <a:gd name="connsiteY2142" fmla="*/ 467855 h 10287000"/>
              <a:gd name="connsiteX2143" fmla="*/ 1323848 w 9854218"/>
              <a:gd name="connsiteY2143" fmla="*/ 443909 h 10287000"/>
              <a:gd name="connsiteX2144" fmla="*/ 1324727 w 9854218"/>
              <a:gd name="connsiteY2144" fmla="*/ 443033 h 10287000"/>
              <a:gd name="connsiteX2145" fmla="*/ 1360994 w 9854218"/>
              <a:gd name="connsiteY2145" fmla="*/ 380607 h 10287000"/>
              <a:gd name="connsiteX2146" fmla="*/ 1424365 w 9854218"/>
              <a:gd name="connsiteY2146" fmla="*/ 313029 h 10287000"/>
              <a:gd name="connsiteX2147" fmla="*/ 1496720 w 9854218"/>
              <a:gd name="connsiteY2147" fmla="*/ 196157 h 10287000"/>
              <a:gd name="connsiteX2148" fmla="*/ 1626158 w 9854218"/>
              <a:gd name="connsiteY2148" fmla="*/ 18683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</a:cxnLst>
            <a:rect l="l" t="t" r="r" b="b"/>
            <a:pathLst>
              <a:path w="9854218" h="10287000">
                <a:moveTo>
                  <a:pt x="3702233" y="10176083"/>
                </a:moveTo>
                <a:cubicBezTo>
                  <a:pt x="3728380" y="10185165"/>
                  <a:pt x="3760481" y="10220492"/>
                  <a:pt x="3789992" y="10255622"/>
                </a:cubicBezTo>
                <a:lnTo>
                  <a:pt x="3816186" y="10287000"/>
                </a:lnTo>
                <a:lnTo>
                  <a:pt x="3772988" y="10287000"/>
                </a:lnTo>
                <a:lnTo>
                  <a:pt x="3756533" y="10269543"/>
                </a:lnTo>
                <a:cubicBezTo>
                  <a:pt x="3731954" y="10240912"/>
                  <a:pt x="3708635" y="10211966"/>
                  <a:pt x="3678386" y="10176729"/>
                </a:cubicBezTo>
                <a:cubicBezTo>
                  <a:pt x="3685463" y="10172945"/>
                  <a:pt x="3693517" y="10173056"/>
                  <a:pt x="3702233" y="10176083"/>
                </a:cubicBezTo>
                <a:close/>
                <a:moveTo>
                  <a:pt x="3705923" y="10030618"/>
                </a:moveTo>
                <a:cubicBezTo>
                  <a:pt x="3756330" y="10082211"/>
                  <a:pt x="3803273" y="10130656"/>
                  <a:pt x="3847970" y="10176154"/>
                </a:cubicBezTo>
                <a:lnTo>
                  <a:pt x="3959456" y="10287000"/>
                </a:lnTo>
                <a:lnTo>
                  <a:pt x="3904190" y="10287000"/>
                </a:lnTo>
                <a:lnTo>
                  <a:pt x="3902490" y="10285437"/>
                </a:lnTo>
                <a:cubicBezTo>
                  <a:pt x="3877370" y="10263302"/>
                  <a:pt x="3852800" y="10242700"/>
                  <a:pt x="3829493" y="10224459"/>
                </a:cubicBezTo>
                <a:cubicBezTo>
                  <a:pt x="3781590" y="10161530"/>
                  <a:pt x="3721092" y="10091055"/>
                  <a:pt x="3705923" y="10030618"/>
                </a:cubicBezTo>
                <a:close/>
                <a:moveTo>
                  <a:pt x="1244332" y="9732028"/>
                </a:moveTo>
                <a:lnTo>
                  <a:pt x="1244333" y="9742350"/>
                </a:lnTo>
                <a:lnTo>
                  <a:pt x="1244333" y="9752674"/>
                </a:lnTo>
                <a:lnTo>
                  <a:pt x="1234499" y="9744334"/>
                </a:lnTo>
                <a:cubicBezTo>
                  <a:pt x="1234333" y="9743673"/>
                  <a:pt x="1234166" y="9743012"/>
                  <a:pt x="1234001" y="9742350"/>
                </a:cubicBezTo>
                <a:cubicBezTo>
                  <a:pt x="1234001" y="9732026"/>
                  <a:pt x="1234001" y="9732026"/>
                  <a:pt x="1244332" y="9732028"/>
                </a:cubicBezTo>
                <a:close/>
                <a:moveTo>
                  <a:pt x="3569508" y="9650436"/>
                </a:moveTo>
                <a:lnTo>
                  <a:pt x="3581998" y="9662421"/>
                </a:lnTo>
                <a:cubicBezTo>
                  <a:pt x="3575669" y="9662421"/>
                  <a:pt x="3572504" y="9659258"/>
                  <a:pt x="3570923" y="9656094"/>
                </a:cubicBezTo>
                <a:close/>
                <a:moveTo>
                  <a:pt x="3568812" y="9649767"/>
                </a:moveTo>
                <a:lnTo>
                  <a:pt x="3569340" y="9649768"/>
                </a:lnTo>
                <a:lnTo>
                  <a:pt x="3569508" y="9650436"/>
                </a:lnTo>
                <a:close/>
                <a:moveTo>
                  <a:pt x="3733836" y="9636734"/>
                </a:moveTo>
                <a:lnTo>
                  <a:pt x="3746490" y="9649767"/>
                </a:lnTo>
                <a:lnTo>
                  <a:pt x="3733838" y="9637113"/>
                </a:lnTo>
                <a:close/>
                <a:moveTo>
                  <a:pt x="3494952" y="9551220"/>
                </a:moveTo>
                <a:lnTo>
                  <a:pt x="3496187" y="9552490"/>
                </a:lnTo>
                <a:lnTo>
                  <a:pt x="3504850" y="9560888"/>
                </a:lnTo>
                <a:lnTo>
                  <a:pt x="3499745" y="9559612"/>
                </a:lnTo>
                <a:close/>
                <a:moveTo>
                  <a:pt x="3455460" y="9510579"/>
                </a:moveTo>
                <a:cubicBezTo>
                  <a:pt x="3468112" y="9523228"/>
                  <a:pt x="3480766" y="9523232"/>
                  <a:pt x="3480766" y="9535886"/>
                </a:cubicBezTo>
                <a:lnTo>
                  <a:pt x="3493421" y="9548540"/>
                </a:lnTo>
                <a:lnTo>
                  <a:pt x="3494952" y="9551220"/>
                </a:lnTo>
                <a:close/>
                <a:moveTo>
                  <a:pt x="3392190" y="9409350"/>
                </a:moveTo>
                <a:lnTo>
                  <a:pt x="3404846" y="9409350"/>
                </a:lnTo>
                <a:lnTo>
                  <a:pt x="3417497" y="9409350"/>
                </a:lnTo>
                <a:cubicBezTo>
                  <a:pt x="3518728" y="9510580"/>
                  <a:pt x="3670571" y="9649764"/>
                  <a:pt x="3797105" y="9738340"/>
                </a:cubicBezTo>
                <a:lnTo>
                  <a:pt x="3809762" y="9738340"/>
                </a:lnTo>
                <a:cubicBezTo>
                  <a:pt x="3809762" y="9750993"/>
                  <a:pt x="3822416" y="9763647"/>
                  <a:pt x="3835066" y="9776301"/>
                </a:cubicBezTo>
                <a:cubicBezTo>
                  <a:pt x="3835066" y="9776301"/>
                  <a:pt x="3873026" y="9814262"/>
                  <a:pt x="3873026" y="9801610"/>
                </a:cubicBezTo>
                <a:lnTo>
                  <a:pt x="3910990" y="9839571"/>
                </a:lnTo>
                <a:cubicBezTo>
                  <a:pt x="3923640" y="9852224"/>
                  <a:pt x="3923640" y="9852224"/>
                  <a:pt x="3936296" y="9852222"/>
                </a:cubicBezTo>
                <a:cubicBezTo>
                  <a:pt x="3936298" y="9864876"/>
                  <a:pt x="3948950" y="9864876"/>
                  <a:pt x="3961601" y="9877532"/>
                </a:cubicBezTo>
                <a:cubicBezTo>
                  <a:pt x="3961601" y="9877532"/>
                  <a:pt x="3986910" y="9890182"/>
                  <a:pt x="3999564" y="9902836"/>
                </a:cubicBezTo>
                <a:cubicBezTo>
                  <a:pt x="4037526" y="9953451"/>
                  <a:pt x="4075487" y="9966108"/>
                  <a:pt x="4113444" y="10004066"/>
                </a:cubicBezTo>
                <a:cubicBezTo>
                  <a:pt x="4138752" y="10016718"/>
                  <a:pt x="4164058" y="10042026"/>
                  <a:pt x="4176716" y="10054680"/>
                </a:cubicBezTo>
                <a:cubicBezTo>
                  <a:pt x="4202021" y="10067332"/>
                  <a:pt x="4227329" y="10092639"/>
                  <a:pt x="4239982" y="10105293"/>
                </a:cubicBezTo>
                <a:cubicBezTo>
                  <a:pt x="4277945" y="10143254"/>
                  <a:pt x="4328554" y="10168562"/>
                  <a:pt x="4341209" y="10181214"/>
                </a:cubicBezTo>
                <a:cubicBezTo>
                  <a:pt x="4353864" y="10168563"/>
                  <a:pt x="4290594" y="10155908"/>
                  <a:pt x="4328555" y="10143254"/>
                </a:cubicBezTo>
                <a:lnTo>
                  <a:pt x="4328555" y="10155908"/>
                </a:lnTo>
                <a:cubicBezTo>
                  <a:pt x="4353864" y="10168563"/>
                  <a:pt x="4366518" y="10181214"/>
                  <a:pt x="4391824" y="10181214"/>
                </a:cubicBezTo>
                <a:lnTo>
                  <a:pt x="4391824" y="10168562"/>
                </a:lnTo>
                <a:lnTo>
                  <a:pt x="4404478" y="10168562"/>
                </a:lnTo>
                <a:lnTo>
                  <a:pt x="4404476" y="10181214"/>
                </a:lnTo>
                <a:lnTo>
                  <a:pt x="4417134" y="10193868"/>
                </a:lnTo>
                <a:cubicBezTo>
                  <a:pt x="4448766" y="10206520"/>
                  <a:pt x="4477236" y="10225500"/>
                  <a:pt x="4504126" y="10246062"/>
                </a:cubicBezTo>
                <a:lnTo>
                  <a:pt x="4555560" y="10287000"/>
                </a:lnTo>
                <a:lnTo>
                  <a:pt x="4347497" y="10287000"/>
                </a:lnTo>
                <a:lnTo>
                  <a:pt x="4341209" y="10282443"/>
                </a:lnTo>
                <a:cubicBezTo>
                  <a:pt x="4252636" y="10231826"/>
                  <a:pt x="4176714" y="10168562"/>
                  <a:pt x="4088141" y="10105290"/>
                </a:cubicBezTo>
                <a:cubicBezTo>
                  <a:pt x="4088138" y="10101074"/>
                  <a:pt x="4088140" y="10096856"/>
                  <a:pt x="4088136" y="10092639"/>
                </a:cubicBezTo>
                <a:cubicBezTo>
                  <a:pt x="4050179" y="10067332"/>
                  <a:pt x="4012217" y="10029374"/>
                  <a:pt x="3974256" y="10004066"/>
                </a:cubicBezTo>
                <a:lnTo>
                  <a:pt x="3974255" y="9991412"/>
                </a:lnTo>
                <a:lnTo>
                  <a:pt x="3974255" y="9978758"/>
                </a:lnTo>
                <a:lnTo>
                  <a:pt x="3961601" y="9966108"/>
                </a:lnTo>
                <a:lnTo>
                  <a:pt x="3948950" y="9953451"/>
                </a:lnTo>
                <a:lnTo>
                  <a:pt x="3936296" y="9953451"/>
                </a:lnTo>
                <a:cubicBezTo>
                  <a:pt x="3936296" y="9953451"/>
                  <a:pt x="3936296" y="9966106"/>
                  <a:pt x="3948952" y="9966104"/>
                </a:cubicBezTo>
                <a:lnTo>
                  <a:pt x="3961601" y="9978758"/>
                </a:lnTo>
                <a:lnTo>
                  <a:pt x="3948950" y="9991412"/>
                </a:lnTo>
                <a:cubicBezTo>
                  <a:pt x="3910990" y="9953451"/>
                  <a:pt x="3873028" y="9915490"/>
                  <a:pt x="3835066" y="9890182"/>
                </a:cubicBezTo>
                <a:cubicBezTo>
                  <a:pt x="3835067" y="9877528"/>
                  <a:pt x="3822413" y="9877532"/>
                  <a:pt x="3822413" y="9877532"/>
                </a:cubicBezTo>
                <a:cubicBezTo>
                  <a:pt x="3822414" y="9873314"/>
                  <a:pt x="3822414" y="9869094"/>
                  <a:pt x="3822416" y="9864876"/>
                </a:cubicBezTo>
                <a:lnTo>
                  <a:pt x="3784448" y="9826916"/>
                </a:lnTo>
                <a:cubicBezTo>
                  <a:pt x="3784448" y="9826916"/>
                  <a:pt x="3784451" y="9814262"/>
                  <a:pt x="3771798" y="9814262"/>
                </a:cubicBezTo>
                <a:cubicBezTo>
                  <a:pt x="3771802" y="9801610"/>
                  <a:pt x="3759146" y="9801610"/>
                  <a:pt x="3759143" y="9788956"/>
                </a:cubicBezTo>
                <a:cubicBezTo>
                  <a:pt x="3746490" y="9788956"/>
                  <a:pt x="3746489" y="9776301"/>
                  <a:pt x="3733834" y="9763647"/>
                </a:cubicBezTo>
                <a:lnTo>
                  <a:pt x="3721186" y="9763647"/>
                </a:lnTo>
                <a:lnTo>
                  <a:pt x="3721187" y="9750996"/>
                </a:lnTo>
                <a:lnTo>
                  <a:pt x="3708530" y="9750996"/>
                </a:lnTo>
                <a:lnTo>
                  <a:pt x="3670571" y="9713032"/>
                </a:lnTo>
                <a:lnTo>
                  <a:pt x="3683226" y="9713036"/>
                </a:lnTo>
                <a:cubicBezTo>
                  <a:pt x="3632610" y="9662421"/>
                  <a:pt x="3607301" y="9649768"/>
                  <a:pt x="3556684" y="9573846"/>
                </a:cubicBezTo>
                <a:cubicBezTo>
                  <a:pt x="3569340" y="9611808"/>
                  <a:pt x="3556688" y="9608644"/>
                  <a:pt x="3534545" y="9589662"/>
                </a:cubicBezTo>
                <a:lnTo>
                  <a:pt x="3531419" y="9586632"/>
                </a:lnTo>
                <a:cubicBezTo>
                  <a:pt x="3531408" y="9586588"/>
                  <a:pt x="3531394" y="9586545"/>
                  <a:pt x="3531382" y="9586500"/>
                </a:cubicBezTo>
                <a:lnTo>
                  <a:pt x="3531150" y="9586378"/>
                </a:lnTo>
                <a:lnTo>
                  <a:pt x="3504850" y="9560888"/>
                </a:lnTo>
                <a:lnTo>
                  <a:pt x="3506069" y="9561192"/>
                </a:lnTo>
                <a:lnTo>
                  <a:pt x="3518723" y="9573846"/>
                </a:lnTo>
                <a:cubicBezTo>
                  <a:pt x="3518723" y="9573846"/>
                  <a:pt x="3531382" y="9586500"/>
                  <a:pt x="3531383" y="9573843"/>
                </a:cubicBezTo>
                <a:lnTo>
                  <a:pt x="3531382" y="9561192"/>
                </a:lnTo>
                <a:cubicBezTo>
                  <a:pt x="3506072" y="9535886"/>
                  <a:pt x="3493421" y="9510579"/>
                  <a:pt x="3468112" y="9497925"/>
                </a:cubicBezTo>
                <a:lnTo>
                  <a:pt x="3468112" y="9485268"/>
                </a:lnTo>
                <a:lnTo>
                  <a:pt x="3442808" y="9459964"/>
                </a:lnTo>
                <a:lnTo>
                  <a:pt x="3417497" y="9434658"/>
                </a:lnTo>
                <a:close/>
                <a:moveTo>
                  <a:pt x="3012584" y="9257510"/>
                </a:moveTo>
                <a:cubicBezTo>
                  <a:pt x="3018910" y="9263835"/>
                  <a:pt x="3022073" y="9267000"/>
                  <a:pt x="3022073" y="9268580"/>
                </a:cubicBezTo>
                <a:lnTo>
                  <a:pt x="3019736" y="9268968"/>
                </a:lnTo>
                <a:close/>
                <a:moveTo>
                  <a:pt x="2847455" y="8968533"/>
                </a:moveTo>
                <a:lnTo>
                  <a:pt x="2865802" y="8997360"/>
                </a:lnTo>
                <a:lnTo>
                  <a:pt x="2872247" y="9005182"/>
                </a:lnTo>
                <a:lnTo>
                  <a:pt x="2871814" y="9000681"/>
                </a:lnTo>
                <a:cubicBezTo>
                  <a:pt x="2873394" y="8998506"/>
                  <a:pt x="2876558" y="8998902"/>
                  <a:pt x="2879723" y="8999692"/>
                </a:cubicBezTo>
                <a:lnTo>
                  <a:pt x="2882327" y="9000148"/>
                </a:lnTo>
                <a:lnTo>
                  <a:pt x="2884188" y="8997712"/>
                </a:lnTo>
                <a:lnTo>
                  <a:pt x="2885808" y="9000758"/>
                </a:lnTo>
                <a:lnTo>
                  <a:pt x="2887631" y="9001077"/>
                </a:lnTo>
                <a:cubicBezTo>
                  <a:pt x="2889212" y="9000483"/>
                  <a:pt x="2889210" y="8998112"/>
                  <a:pt x="2886047" y="8991786"/>
                </a:cubicBezTo>
                <a:cubicBezTo>
                  <a:pt x="2867069" y="8972806"/>
                  <a:pt x="2862323" y="8982292"/>
                  <a:pt x="2850458" y="8972210"/>
                </a:cubicBezTo>
                <a:close/>
                <a:moveTo>
                  <a:pt x="1261949" y="8958783"/>
                </a:moveTo>
                <a:lnTo>
                  <a:pt x="1262372" y="8959339"/>
                </a:lnTo>
                <a:cubicBezTo>
                  <a:pt x="1264021" y="8962171"/>
                  <a:pt x="1265987" y="8966141"/>
                  <a:pt x="1268305" y="8971461"/>
                </a:cubicBezTo>
                <a:close/>
                <a:moveTo>
                  <a:pt x="1119280" y="8584360"/>
                </a:moveTo>
                <a:lnTo>
                  <a:pt x="1121074" y="8598870"/>
                </a:lnTo>
                <a:cubicBezTo>
                  <a:pt x="1122452" y="8605311"/>
                  <a:pt x="1124435" y="8612043"/>
                  <a:pt x="1126753" y="8617364"/>
                </a:cubicBezTo>
                <a:cubicBezTo>
                  <a:pt x="1132726" y="8622356"/>
                  <a:pt x="1138447" y="8629674"/>
                  <a:pt x="1143751" y="8637490"/>
                </a:cubicBezTo>
                <a:lnTo>
                  <a:pt x="1153022" y="8652268"/>
                </a:lnTo>
                <a:close/>
                <a:moveTo>
                  <a:pt x="993608" y="8563178"/>
                </a:moveTo>
                <a:lnTo>
                  <a:pt x="1001044" y="8596624"/>
                </a:lnTo>
                <a:cubicBezTo>
                  <a:pt x="1023343" y="8643507"/>
                  <a:pt x="968572" y="8547682"/>
                  <a:pt x="978638" y="8602694"/>
                </a:cubicBezTo>
                <a:cubicBezTo>
                  <a:pt x="1037416" y="8731112"/>
                  <a:pt x="1104418" y="8818810"/>
                  <a:pt x="1150966" y="8955356"/>
                </a:cubicBezTo>
                <a:cubicBezTo>
                  <a:pt x="1197725" y="8985993"/>
                  <a:pt x="1236260" y="9057346"/>
                  <a:pt x="1276850" y="9118520"/>
                </a:cubicBezTo>
                <a:cubicBezTo>
                  <a:pt x="1315387" y="9189874"/>
                  <a:pt x="1353923" y="9261231"/>
                  <a:pt x="1396570" y="9312225"/>
                </a:cubicBezTo>
                <a:cubicBezTo>
                  <a:pt x="1364095" y="9263283"/>
                  <a:pt x="1376327" y="9255160"/>
                  <a:pt x="1368209" y="9242926"/>
                </a:cubicBezTo>
                <a:cubicBezTo>
                  <a:pt x="1386500" y="9257217"/>
                  <a:pt x="1388557" y="9247036"/>
                  <a:pt x="1398731" y="9249092"/>
                </a:cubicBezTo>
                <a:cubicBezTo>
                  <a:pt x="1408364" y="9266931"/>
                  <a:pt x="1416862" y="9280566"/>
                  <a:pt x="1424824" y="9291942"/>
                </a:cubicBezTo>
                <a:lnTo>
                  <a:pt x="1437577" y="9308271"/>
                </a:lnTo>
                <a:lnTo>
                  <a:pt x="1426300" y="9285122"/>
                </a:lnTo>
                <a:cubicBezTo>
                  <a:pt x="1417705" y="9267270"/>
                  <a:pt x="1408622" y="9248446"/>
                  <a:pt x="1398241" y="9227676"/>
                </a:cubicBezTo>
                <a:lnTo>
                  <a:pt x="1399595" y="9228166"/>
                </a:lnTo>
                <a:lnTo>
                  <a:pt x="1358393" y="9155026"/>
                </a:lnTo>
                <a:cubicBezTo>
                  <a:pt x="1350428" y="9148370"/>
                  <a:pt x="1333193" y="9120430"/>
                  <a:pt x="1318568" y="9121743"/>
                </a:cubicBezTo>
                <a:cubicBezTo>
                  <a:pt x="1253680" y="8972774"/>
                  <a:pt x="1175336" y="8920834"/>
                  <a:pt x="1090468" y="8795770"/>
                </a:cubicBezTo>
                <a:cubicBezTo>
                  <a:pt x="1081232" y="8754218"/>
                  <a:pt x="1067092" y="8714482"/>
                  <a:pt x="1049606" y="8674704"/>
                </a:cubicBezTo>
                <a:close/>
                <a:moveTo>
                  <a:pt x="978416" y="8451138"/>
                </a:moveTo>
                <a:lnTo>
                  <a:pt x="1037843" y="8567380"/>
                </a:lnTo>
                <a:cubicBezTo>
                  <a:pt x="1065181" y="8615604"/>
                  <a:pt x="1093349" y="8662830"/>
                  <a:pt x="1119851" y="8712051"/>
                </a:cubicBezTo>
                <a:cubicBezTo>
                  <a:pt x="1149687" y="8757285"/>
                  <a:pt x="1179522" y="8802521"/>
                  <a:pt x="1205537" y="8846256"/>
                </a:cubicBezTo>
                <a:lnTo>
                  <a:pt x="1261949" y="8958783"/>
                </a:lnTo>
                <a:lnTo>
                  <a:pt x="1258343" y="8954042"/>
                </a:lnTo>
                <a:cubicBezTo>
                  <a:pt x="1252057" y="8949424"/>
                  <a:pt x="1255998" y="8978095"/>
                  <a:pt x="1262950" y="8994056"/>
                </a:cubicBezTo>
                <a:cubicBezTo>
                  <a:pt x="1286843" y="9014024"/>
                  <a:pt x="1306687" y="9071212"/>
                  <a:pt x="1312042" y="9048618"/>
                </a:cubicBezTo>
                <a:cubicBezTo>
                  <a:pt x="1344847" y="9106488"/>
                  <a:pt x="1362742" y="9136668"/>
                  <a:pt x="1391452" y="9183502"/>
                </a:cubicBezTo>
                <a:lnTo>
                  <a:pt x="1424497" y="9237166"/>
                </a:lnTo>
                <a:lnTo>
                  <a:pt x="1429220" y="9238874"/>
                </a:lnTo>
                <a:lnTo>
                  <a:pt x="1434265" y="9245505"/>
                </a:lnTo>
                <a:lnTo>
                  <a:pt x="1456580" y="9264154"/>
                </a:lnTo>
                <a:cubicBezTo>
                  <a:pt x="1466537" y="9272475"/>
                  <a:pt x="1476492" y="9280796"/>
                  <a:pt x="1488438" y="9290780"/>
                </a:cubicBezTo>
                <a:cubicBezTo>
                  <a:pt x="1499014" y="9326686"/>
                  <a:pt x="1532177" y="9367938"/>
                  <a:pt x="1565340" y="9409190"/>
                </a:cubicBezTo>
                <a:cubicBezTo>
                  <a:pt x="1605166" y="9442467"/>
                  <a:pt x="1630366" y="9477063"/>
                  <a:pt x="1632974" y="9506312"/>
                </a:cubicBezTo>
                <a:cubicBezTo>
                  <a:pt x="1632974" y="9506312"/>
                  <a:pt x="1632974" y="9506312"/>
                  <a:pt x="1626314" y="9514282"/>
                </a:cubicBezTo>
                <a:lnTo>
                  <a:pt x="1611659" y="9502036"/>
                </a:lnTo>
                <a:lnTo>
                  <a:pt x="1622706" y="9517170"/>
                </a:lnTo>
                <a:lnTo>
                  <a:pt x="1722140" y="9649444"/>
                </a:lnTo>
                <a:lnTo>
                  <a:pt x="1730402" y="9674248"/>
                </a:lnTo>
                <a:cubicBezTo>
                  <a:pt x="1730402" y="9674248"/>
                  <a:pt x="1730402" y="9674248"/>
                  <a:pt x="1740784" y="9674248"/>
                </a:cubicBezTo>
                <a:lnTo>
                  <a:pt x="1722140" y="9649444"/>
                </a:lnTo>
                <a:lnTo>
                  <a:pt x="1720020" y="9643092"/>
                </a:lnTo>
                <a:cubicBezTo>
                  <a:pt x="1730402" y="9632706"/>
                  <a:pt x="1740782" y="9643092"/>
                  <a:pt x="1740782" y="9653476"/>
                </a:cubicBezTo>
                <a:cubicBezTo>
                  <a:pt x="1751162" y="9653476"/>
                  <a:pt x="1751162" y="9653476"/>
                  <a:pt x="1751162" y="9653476"/>
                </a:cubicBezTo>
                <a:lnTo>
                  <a:pt x="1657852" y="9494422"/>
                </a:lnTo>
                <a:lnTo>
                  <a:pt x="1559534" y="9346986"/>
                </a:lnTo>
                <a:lnTo>
                  <a:pt x="1533182" y="9310760"/>
                </a:lnTo>
                <a:lnTo>
                  <a:pt x="1529318" y="9301674"/>
                </a:lnTo>
                <a:lnTo>
                  <a:pt x="1470966" y="9214168"/>
                </a:lnTo>
                <a:lnTo>
                  <a:pt x="1207861" y="8762176"/>
                </a:lnTo>
                <a:lnTo>
                  <a:pt x="1204783" y="8758706"/>
                </a:lnTo>
                <a:cubicBezTo>
                  <a:pt x="1197649" y="8751052"/>
                  <a:pt x="1189684" y="8744396"/>
                  <a:pt x="1182371" y="8745052"/>
                </a:cubicBezTo>
                <a:cubicBezTo>
                  <a:pt x="1133705" y="8633324"/>
                  <a:pt x="1077472" y="8576176"/>
                  <a:pt x="1016593" y="8501824"/>
                </a:cubicBezTo>
                <a:close/>
                <a:moveTo>
                  <a:pt x="490171" y="8276537"/>
                </a:moveTo>
                <a:cubicBezTo>
                  <a:pt x="531494" y="8338470"/>
                  <a:pt x="562486" y="8452023"/>
                  <a:pt x="583148" y="8524276"/>
                </a:cubicBezTo>
                <a:cubicBezTo>
                  <a:pt x="614143" y="8513955"/>
                  <a:pt x="676127" y="8637828"/>
                  <a:pt x="676129" y="8689440"/>
                </a:cubicBezTo>
                <a:cubicBezTo>
                  <a:pt x="676130" y="8692881"/>
                  <a:pt x="676129" y="8696324"/>
                  <a:pt x="676130" y="8699764"/>
                </a:cubicBezTo>
                <a:lnTo>
                  <a:pt x="686459" y="8710083"/>
                </a:lnTo>
                <a:cubicBezTo>
                  <a:pt x="686459" y="8720408"/>
                  <a:pt x="676129" y="8720408"/>
                  <a:pt x="676129" y="8720408"/>
                </a:cubicBezTo>
                <a:lnTo>
                  <a:pt x="670654" y="8717283"/>
                </a:lnTo>
                <a:lnTo>
                  <a:pt x="665797" y="8710086"/>
                </a:lnTo>
                <a:cubicBezTo>
                  <a:pt x="665797" y="8710086"/>
                  <a:pt x="665798" y="8712666"/>
                  <a:pt x="667090" y="8715248"/>
                </a:cubicBezTo>
                <a:lnTo>
                  <a:pt x="670654" y="8717283"/>
                </a:lnTo>
                <a:lnTo>
                  <a:pt x="689203" y="8744763"/>
                </a:lnTo>
                <a:cubicBezTo>
                  <a:pt x="712933" y="8777182"/>
                  <a:pt x="738116" y="8808152"/>
                  <a:pt x="769109" y="8885571"/>
                </a:cubicBezTo>
                <a:cubicBezTo>
                  <a:pt x="769103" y="8895892"/>
                  <a:pt x="779438" y="8895892"/>
                  <a:pt x="779438" y="8906216"/>
                </a:cubicBezTo>
                <a:cubicBezTo>
                  <a:pt x="779438" y="8916540"/>
                  <a:pt x="789766" y="8916537"/>
                  <a:pt x="789766" y="8916537"/>
                </a:cubicBezTo>
                <a:cubicBezTo>
                  <a:pt x="789769" y="8937183"/>
                  <a:pt x="789769" y="8937183"/>
                  <a:pt x="779437" y="8937183"/>
                </a:cubicBezTo>
                <a:cubicBezTo>
                  <a:pt x="789769" y="8947508"/>
                  <a:pt x="810430" y="8988798"/>
                  <a:pt x="820763" y="8988798"/>
                </a:cubicBezTo>
                <a:cubicBezTo>
                  <a:pt x="872417" y="9122992"/>
                  <a:pt x="986057" y="9267507"/>
                  <a:pt x="1027381" y="9401702"/>
                </a:cubicBezTo>
                <a:lnTo>
                  <a:pt x="1017050" y="9387624"/>
                </a:lnTo>
                <a:lnTo>
                  <a:pt x="1017052" y="9381058"/>
                </a:lnTo>
                <a:lnTo>
                  <a:pt x="1006720" y="9370732"/>
                </a:lnTo>
                <a:cubicBezTo>
                  <a:pt x="1006720" y="9375896"/>
                  <a:pt x="1009303" y="9378476"/>
                  <a:pt x="1013176" y="9382348"/>
                </a:cubicBezTo>
                <a:lnTo>
                  <a:pt x="1017050" y="9387624"/>
                </a:lnTo>
                <a:lnTo>
                  <a:pt x="1017052" y="9391383"/>
                </a:lnTo>
                <a:cubicBezTo>
                  <a:pt x="1027381" y="9401702"/>
                  <a:pt x="1027381" y="9401702"/>
                  <a:pt x="1027381" y="9412026"/>
                </a:cubicBezTo>
                <a:lnTo>
                  <a:pt x="1017050" y="9412023"/>
                </a:lnTo>
                <a:lnTo>
                  <a:pt x="1008526" y="9402288"/>
                </a:lnTo>
                <a:lnTo>
                  <a:pt x="1006721" y="9391380"/>
                </a:lnTo>
                <a:cubicBezTo>
                  <a:pt x="1006721" y="9396542"/>
                  <a:pt x="1006720" y="9399122"/>
                  <a:pt x="1008011" y="9401702"/>
                </a:cubicBezTo>
                <a:lnTo>
                  <a:pt x="1008526" y="9402288"/>
                </a:lnTo>
                <a:lnTo>
                  <a:pt x="1010108" y="9411862"/>
                </a:lnTo>
                <a:cubicBezTo>
                  <a:pt x="1016405" y="9436542"/>
                  <a:pt x="1029964" y="9471380"/>
                  <a:pt x="1037713" y="9494604"/>
                </a:cubicBezTo>
                <a:lnTo>
                  <a:pt x="1037713" y="9484281"/>
                </a:lnTo>
                <a:cubicBezTo>
                  <a:pt x="1037713" y="9484281"/>
                  <a:pt x="1048043" y="9494606"/>
                  <a:pt x="1048045" y="9504932"/>
                </a:cubicBezTo>
                <a:lnTo>
                  <a:pt x="1058374" y="9515253"/>
                </a:lnTo>
                <a:cubicBezTo>
                  <a:pt x="1097114" y="9592671"/>
                  <a:pt x="1141667" y="9658476"/>
                  <a:pt x="1192031" y="9708318"/>
                </a:cubicBezTo>
                <a:lnTo>
                  <a:pt x="1234499" y="9744334"/>
                </a:lnTo>
                <a:lnTo>
                  <a:pt x="1235294" y="9747512"/>
                </a:lnTo>
                <a:cubicBezTo>
                  <a:pt x="1236584" y="9750092"/>
                  <a:pt x="1239166" y="9752673"/>
                  <a:pt x="1244333" y="9752674"/>
                </a:cubicBezTo>
                <a:lnTo>
                  <a:pt x="1254664" y="9762996"/>
                </a:lnTo>
                <a:cubicBezTo>
                  <a:pt x="1264996" y="9752672"/>
                  <a:pt x="1285657" y="9783639"/>
                  <a:pt x="1306319" y="9814608"/>
                </a:cubicBezTo>
                <a:cubicBezTo>
                  <a:pt x="1295989" y="9824932"/>
                  <a:pt x="1285657" y="9804284"/>
                  <a:pt x="1285657" y="9804284"/>
                </a:cubicBezTo>
                <a:lnTo>
                  <a:pt x="1285658" y="9814605"/>
                </a:lnTo>
                <a:lnTo>
                  <a:pt x="1285658" y="9824930"/>
                </a:lnTo>
                <a:lnTo>
                  <a:pt x="1275326" y="9814608"/>
                </a:lnTo>
                <a:cubicBezTo>
                  <a:pt x="1295987" y="9845578"/>
                  <a:pt x="1285658" y="9845577"/>
                  <a:pt x="1316651" y="9886866"/>
                </a:cubicBezTo>
                <a:lnTo>
                  <a:pt x="1316650" y="9876544"/>
                </a:lnTo>
                <a:lnTo>
                  <a:pt x="1306318" y="9866220"/>
                </a:lnTo>
                <a:lnTo>
                  <a:pt x="1306319" y="9855898"/>
                </a:lnTo>
                <a:cubicBezTo>
                  <a:pt x="1316650" y="9855898"/>
                  <a:pt x="1326980" y="9866220"/>
                  <a:pt x="1326982" y="9876542"/>
                </a:cubicBezTo>
                <a:lnTo>
                  <a:pt x="1337312" y="9886866"/>
                </a:lnTo>
                <a:cubicBezTo>
                  <a:pt x="1357973" y="9886864"/>
                  <a:pt x="1388966" y="9917835"/>
                  <a:pt x="1430291" y="9959126"/>
                </a:cubicBezTo>
                <a:cubicBezTo>
                  <a:pt x="1461284" y="10000414"/>
                  <a:pt x="1492277" y="10052030"/>
                  <a:pt x="1502608" y="10082998"/>
                </a:cubicBezTo>
                <a:lnTo>
                  <a:pt x="1512938" y="10082996"/>
                </a:lnTo>
                <a:cubicBezTo>
                  <a:pt x="1512938" y="10082996"/>
                  <a:pt x="1523270" y="10093316"/>
                  <a:pt x="1523272" y="10103638"/>
                </a:cubicBezTo>
                <a:lnTo>
                  <a:pt x="1533602" y="10103642"/>
                </a:lnTo>
                <a:lnTo>
                  <a:pt x="1533600" y="10113968"/>
                </a:lnTo>
                <a:cubicBezTo>
                  <a:pt x="1554262" y="10144932"/>
                  <a:pt x="1564594" y="10134608"/>
                  <a:pt x="1585256" y="10175902"/>
                </a:cubicBezTo>
                <a:cubicBezTo>
                  <a:pt x="1585256" y="10196548"/>
                  <a:pt x="1564594" y="10165578"/>
                  <a:pt x="1554262" y="10165578"/>
                </a:cubicBezTo>
                <a:lnTo>
                  <a:pt x="1554263" y="10175902"/>
                </a:lnTo>
                <a:cubicBezTo>
                  <a:pt x="1554262" y="10186224"/>
                  <a:pt x="1543931" y="10175902"/>
                  <a:pt x="1543931" y="10165578"/>
                </a:cubicBezTo>
                <a:lnTo>
                  <a:pt x="1533600" y="10165576"/>
                </a:lnTo>
                <a:cubicBezTo>
                  <a:pt x="1554263" y="10196548"/>
                  <a:pt x="1585254" y="10227514"/>
                  <a:pt x="1605917" y="10248159"/>
                </a:cubicBezTo>
                <a:lnTo>
                  <a:pt x="1626580" y="10227514"/>
                </a:lnTo>
                <a:lnTo>
                  <a:pt x="1705960" y="10287000"/>
                </a:lnTo>
                <a:lnTo>
                  <a:pt x="1582592" y="10287000"/>
                </a:lnTo>
                <a:lnTo>
                  <a:pt x="1543931" y="10237834"/>
                </a:lnTo>
                <a:cubicBezTo>
                  <a:pt x="1505190" y="10188802"/>
                  <a:pt x="1466448" y="10139770"/>
                  <a:pt x="1430290" y="10093320"/>
                </a:cubicBezTo>
                <a:cubicBezTo>
                  <a:pt x="1388968" y="10052031"/>
                  <a:pt x="1326980" y="9979772"/>
                  <a:pt x="1275326" y="9897192"/>
                </a:cubicBezTo>
                <a:cubicBezTo>
                  <a:pt x="1213340" y="9824930"/>
                  <a:pt x="1172015" y="9742350"/>
                  <a:pt x="1151353" y="9690735"/>
                </a:cubicBezTo>
                <a:cubicBezTo>
                  <a:pt x="1110031" y="9639123"/>
                  <a:pt x="1068707" y="9577190"/>
                  <a:pt x="1048043" y="9525574"/>
                </a:cubicBezTo>
                <a:lnTo>
                  <a:pt x="1037713" y="9515253"/>
                </a:lnTo>
                <a:cubicBezTo>
                  <a:pt x="1027381" y="9504928"/>
                  <a:pt x="1027381" y="9504928"/>
                  <a:pt x="1027381" y="9494606"/>
                </a:cubicBezTo>
                <a:cubicBezTo>
                  <a:pt x="924071" y="9350090"/>
                  <a:pt x="872417" y="9226216"/>
                  <a:pt x="800101" y="9071380"/>
                </a:cubicBezTo>
                <a:lnTo>
                  <a:pt x="769108" y="9102346"/>
                </a:lnTo>
                <a:cubicBezTo>
                  <a:pt x="748444" y="9092025"/>
                  <a:pt x="738113" y="9071378"/>
                  <a:pt x="717451" y="9050732"/>
                </a:cubicBezTo>
                <a:cubicBezTo>
                  <a:pt x="727783" y="9061056"/>
                  <a:pt x="727783" y="9071378"/>
                  <a:pt x="727783" y="9071378"/>
                </a:cubicBezTo>
                <a:cubicBezTo>
                  <a:pt x="738113" y="9081700"/>
                  <a:pt x="738113" y="9081700"/>
                  <a:pt x="738113" y="9092025"/>
                </a:cubicBezTo>
                <a:lnTo>
                  <a:pt x="727783" y="9081700"/>
                </a:lnTo>
                <a:cubicBezTo>
                  <a:pt x="717451" y="9071380"/>
                  <a:pt x="717451" y="9061056"/>
                  <a:pt x="717451" y="9061056"/>
                </a:cubicBezTo>
                <a:lnTo>
                  <a:pt x="707120" y="9050734"/>
                </a:lnTo>
                <a:cubicBezTo>
                  <a:pt x="696790" y="9030088"/>
                  <a:pt x="686458" y="9009442"/>
                  <a:pt x="676127" y="8999120"/>
                </a:cubicBezTo>
                <a:lnTo>
                  <a:pt x="676127" y="8988798"/>
                </a:lnTo>
                <a:lnTo>
                  <a:pt x="676127" y="8978474"/>
                </a:lnTo>
                <a:lnTo>
                  <a:pt x="683875" y="8978474"/>
                </a:lnTo>
                <a:lnTo>
                  <a:pt x="686458" y="8988795"/>
                </a:lnTo>
                <a:lnTo>
                  <a:pt x="686458" y="8978476"/>
                </a:lnTo>
                <a:lnTo>
                  <a:pt x="683875" y="8978474"/>
                </a:lnTo>
                <a:lnTo>
                  <a:pt x="681293" y="8968152"/>
                </a:lnTo>
                <a:cubicBezTo>
                  <a:pt x="681292" y="8962992"/>
                  <a:pt x="681292" y="8957829"/>
                  <a:pt x="676127" y="8947508"/>
                </a:cubicBezTo>
                <a:cubicBezTo>
                  <a:pt x="686458" y="8916540"/>
                  <a:pt x="707120" y="8978474"/>
                  <a:pt x="727783" y="8978476"/>
                </a:cubicBezTo>
                <a:cubicBezTo>
                  <a:pt x="707122" y="8926862"/>
                  <a:pt x="717451" y="8916540"/>
                  <a:pt x="707120" y="8895896"/>
                </a:cubicBezTo>
                <a:lnTo>
                  <a:pt x="717451" y="8885571"/>
                </a:lnTo>
                <a:lnTo>
                  <a:pt x="707120" y="8885571"/>
                </a:lnTo>
                <a:lnTo>
                  <a:pt x="707120" y="8875250"/>
                </a:lnTo>
                <a:cubicBezTo>
                  <a:pt x="696791" y="8864928"/>
                  <a:pt x="696791" y="8864928"/>
                  <a:pt x="707122" y="8864925"/>
                </a:cubicBezTo>
                <a:cubicBezTo>
                  <a:pt x="707122" y="8861484"/>
                  <a:pt x="707122" y="8858044"/>
                  <a:pt x="707123" y="8854604"/>
                </a:cubicBezTo>
                <a:cubicBezTo>
                  <a:pt x="665801" y="8782344"/>
                  <a:pt x="624473" y="8720408"/>
                  <a:pt x="645137" y="8699764"/>
                </a:cubicBezTo>
                <a:lnTo>
                  <a:pt x="655465" y="8699762"/>
                </a:lnTo>
                <a:cubicBezTo>
                  <a:pt x="645137" y="8699764"/>
                  <a:pt x="645136" y="8689440"/>
                  <a:pt x="645136" y="8689440"/>
                </a:cubicBezTo>
                <a:cubicBezTo>
                  <a:pt x="634807" y="8689443"/>
                  <a:pt x="634804" y="8668796"/>
                  <a:pt x="624473" y="8658474"/>
                </a:cubicBezTo>
                <a:cubicBezTo>
                  <a:pt x="624472" y="8648150"/>
                  <a:pt x="624472" y="8648150"/>
                  <a:pt x="634804" y="8648150"/>
                </a:cubicBezTo>
                <a:cubicBezTo>
                  <a:pt x="603811" y="8637828"/>
                  <a:pt x="572818" y="8575892"/>
                  <a:pt x="541826" y="8493312"/>
                </a:cubicBezTo>
                <a:cubicBezTo>
                  <a:pt x="510832" y="8410731"/>
                  <a:pt x="500500" y="8328149"/>
                  <a:pt x="490171" y="8276537"/>
                </a:cubicBezTo>
                <a:close/>
                <a:moveTo>
                  <a:pt x="806632" y="8255612"/>
                </a:moveTo>
                <a:lnTo>
                  <a:pt x="850907" y="8343801"/>
                </a:lnTo>
                <a:cubicBezTo>
                  <a:pt x="869095" y="8411044"/>
                  <a:pt x="903518" y="8502760"/>
                  <a:pt x="935992" y="8551696"/>
                </a:cubicBezTo>
                <a:cubicBezTo>
                  <a:pt x="936073" y="8511982"/>
                  <a:pt x="954359" y="8529584"/>
                  <a:pt x="969526" y="8533143"/>
                </a:cubicBezTo>
                <a:lnTo>
                  <a:pt x="976687" y="8531121"/>
                </a:lnTo>
                <a:lnTo>
                  <a:pt x="917057" y="8420546"/>
                </a:lnTo>
                <a:cubicBezTo>
                  <a:pt x="892441" y="8373114"/>
                  <a:pt x="867602" y="8321903"/>
                  <a:pt x="844099" y="8265042"/>
                </a:cubicBezTo>
                <a:cubicBezTo>
                  <a:pt x="840083" y="8281989"/>
                  <a:pt x="820424" y="8263022"/>
                  <a:pt x="808037" y="8255841"/>
                </a:cubicBezTo>
                <a:close/>
                <a:moveTo>
                  <a:pt x="2503470" y="8056143"/>
                </a:moveTo>
                <a:lnTo>
                  <a:pt x="2519093" y="8080730"/>
                </a:lnTo>
                <a:cubicBezTo>
                  <a:pt x="2512766" y="8074404"/>
                  <a:pt x="2506439" y="8064915"/>
                  <a:pt x="2503277" y="8057009"/>
                </a:cubicBezTo>
                <a:cubicBezTo>
                  <a:pt x="2503342" y="8056721"/>
                  <a:pt x="2503406" y="8056431"/>
                  <a:pt x="2503470" y="8056143"/>
                </a:cubicBezTo>
                <a:close/>
                <a:moveTo>
                  <a:pt x="764668" y="8009342"/>
                </a:moveTo>
                <a:lnTo>
                  <a:pt x="763417" y="8021661"/>
                </a:lnTo>
                <a:cubicBezTo>
                  <a:pt x="796582" y="8062913"/>
                  <a:pt x="800495" y="8106791"/>
                  <a:pt x="834965" y="8162667"/>
                </a:cubicBezTo>
                <a:cubicBezTo>
                  <a:pt x="834830" y="8243760"/>
                  <a:pt x="875959" y="8291669"/>
                  <a:pt x="931577" y="8419358"/>
                </a:cubicBezTo>
                <a:cubicBezTo>
                  <a:pt x="938237" y="8411388"/>
                  <a:pt x="943885" y="8412724"/>
                  <a:pt x="948700" y="8415056"/>
                </a:cubicBezTo>
                <a:lnTo>
                  <a:pt x="953120" y="8415668"/>
                </a:lnTo>
                <a:lnTo>
                  <a:pt x="913409" y="8298012"/>
                </a:lnTo>
                <a:cubicBezTo>
                  <a:pt x="878441" y="8218455"/>
                  <a:pt x="830095" y="8138715"/>
                  <a:pt x="780862" y="8043854"/>
                </a:cubicBezTo>
                <a:close/>
                <a:moveTo>
                  <a:pt x="2215406" y="7954197"/>
                </a:moveTo>
                <a:cubicBezTo>
                  <a:pt x="2215409" y="7966851"/>
                  <a:pt x="2215409" y="7966851"/>
                  <a:pt x="2228060" y="7966851"/>
                </a:cubicBezTo>
                <a:cubicBezTo>
                  <a:pt x="2215408" y="7979505"/>
                  <a:pt x="2202754" y="7966848"/>
                  <a:pt x="2215406" y="7954197"/>
                </a:cubicBezTo>
                <a:close/>
                <a:moveTo>
                  <a:pt x="3442472" y="7922889"/>
                </a:moveTo>
                <a:lnTo>
                  <a:pt x="3452306" y="7931229"/>
                </a:lnTo>
                <a:cubicBezTo>
                  <a:pt x="3447140" y="7931228"/>
                  <a:pt x="3444560" y="7928648"/>
                  <a:pt x="3443267" y="7926066"/>
                </a:cubicBezTo>
                <a:close/>
                <a:moveTo>
                  <a:pt x="633680" y="7810980"/>
                </a:moveTo>
                <a:lnTo>
                  <a:pt x="657178" y="7880034"/>
                </a:lnTo>
                <a:lnTo>
                  <a:pt x="662339" y="7894485"/>
                </a:lnTo>
                <a:lnTo>
                  <a:pt x="663355" y="7877766"/>
                </a:lnTo>
                <a:lnTo>
                  <a:pt x="662722" y="7877663"/>
                </a:lnTo>
                <a:close/>
                <a:moveTo>
                  <a:pt x="2312033" y="7793150"/>
                </a:moveTo>
                <a:lnTo>
                  <a:pt x="2329289" y="7802352"/>
                </a:lnTo>
                <a:cubicBezTo>
                  <a:pt x="2316636" y="7802355"/>
                  <a:pt x="2329290" y="7815009"/>
                  <a:pt x="2329290" y="7827662"/>
                </a:cubicBezTo>
                <a:lnTo>
                  <a:pt x="2316635" y="7815006"/>
                </a:lnTo>
                <a:lnTo>
                  <a:pt x="2316636" y="7802355"/>
                </a:lnTo>
                <a:close/>
                <a:moveTo>
                  <a:pt x="2296450" y="7769516"/>
                </a:moveTo>
                <a:lnTo>
                  <a:pt x="2303980" y="7777047"/>
                </a:lnTo>
                <a:lnTo>
                  <a:pt x="2312033" y="7793150"/>
                </a:lnTo>
                <a:lnTo>
                  <a:pt x="2308530" y="7791284"/>
                </a:lnTo>
                <a:close/>
                <a:moveTo>
                  <a:pt x="2276478" y="7726433"/>
                </a:moveTo>
                <a:lnTo>
                  <a:pt x="2286584" y="7751738"/>
                </a:lnTo>
                <a:lnTo>
                  <a:pt x="2296450" y="7769516"/>
                </a:lnTo>
                <a:lnTo>
                  <a:pt x="2291328" y="7764395"/>
                </a:lnTo>
                <a:cubicBezTo>
                  <a:pt x="2291328" y="7751738"/>
                  <a:pt x="2278673" y="7739090"/>
                  <a:pt x="2266022" y="7726434"/>
                </a:cubicBezTo>
                <a:close/>
                <a:moveTo>
                  <a:pt x="2268472" y="7706363"/>
                </a:moveTo>
                <a:lnTo>
                  <a:pt x="2278674" y="7726434"/>
                </a:lnTo>
                <a:lnTo>
                  <a:pt x="2276478" y="7726433"/>
                </a:lnTo>
                <a:close/>
                <a:moveTo>
                  <a:pt x="3206446" y="7625214"/>
                </a:moveTo>
                <a:lnTo>
                  <a:pt x="3235355" y="7673157"/>
                </a:lnTo>
                <a:cubicBezTo>
                  <a:pt x="3235355" y="7683482"/>
                  <a:pt x="3235355" y="7683482"/>
                  <a:pt x="3245688" y="7693805"/>
                </a:cubicBezTo>
                <a:cubicBezTo>
                  <a:pt x="3245688" y="7704126"/>
                  <a:pt x="3256018" y="7704129"/>
                  <a:pt x="3256018" y="7704129"/>
                </a:cubicBezTo>
                <a:cubicBezTo>
                  <a:pt x="3276682" y="7755744"/>
                  <a:pt x="3318005" y="7817678"/>
                  <a:pt x="3359327" y="7869293"/>
                </a:cubicBezTo>
                <a:cubicBezTo>
                  <a:pt x="3379990" y="7920902"/>
                  <a:pt x="3421314" y="8003487"/>
                  <a:pt x="3483299" y="8075745"/>
                </a:cubicBezTo>
                <a:cubicBezTo>
                  <a:pt x="3534956" y="8158326"/>
                  <a:pt x="3596940" y="8230581"/>
                  <a:pt x="3638266" y="8271875"/>
                </a:cubicBezTo>
                <a:lnTo>
                  <a:pt x="3778586" y="8450318"/>
                </a:lnTo>
                <a:lnTo>
                  <a:pt x="3799856" y="8410686"/>
                </a:lnTo>
                <a:lnTo>
                  <a:pt x="3796932" y="8407347"/>
                </a:lnTo>
                <a:lnTo>
                  <a:pt x="3739514" y="8350320"/>
                </a:lnTo>
                <a:cubicBezTo>
                  <a:pt x="3718596" y="8331752"/>
                  <a:pt x="3703464" y="8307914"/>
                  <a:pt x="3695316" y="8279910"/>
                </a:cubicBezTo>
                <a:cubicBezTo>
                  <a:pt x="3694896" y="8262531"/>
                  <a:pt x="3694476" y="8245152"/>
                  <a:pt x="3694056" y="8227773"/>
                </a:cubicBezTo>
                <a:lnTo>
                  <a:pt x="3682170" y="8203487"/>
                </a:lnTo>
                <a:cubicBezTo>
                  <a:pt x="3669258" y="8181552"/>
                  <a:pt x="3653760" y="8158323"/>
                  <a:pt x="3638266" y="8137679"/>
                </a:cubicBezTo>
                <a:cubicBezTo>
                  <a:pt x="3596942" y="8096387"/>
                  <a:pt x="3565948" y="8065419"/>
                  <a:pt x="3545285" y="8065419"/>
                </a:cubicBezTo>
                <a:cubicBezTo>
                  <a:pt x="3545285" y="8055099"/>
                  <a:pt x="3534954" y="8055099"/>
                  <a:pt x="3534954" y="8055099"/>
                </a:cubicBezTo>
                <a:cubicBezTo>
                  <a:pt x="3534956" y="8044778"/>
                  <a:pt x="3524626" y="8034453"/>
                  <a:pt x="3514292" y="8034456"/>
                </a:cubicBezTo>
                <a:lnTo>
                  <a:pt x="3514294" y="8044778"/>
                </a:lnTo>
                <a:lnTo>
                  <a:pt x="3524627" y="8055099"/>
                </a:lnTo>
                <a:lnTo>
                  <a:pt x="3524626" y="8065421"/>
                </a:lnTo>
                <a:cubicBezTo>
                  <a:pt x="3493634" y="8024127"/>
                  <a:pt x="3503962" y="8024130"/>
                  <a:pt x="3483299" y="7993160"/>
                </a:cubicBezTo>
                <a:lnTo>
                  <a:pt x="3493632" y="8003487"/>
                </a:lnTo>
                <a:lnTo>
                  <a:pt x="3493634" y="7993163"/>
                </a:lnTo>
                <a:lnTo>
                  <a:pt x="3493632" y="7982841"/>
                </a:lnTo>
                <a:cubicBezTo>
                  <a:pt x="3493632" y="7982841"/>
                  <a:pt x="3503962" y="8003487"/>
                  <a:pt x="3514292" y="7993163"/>
                </a:cubicBezTo>
                <a:cubicBezTo>
                  <a:pt x="3493632" y="7962194"/>
                  <a:pt x="3472968" y="7931226"/>
                  <a:pt x="3462640" y="7941551"/>
                </a:cubicBezTo>
                <a:cubicBezTo>
                  <a:pt x="3462640" y="7941551"/>
                  <a:pt x="3462640" y="7931229"/>
                  <a:pt x="3452306" y="7931229"/>
                </a:cubicBezTo>
                <a:lnTo>
                  <a:pt x="3452306" y="7920905"/>
                </a:lnTo>
                <a:lnTo>
                  <a:pt x="3452306" y="7910582"/>
                </a:lnTo>
                <a:lnTo>
                  <a:pt x="3441976" y="7920905"/>
                </a:lnTo>
                <a:cubicBezTo>
                  <a:pt x="3442140" y="7921568"/>
                  <a:pt x="3442308" y="7922228"/>
                  <a:pt x="3442472" y="7922889"/>
                </a:cubicBezTo>
                <a:lnTo>
                  <a:pt x="3400006" y="7886874"/>
                </a:lnTo>
                <a:cubicBezTo>
                  <a:pt x="3349642" y="7837032"/>
                  <a:pt x="3305090" y="7771226"/>
                  <a:pt x="3266348" y="7693805"/>
                </a:cubicBezTo>
                <a:cubicBezTo>
                  <a:pt x="3266348" y="7693805"/>
                  <a:pt x="3266348" y="7683482"/>
                  <a:pt x="3256018" y="7683485"/>
                </a:cubicBezTo>
                <a:cubicBezTo>
                  <a:pt x="3256018" y="7673160"/>
                  <a:pt x="3245690" y="7662839"/>
                  <a:pt x="3245690" y="7662839"/>
                </a:cubicBezTo>
                <a:lnTo>
                  <a:pt x="3245688" y="7673162"/>
                </a:lnTo>
                <a:lnTo>
                  <a:pt x="3233204" y="7637403"/>
                </a:lnTo>
                <a:close/>
                <a:moveTo>
                  <a:pt x="3217256" y="7536666"/>
                </a:moveTo>
                <a:lnTo>
                  <a:pt x="3221402" y="7555992"/>
                </a:lnTo>
                <a:lnTo>
                  <a:pt x="3225024" y="7559613"/>
                </a:lnTo>
                <a:lnTo>
                  <a:pt x="3225026" y="7566182"/>
                </a:lnTo>
                <a:lnTo>
                  <a:pt x="3222992" y="7563411"/>
                </a:lnTo>
                <a:lnTo>
                  <a:pt x="3228820" y="7590581"/>
                </a:lnTo>
                <a:lnTo>
                  <a:pt x="3235356" y="7590581"/>
                </a:lnTo>
                <a:cubicBezTo>
                  <a:pt x="3235356" y="7580259"/>
                  <a:pt x="3235356" y="7580259"/>
                  <a:pt x="3225026" y="7569936"/>
                </a:cubicBezTo>
                <a:lnTo>
                  <a:pt x="3225026" y="7566182"/>
                </a:lnTo>
                <a:lnTo>
                  <a:pt x="3235356" y="7580259"/>
                </a:lnTo>
                <a:close/>
                <a:moveTo>
                  <a:pt x="576853" y="7500311"/>
                </a:moveTo>
                <a:lnTo>
                  <a:pt x="576661" y="7505700"/>
                </a:lnTo>
                <a:lnTo>
                  <a:pt x="577664" y="7506488"/>
                </a:lnTo>
                <a:lnTo>
                  <a:pt x="580756" y="7503573"/>
                </a:lnTo>
                <a:close/>
                <a:moveTo>
                  <a:pt x="3058964" y="7357428"/>
                </a:moveTo>
                <a:lnTo>
                  <a:pt x="3110093" y="7465419"/>
                </a:lnTo>
                <a:lnTo>
                  <a:pt x="3147628" y="7527669"/>
                </a:lnTo>
                <a:close/>
                <a:moveTo>
                  <a:pt x="1935281" y="7216802"/>
                </a:moveTo>
                <a:lnTo>
                  <a:pt x="1937030" y="7220294"/>
                </a:lnTo>
                <a:lnTo>
                  <a:pt x="1937028" y="7232948"/>
                </a:lnTo>
                <a:lnTo>
                  <a:pt x="1937028" y="7245597"/>
                </a:lnTo>
                <a:cubicBezTo>
                  <a:pt x="1936446" y="7235999"/>
                  <a:pt x="1935863" y="7226400"/>
                  <a:pt x="1935281" y="7216802"/>
                </a:cubicBezTo>
                <a:close/>
                <a:moveTo>
                  <a:pt x="2891850" y="7157030"/>
                </a:moveTo>
                <a:lnTo>
                  <a:pt x="2894432" y="7157030"/>
                </a:lnTo>
                <a:cubicBezTo>
                  <a:pt x="2894430" y="7160471"/>
                  <a:pt x="2894430" y="7163912"/>
                  <a:pt x="2894429" y="7167353"/>
                </a:cubicBezTo>
                <a:close/>
                <a:moveTo>
                  <a:pt x="404158" y="7137999"/>
                </a:moveTo>
                <a:lnTo>
                  <a:pt x="401374" y="7139007"/>
                </a:lnTo>
                <a:cubicBezTo>
                  <a:pt x="401072" y="7144677"/>
                  <a:pt x="403046" y="7156478"/>
                  <a:pt x="408661" y="7178088"/>
                </a:cubicBezTo>
                <a:lnTo>
                  <a:pt x="412363" y="7181183"/>
                </a:lnTo>
                <a:close/>
                <a:moveTo>
                  <a:pt x="2918046" y="7071500"/>
                </a:moveTo>
                <a:lnTo>
                  <a:pt x="2915096" y="7074452"/>
                </a:lnTo>
                <a:cubicBezTo>
                  <a:pt x="2925426" y="7095093"/>
                  <a:pt x="2915093" y="7105416"/>
                  <a:pt x="2935756" y="7157030"/>
                </a:cubicBezTo>
                <a:cubicBezTo>
                  <a:pt x="2915093" y="7157027"/>
                  <a:pt x="2894432" y="7095093"/>
                  <a:pt x="2884102" y="7126059"/>
                </a:cubicBezTo>
                <a:cubicBezTo>
                  <a:pt x="2889268" y="7136382"/>
                  <a:pt x="2889268" y="7141548"/>
                  <a:pt x="2889268" y="7146705"/>
                </a:cubicBezTo>
                <a:lnTo>
                  <a:pt x="2891850" y="7157030"/>
                </a:lnTo>
                <a:lnTo>
                  <a:pt x="2884104" y="7157030"/>
                </a:lnTo>
                <a:lnTo>
                  <a:pt x="2884104" y="7167354"/>
                </a:lnTo>
                <a:lnTo>
                  <a:pt x="2884104" y="7177674"/>
                </a:lnTo>
                <a:cubicBezTo>
                  <a:pt x="2894432" y="7187996"/>
                  <a:pt x="2904764" y="7208642"/>
                  <a:pt x="2915096" y="7229289"/>
                </a:cubicBezTo>
                <a:lnTo>
                  <a:pt x="2925425" y="7239612"/>
                </a:lnTo>
                <a:cubicBezTo>
                  <a:pt x="2925425" y="7239612"/>
                  <a:pt x="2925425" y="7249932"/>
                  <a:pt x="2935756" y="7260254"/>
                </a:cubicBezTo>
                <a:cubicBezTo>
                  <a:pt x="2935756" y="7260254"/>
                  <a:pt x="2935757" y="7270577"/>
                  <a:pt x="2946089" y="7270578"/>
                </a:cubicBezTo>
                <a:cubicBezTo>
                  <a:pt x="2946089" y="7260257"/>
                  <a:pt x="2946089" y="7260257"/>
                  <a:pt x="2935752" y="7249928"/>
                </a:cubicBezTo>
                <a:cubicBezTo>
                  <a:pt x="2935752" y="7249928"/>
                  <a:pt x="2935756" y="7239608"/>
                  <a:pt x="2925425" y="7229289"/>
                </a:cubicBezTo>
                <a:cubicBezTo>
                  <a:pt x="2946086" y="7249932"/>
                  <a:pt x="2956418" y="7270577"/>
                  <a:pt x="2977079" y="7280901"/>
                </a:cubicBezTo>
                <a:cubicBezTo>
                  <a:pt x="2982244" y="7275741"/>
                  <a:pt x="2982248" y="7265417"/>
                  <a:pt x="2984831" y="7257674"/>
                </a:cubicBezTo>
                <a:lnTo>
                  <a:pt x="3003734" y="7251377"/>
                </a:lnTo>
                <a:lnTo>
                  <a:pt x="2942093" y="7133019"/>
                </a:lnTo>
                <a:close/>
                <a:moveTo>
                  <a:pt x="2915093" y="7063944"/>
                </a:moveTo>
                <a:lnTo>
                  <a:pt x="2915093" y="7064126"/>
                </a:lnTo>
                <a:lnTo>
                  <a:pt x="2915164" y="7064126"/>
                </a:lnTo>
                <a:cubicBezTo>
                  <a:pt x="2915140" y="7064067"/>
                  <a:pt x="2915117" y="7064004"/>
                  <a:pt x="2915093" y="7063944"/>
                </a:cubicBezTo>
                <a:close/>
                <a:moveTo>
                  <a:pt x="2849382" y="6895821"/>
                </a:moveTo>
                <a:lnTo>
                  <a:pt x="2848265" y="6901058"/>
                </a:lnTo>
                <a:cubicBezTo>
                  <a:pt x="2849880" y="6910896"/>
                  <a:pt x="2854398" y="6922835"/>
                  <a:pt x="2860859" y="6936381"/>
                </a:cubicBezTo>
                <a:lnTo>
                  <a:pt x="2875322" y="6962196"/>
                </a:lnTo>
                <a:close/>
                <a:moveTo>
                  <a:pt x="385241" y="6674598"/>
                </a:moveTo>
                <a:lnTo>
                  <a:pt x="385633" y="6679001"/>
                </a:lnTo>
                <a:cubicBezTo>
                  <a:pt x="387103" y="6695453"/>
                  <a:pt x="388735" y="6713736"/>
                  <a:pt x="390691" y="6735674"/>
                </a:cubicBezTo>
                <a:cubicBezTo>
                  <a:pt x="456884" y="6899270"/>
                  <a:pt x="457918" y="7076084"/>
                  <a:pt x="520061" y="7276901"/>
                </a:cubicBezTo>
                <a:cubicBezTo>
                  <a:pt x="513403" y="7284867"/>
                  <a:pt x="523978" y="7320776"/>
                  <a:pt x="526588" y="7350027"/>
                </a:cubicBezTo>
                <a:cubicBezTo>
                  <a:pt x="541213" y="7348715"/>
                  <a:pt x="546431" y="7407216"/>
                  <a:pt x="553093" y="7399248"/>
                </a:cubicBezTo>
                <a:cubicBezTo>
                  <a:pt x="557144" y="7362027"/>
                  <a:pt x="537298" y="7304837"/>
                  <a:pt x="566546" y="7302215"/>
                </a:cubicBezTo>
                <a:cubicBezTo>
                  <a:pt x="606235" y="7416590"/>
                  <a:pt x="611455" y="7475093"/>
                  <a:pt x="616675" y="7533593"/>
                </a:cubicBezTo>
                <a:cubicBezTo>
                  <a:pt x="617654" y="7544562"/>
                  <a:pt x="616568" y="7547885"/>
                  <a:pt x="614161" y="7546719"/>
                </a:cubicBezTo>
                <a:lnTo>
                  <a:pt x="609307" y="7540304"/>
                </a:lnTo>
                <a:lnTo>
                  <a:pt x="620531" y="7570017"/>
                </a:lnTo>
                <a:cubicBezTo>
                  <a:pt x="629965" y="7593128"/>
                  <a:pt x="639236" y="7614408"/>
                  <a:pt x="648503" y="7635690"/>
                </a:cubicBezTo>
                <a:cubicBezTo>
                  <a:pt x="641845" y="7643657"/>
                  <a:pt x="624608" y="7615721"/>
                  <a:pt x="627220" y="7644969"/>
                </a:cubicBezTo>
                <a:cubicBezTo>
                  <a:pt x="660385" y="7686221"/>
                  <a:pt x="664298" y="7730099"/>
                  <a:pt x="698768" y="7785975"/>
                </a:cubicBezTo>
                <a:cubicBezTo>
                  <a:pt x="698737" y="7806249"/>
                  <a:pt x="701281" y="7824449"/>
                  <a:pt x="705985" y="7842338"/>
                </a:cubicBezTo>
                <a:lnTo>
                  <a:pt x="719231" y="7878117"/>
                </a:lnTo>
                <a:lnTo>
                  <a:pt x="727777" y="7870068"/>
                </a:lnTo>
                <a:cubicBezTo>
                  <a:pt x="747623" y="7927256"/>
                  <a:pt x="766162" y="7969820"/>
                  <a:pt x="784700" y="8012382"/>
                </a:cubicBezTo>
                <a:lnTo>
                  <a:pt x="781397" y="8012736"/>
                </a:lnTo>
                <a:lnTo>
                  <a:pt x="795380" y="8042666"/>
                </a:lnTo>
                <a:cubicBezTo>
                  <a:pt x="808700" y="8026727"/>
                  <a:pt x="817970" y="8048009"/>
                  <a:pt x="824632" y="8040041"/>
                </a:cubicBezTo>
                <a:cubicBezTo>
                  <a:pt x="870980" y="8146451"/>
                  <a:pt x="930647" y="8236919"/>
                  <a:pt x="983654" y="8335359"/>
                </a:cubicBezTo>
                <a:lnTo>
                  <a:pt x="1037300" y="8419382"/>
                </a:lnTo>
                <a:lnTo>
                  <a:pt x="972338" y="8288648"/>
                </a:lnTo>
                <a:cubicBezTo>
                  <a:pt x="825709" y="7969799"/>
                  <a:pt x="696904" y="7641530"/>
                  <a:pt x="580660" y="7306610"/>
                </a:cubicBezTo>
                <a:cubicBezTo>
                  <a:pt x="536000" y="7176582"/>
                  <a:pt x="492655" y="7046556"/>
                  <a:pt x="452429" y="6916037"/>
                </a:cubicBezTo>
                <a:close/>
                <a:moveTo>
                  <a:pt x="2698146" y="6455090"/>
                </a:moveTo>
                <a:cubicBezTo>
                  <a:pt x="2708474" y="6506702"/>
                  <a:pt x="2718806" y="6589286"/>
                  <a:pt x="2749798" y="6671862"/>
                </a:cubicBezTo>
                <a:cubicBezTo>
                  <a:pt x="2765296" y="6713156"/>
                  <a:pt x="2780790" y="6749286"/>
                  <a:pt x="2796288" y="6776381"/>
                </a:cubicBezTo>
                <a:lnTo>
                  <a:pt x="2807396" y="6788406"/>
                </a:lnTo>
                <a:lnTo>
                  <a:pt x="2758038" y="6662120"/>
                </a:lnTo>
                <a:lnTo>
                  <a:pt x="2702070" y="6463778"/>
                </a:lnTo>
                <a:close/>
                <a:moveTo>
                  <a:pt x="1578806" y="6051324"/>
                </a:moveTo>
                <a:lnTo>
                  <a:pt x="1578095" y="6052265"/>
                </a:lnTo>
                <a:lnTo>
                  <a:pt x="1579340" y="6053457"/>
                </a:lnTo>
                <a:close/>
                <a:moveTo>
                  <a:pt x="3157676" y="5831444"/>
                </a:moveTo>
                <a:lnTo>
                  <a:pt x="3167154" y="5897463"/>
                </a:lnTo>
                <a:lnTo>
                  <a:pt x="3179536" y="5918415"/>
                </a:lnTo>
                <a:lnTo>
                  <a:pt x="3183389" y="5926548"/>
                </a:lnTo>
                <a:close/>
                <a:moveTo>
                  <a:pt x="1608035" y="5790446"/>
                </a:moveTo>
                <a:lnTo>
                  <a:pt x="1608806" y="5802330"/>
                </a:lnTo>
                <a:lnTo>
                  <a:pt x="1608036" y="5803103"/>
                </a:lnTo>
                <a:close/>
                <a:moveTo>
                  <a:pt x="1620094" y="5777793"/>
                </a:moveTo>
                <a:lnTo>
                  <a:pt x="1620690" y="5777793"/>
                </a:lnTo>
                <a:lnTo>
                  <a:pt x="1620689" y="5790449"/>
                </a:lnTo>
                <a:cubicBezTo>
                  <a:pt x="1620491" y="5786231"/>
                  <a:pt x="1620293" y="5782011"/>
                  <a:pt x="1620094" y="5777793"/>
                </a:cubicBezTo>
                <a:close/>
                <a:moveTo>
                  <a:pt x="987599" y="5658741"/>
                </a:moveTo>
                <a:lnTo>
                  <a:pt x="986690" y="5662070"/>
                </a:lnTo>
                <a:lnTo>
                  <a:pt x="988007" y="5663910"/>
                </a:lnTo>
                <a:close/>
                <a:moveTo>
                  <a:pt x="179521" y="5654276"/>
                </a:moveTo>
                <a:cubicBezTo>
                  <a:pt x="176486" y="5655123"/>
                  <a:pt x="173573" y="5658609"/>
                  <a:pt x="170569" y="5666250"/>
                </a:cubicBezTo>
                <a:cubicBezTo>
                  <a:pt x="185059" y="5746032"/>
                  <a:pt x="196937" y="5796564"/>
                  <a:pt x="203464" y="5869691"/>
                </a:cubicBezTo>
                <a:cubicBezTo>
                  <a:pt x="208685" y="5928194"/>
                  <a:pt x="221867" y="5993349"/>
                  <a:pt x="224344" y="6103695"/>
                </a:cubicBezTo>
                <a:cubicBezTo>
                  <a:pt x="224344" y="6103695"/>
                  <a:pt x="209719" y="6105008"/>
                  <a:pt x="211024" y="6119633"/>
                </a:cubicBezTo>
                <a:cubicBezTo>
                  <a:pt x="233477" y="6206070"/>
                  <a:pt x="224212" y="6184790"/>
                  <a:pt x="245357" y="6256604"/>
                </a:cubicBezTo>
                <a:cubicBezTo>
                  <a:pt x="247969" y="6285855"/>
                  <a:pt x="250579" y="6315104"/>
                  <a:pt x="254494" y="6358982"/>
                </a:cubicBezTo>
                <a:lnTo>
                  <a:pt x="266614" y="6397541"/>
                </a:lnTo>
                <a:lnTo>
                  <a:pt x="260396" y="6349323"/>
                </a:lnTo>
                <a:cubicBezTo>
                  <a:pt x="254164" y="6300128"/>
                  <a:pt x="247931" y="6250931"/>
                  <a:pt x="238729" y="6189101"/>
                </a:cubicBezTo>
                <a:cubicBezTo>
                  <a:pt x="242779" y="6151881"/>
                  <a:pt x="248135" y="6129287"/>
                  <a:pt x="245522" y="6100037"/>
                </a:cubicBezTo>
                <a:cubicBezTo>
                  <a:pt x="235667" y="6030894"/>
                  <a:pt x="227479" y="5959761"/>
                  <a:pt x="221948" y="5887466"/>
                </a:cubicBezTo>
                <a:lnTo>
                  <a:pt x="214630" y="5676320"/>
                </a:lnTo>
                <a:lnTo>
                  <a:pt x="200849" y="5668716"/>
                </a:lnTo>
                <a:cubicBezTo>
                  <a:pt x="192137" y="5661435"/>
                  <a:pt x="185588" y="5652579"/>
                  <a:pt x="179521" y="5654276"/>
                </a:cubicBezTo>
                <a:close/>
                <a:moveTo>
                  <a:pt x="207314" y="5516166"/>
                </a:moveTo>
                <a:lnTo>
                  <a:pt x="207958" y="5528946"/>
                </a:lnTo>
                <a:lnTo>
                  <a:pt x="211150" y="5547980"/>
                </a:lnTo>
                <a:lnTo>
                  <a:pt x="210569" y="5526123"/>
                </a:lnTo>
                <a:close/>
                <a:moveTo>
                  <a:pt x="192424" y="5257115"/>
                </a:moveTo>
                <a:lnTo>
                  <a:pt x="193628" y="5272157"/>
                </a:lnTo>
                <a:lnTo>
                  <a:pt x="191896" y="5279469"/>
                </a:lnTo>
                <a:lnTo>
                  <a:pt x="193616" y="5297948"/>
                </a:lnTo>
                <a:lnTo>
                  <a:pt x="196162" y="5303711"/>
                </a:lnTo>
                <a:lnTo>
                  <a:pt x="193628" y="5272157"/>
                </a:lnTo>
                <a:lnTo>
                  <a:pt x="193729" y="5271741"/>
                </a:lnTo>
                <a:cubicBezTo>
                  <a:pt x="193729" y="5271741"/>
                  <a:pt x="193729" y="5271741"/>
                  <a:pt x="192424" y="5257115"/>
                </a:cubicBezTo>
                <a:close/>
                <a:moveTo>
                  <a:pt x="167189" y="5242794"/>
                </a:moveTo>
                <a:cubicBezTo>
                  <a:pt x="165524" y="5244786"/>
                  <a:pt x="165853" y="5248443"/>
                  <a:pt x="169834" y="5251772"/>
                </a:cubicBezTo>
                <a:cubicBezTo>
                  <a:pt x="167089" y="5303616"/>
                  <a:pt x="170969" y="5367765"/>
                  <a:pt x="174181" y="5434740"/>
                </a:cubicBezTo>
                <a:lnTo>
                  <a:pt x="175744" y="5481300"/>
                </a:lnTo>
                <a:lnTo>
                  <a:pt x="176030" y="5479637"/>
                </a:lnTo>
                <a:cubicBezTo>
                  <a:pt x="178870" y="5470169"/>
                  <a:pt x="182201" y="5466183"/>
                  <a:pt x="181550" y="5458872"/>
                </a:cubicBezTo>
                <a:cubicBezTo>
                  <a:pt x="186184" y="5469513"/>
                  <a:pt x="190166" y="5472840"/>
                  <a:pt x="193984" y="5474340"/>
                </a:cubicBezTo>
                <a:lnTo>
                  <a:pt x="201959" y="5477472"/>
                </a:lnTo>
                <a:lnTo>
                  <a:pt x="196402" y="5432868"/>
                </a:lnTo>
                <a:cubicBezTo>
                  <a:pt x="189137" y="5390691"/>
                  <a:pt x="181877" y="5348513"/>
                  <a:pt x="176849" y="5308184"/>
                </a:cubicBezTo>
                <a:lnTo>
                  <a:pt x="173353" y="5243462"/>
                </a:lnTo>
                <a:close/>
                <a:moveTo>
                  <a:pt x="1645996" y="5183081"/>
                </a:moveTo>
                <a:lnTo>
                  <a:pt x="1645996" y="5195732"/>
                </a:lnTo>
                <a:lnTo>
                  <a:pt x="1633342" y="5195732"/>
                </a:lnTo>
                <a:close/>
                <a:moveTo>
                  <a:pt x="1620689" y="5043891"/>
                </a:moveTo>
                <a:cubicBezTo>
                  <a:pt x="1620690" y="5069196"/>
                  <a:pt x="1620690" y="5107157"/>
                  <a:pt x="1633343" y="5119812"/>
                </a:cubicBezTo>
                <a:cubicBezTo>
                  <a:pt x="1633342" y="5132463"/>
                  <a:pt x="1633343" y="5145120"/>
                  <a:pt x="1620690" y="5145120"/>
                </a:cubicBezTo>
                <a:cubicBezTo>
                  <a:pt x="1620689" y="5157771"/>
                  <a:pt x="1620689" y="5170424"/>
                  <a:pt x="1633342" y="5170424"/>
                </a:cubicBezTo>
                <a:cubicBezTo>
                  <a:pt x="1633343" y="5174643"/>
                  <a:pt x="1633344" y="5178861"/>
                  <a:pt x="1633343" y="5183081"/>
                </a:cubicBezTo>
                <a:cubicBezTo>
                  <a:pt x="1633343" y="5187296"/>
                  <a:pt x="1633342" y="5191514"/>
                  <a:pt x="1633342" y="5195732"/>
                </a:cubicBezTo>
                <a:lnTo>
                  <a:pt x="1633342" y="5208387"/>
                </a:lnTo>
                <a:lnTo>
                  <a:pt x="1633343" y="5221041"/>
                </a:lnTo>
                <a:lnTo>
                  <a:pt x="1645996" y="5221038"/>
                </a:lnTo>
                <a:cubicBezTo>
                  <a:pt x="1645996" y="5284307"/>
                  <a:pt x="1633343" y="5221041"/>
                  <a:pt x="1620689" y="5233692"/>
                </a:cubicBezTo>
                <a:cubicBezTo>
                  <a:pt x="1608036" y="5246345"/>
                  <a:pt x="1620690" y="5259002"/>
                  <a:pt x="1633343" y="5246346"/>
                </a:cubicBezTo>
                <a:cubicBezTo>
                  <a:pt x="1633342" y="5309613"/>
                  <a:pt x="1620689" y="5246345"/>
                  <a:pt x="1620689" y="5284307"/>
                </a:cubicBezTo>
                <a:cubicBezTo>
                  <a:pt x="1620689" y="5284307"/>
                  <a:pt x="1620689" y="5322267"/>
                  <a:pt x="1620694" y="5360228"/>
                </a:cubicBezTo>
                <a:lnTo>
                  <a:pt x="1608036" y="5372882"/>
                </a:lnTo>
                <a:cubicBezTo>
                  <a:pt x="1608036" y="5372882"/>
                  <a:pt x="1608035" y="5385537"/>
                  <a:pt x="1620689" y="5385533"/>
                </a:cubicBezTo>
                <a:lnTo>
                  <a:pt x="1608035" y="5385537"/>
                </a:lnTo>
                <a:cubicBezTo>
                  <a:pt x="1633343" y="5436149"/>
                  <a:pt x="1595381" y="5474111"/>
                  <a:pt x="1620689" y="5512071"/>
                </a:cubicBezTo>
                <a:lnTo>
                  <a:pt x="1620690" y="5524721"/>
                </a:lnTo>
                <a:lnTo>
                  <a:pt x="1620689" y="5550032"/>
                </a:lnTo>
                <a:cubicBezTo>
                  <a:pt x="1620690" y="5562681"/>
                  <a:pt x="1620690" y="5562681"/>
                  <a:pt x="1633342" y="5550032"/>
                </a:cubicBezTo>
                <a:cubicBezTo>
                  <a:pt x="1608035" y="5575335"/>
                  <a:pt x="1620690" y="5613299"/>
                  <a:pt x="1620689" y="5651259"/>
                </a:cubicBezTo>
                <a:cubicBezTo>
                  <a:pt x="1620689" y="5663913"/>
                  <a:pt x="1620689" y="5651259"/>
                  <a:pt x="1608035" y="5651259"/>
                </a:cubicBezTo>
                <a:lnTo>
                  <a:pt x="1608035" y="5663913"/>
                </a:lnTo>
                <a:cubicBezTo>
                  <a:pt x="1608035" y="5676567"/>
                  <a:pt x="1608035" y="5676567"/>
                  <a:pt x="1620689" y="5676567"/>
                </a:cubicBezTo>
                <a:lnTo>
                  <a:pt x="1620689" y="5689218"/>
                </a:lnTo>
                <a:cubicBezTo>
                  <a:pt x="1620690" y="5701871"/>
                  <a:pt x="1620690" y="5701871"/>
                  <a:pt x="1633342" y="5701869"/>
                </a:cubicBezTo>
                <a:cubicBezTo>
                  <a:pt x="1642835" y="5739831"/>
                  <a:pt x="1623851" y="5735088"/>
                  <a:pt x="1619108" y="5757035"/>
                </a:cubicBezTo>
                <a:cubicBezTo>
                  <a:pt x="1619435" y="5763954"/>
                  <a:pt x="1619766" y="5770875"/>
                  <a:pt x="1620094" y="5777793"/>
                </a:cubicBezTo>
                <a:lnTo>
                  <a:pt x="1608035" y="5777793"/>
                </a:lnTo>
                <a:lnTo>
                  <a:pt x="1608036" y="5765139"/>
                </a:lnTo>
                <a:lnTo>
                  <a:pt x="1595382" y="5714528"/>
                </a:lnTo>
                <a:cubicBezTo>
                  <a:pt x="1595382" y="5710310"/>
                  <a:pt x="1595382" y="5706092"/>
                  <a:pt x="1595386" y="5701874"/>
                </a:cubicBezTo>
                <a:lnTo>
                  <a:pt x="1582726" y="5714528"/>
                </a:lnTo>
                <a:cubicBezTo>
                  <a:pt x="1570074" y="5651259"/>
                  <a:pt x="1544766" y="5562684"/>
                  <a:pt x="1557422" y="5499417"/>
                </a:cubicBezTo>
                <a:cubicBezTo>
                  <a:pt x="1570074" y="5499414"/>
                  <a:pt x="1570078" y="5436149"/>
                  <a:pt x="1570076" y="5372882"/>
                </a:cubicBezTo>
                <a:cubicBezTo>
                  <a:pt x="1570076" y="5309618"/>
                  <a:pt x="1582726" y="5259002"/>
                  <a:pt x="1608035" y="5271653"/>
                </a:cubicBezTo>
                <a:cubicBezTo>
                  <a:pt x="1620690" y="5183081"/>
                  <a:pt x="1620690" y="5145120"/>
                  <a:pt x="1620689" y="5043891"/>
                </a:cubicBezTo>
                <a:close/>
                <a:moveTo>
                  <a:pt x="139210" y="4996022"/>
                </a:moveTo>
                <a:lnTo>
                  <a:pt x="139087" y="5001062"/>
                </a:lnTo>
                <a:cubicBezTo>
                  <a:pt x="137144" y="5033484"/>
                  <a:pt x="133681" y="5066966"/>
                  <a:pt x="127640" y="5102522"/>
                </a:cubicBezTo>
                <a:cubicBezTo>
                  <a:pt x="134267" y="5114828"/>
                  <a:pt x="139226" y="5129124"/>
                  <a:pt x="143042" y="5144790"/>
                </a:cubicBezTo>
                <a:lnTo>
                  <a:pt x="144632" y="5154192"/>
                </a:lnTo>
                <a:lnTo>
                  <a:pt x="142862" y="5083734"/>
                </a:lnTo>
                <a:lnTo>
                  <a:pt x="142894" y="5017103"/>
                </a:lnTo>
                <a:close/>
                <a:moveTo>
                  <a:pt x="2966222" y="4796178"/>
                </a:moveTo>
                <a:cubicBezTo>
                  <a:pt x="2943960" y="4811502"/>
                  <a:pt x="2946632" y="4827998"/>
                  <a:pt x="2947385" y="4848713"/>
                </a:cubicBezTo>
                <a:cubicBezTo>
                  <a:pt x="2955606" y="5132568"/>
                  <a:pt x="2968048" y="5418345"/>
                  <a:pt x="3017699" y="5700701"/>
                </a:cubicBezTo>
                <a:cubicBezTo>
                  <a:pt x="3023795" y="5754405"/>
                  <a:pt x="3046768" y="5815799"/>
                  <a:pt x="3017195" y="5858349"/>
                </a:cubicBezTo>
                <a:cubicBezTo>
                  <a:pt x="2968038" y="5932724"/>
                  <a:pt x="2999442" y="5997959"/>
                  <a:pt x="3016649" y="6072003"/>
                </a:cubicBezTo>
                <a:cubicBezTo>
                  <a:pt x="3039366" y="6212220"/>
                  <a:pt x="3071866" y="6350528"/>
                  <a:pt x="3109499" y="6487352"/>
                </a:cubicBezTo>
                <a:lnTo>
                  <a:pt x="3193523" y="6763580"/>
                </a:lnTo>
                <a:lnTo>
                  <a:pt x="3215621" y="6797463"/>
                </a:lnTo>
                <a:cubicBezTo>
                  <a:pt x="3249426" y="6839049"/>
                  <a:pt x="3282842" y="6860072"/>
                  <a:pt x="3303474" y="6938549"/>
                </a:cubicBezTo>
                <a:cubicBezTo>
                  <a:pt x="3297698" y="6953375"/>
                  <a:pt x="3281246" y="6929888"/>
                  <a:pt x="3273834" y="6927000"/>
                </a:cubicBezTo>
                <a:cubicBezTo>
                  <a:pt x="3320687" y="7047710"/>
                  <a:pt x="3343676" y="7142046"/>
                  <a:pt x="3415644" y="7264004"/>
                </a:cubicBezTo>
                <a:cubicBezTo>
                  <a:pt x="3414011" y="7246292"/>
                  <a:pt x="3425944" y="7259478"/>
                  <a:pt x="3440762" y="7265252"/>
                </a:cubicBezTo>
                <a:cubicBezTo>
                  <a:pt x="3473669" y="7312224"/>
                  <a:pt x="3484348" y="7350537"/>
                  <a:pt x="3497912" y="7381436"/>
                </a:cubicBezTo>
                <a:cubicBezTo>
                  <a:pt x="3511478" y="7412334"/>
                  <a:pt x="3529565" y="7453533"/>
                  <a:pt x="3572770" y="7495980"/>
                </a:cubicBezTo>
                <a:cubicBezTo>
                  <a:pt x="3586336" y="7526879"/>
                  <a:pt x="3568628" y="7528518"/>
                  <a:pt x="3594125" y="7572603"/>
                </a:cubicBezTo>
                <a:cubicBezTo>
                  <a:pt x="3617988" y="7598976"/>
                  <a:pt x="3619242" y="7573851"/>
                  <a:pt x="3644740" y="7617936"/>
                </a:cubicBezTo>
                <a:cubicBezTo>
                  <a:pt x="3652529" y="7663661"/>
                  <a:pt x="3707664" y="7719294"/>
                  <a:pt x="3749616" y="7786866"/>
                </a:cubicBezTo>
                <a:cubicBezTo>
                  <a:pt x="3743840" y="7801694"/>
                  <a:pt x="3785789" y="7869264"/>
                  <a:pt x="3817064" y="7898523"/>
                </a:cubicBezTo>
                <a:cubicBezTo>
                  <a:pt x="3812542" y="7888224"/>
                  <a:pt x="3812542" y="7888224"/>
                  <a:pt x="3812542" y="7888224"/>
                </a:cubicBezTo>
                <a:cubicBezTo>
                  <a:pt x="3808019" y="7877925"/>
                  <a:pt x="3800610" y="7875038"/>
                  <a:pt x="3810908" y="7870512"/>
                </a:cubicBezTo>
                <a:cubicBezTo>
                  <a:pt x="3810908" y="7870512"/>
                  <a:pt x="3815429" y="7880811"/>
                  <a:pt x="3822840" y="7883699"/>
                </a:cubicBezTo>
                <a:cubicBezTo>
                  <a:pt x="3833136" y="7879172"/>
                  <a:pt x="3833136" y="7879172"/>
                  <a:pt x="3833136" y="7879172"/>
                </a:cubicBezTo>
                <a:cubicBezTo>
                  <a:pt x="3857000" y="7905546"/>
                  <a:pt x="3848336" y="7927785"/>
                  <a:pt x="3839292" y="7907186"/>
                </a:cubicBezTo>
                <a:cubicBezTo>
                  <a:pt x="3843814" y="7917485"/>
                  <a:pt x="3843814" y="7917485"/>
                  <a:pt x="3843814" y="7917485"/>
                </a:cubicBezTo>
                <a:cubicBezTo>
                  <a:pt x="3848336" y="7927785"/>
                  <a:pt x="3845448" y="7935197"/>
                  <a:pt x="3845448" y="7935197"/>
                </a:cubicBezTo>
                <a:cubicBezTo>
                  <a:pt x="3838038" y="7932311"/>
                  <a:pt x="3833518" y="7922010"/>
                  <a:pt x="3826106" y="7919123"/>
                </a:cubicBezTo>
                <a:lnTo>
                  <a:pt x="3821928" y="7917495"/>
                </a:lnTo>
                <a:lnTo>
                  <a:pt x="4217118" y="8397302"/>
                </a:lnTo>
                <a:lnTo>
                  <a:pt x="4226942" y="8401994"/>
                </a:lnTo>
                <a:cubicBezTo>
                  <a:pt x="4241414" y="8414948"/>
                  <a:pt x="4252336" y="8430108"/>
                  <a:pt x="4264216" y="8443161"/>
                </a:cubicBezTo>
                <a:lnTo>
                  <a:pt x="4315950" y="8494650"/>
                </a:lnTo>
                <a:lnTo>
                  <a:pt x="4779590" y="8921636"/>
                </a:lnTo>
                <a:lnTo>
                  <a:pt x="5003136" y="9083376"/>
                </a:lnTo>
                <a:lnTo>
                  <a:pt x="5015632" y="9083552"/>
                </a:lnTo>
                <a:cubicBezTo>
                  <a:pt x="5024545" y="9085068"/>
                  <a:pt x="5033383" y="9086128"/>
                  <a:pt x="5042230" y="9085005"/>
                </a:cubicBezTo>
                <a:lnTo>
                  <a:pt x="5052194" y="9080643"/>
                </a:lnTo>
                <a:lnTo>
                  <a:pt x="4898326" y="8953278"/>
                </a:lnTo>
                <a:lnTo>
                  <a:pt x="4893268" y="8949717"/>
                </a:lnTo>
                <a:lnTo>
                  <a:pt x="4882082" y="8939832"/>
                </a:lnTo>
                <a:lnTo>
                  <a:pt x="4873380" y="8932628"/>
                </a:lnTo>
                <a:lnTo>
                  <a:pt x="4870010" y="8929164"/>
                </a:lnTo>
                <a:lnTo>
                  <a:pt x="4733957" y="8808936"/>
                </a:lnTo>
                <a:cubicBezTo>
                  <a:pt x="4631488" y="8711421"/>
                  <a:pt x="4534811" y="8608635"/>
                  <a:pt x="4433788" y="8512905"/>
                </a:cubicBezTo>
                <a:cubicBezTo>
                  <a:pt x="4415758" y="8497914"/>
                  <a:pt x="4399007" y="8480116"/>
                  <a:pt x="4384469" y="8459937"/>
                </a:cubicBezTo>
                <a:lnTo>
                  <a:pt x="4349390" y="8394454"/>
                </a:lnTo>
                <a:lnTo>
                  <a:pt x="4290320" y="8320214"/>
                </a:lnTo>
                <a:cubicBezTo>
                  <a:pt x="4270846" y="8294244"/>
                  <a:pt x="4250630" y="8267079"/>
                  <a:pt x="4225055" y="8236626"/>
                </a:cubicBezTo>
                <a:cubicBezTo>
                  <a:pt x="4215508" y="8242574"/>
                  <a:pt x="4229195" y="8253926"/>
                  <a:pt x="4219649" y="8259875"/>
                </a:cubicBezTo>
                <a:cubicBezTo>
                  <a:pt x="4178580" y="8225817"/>
                  <a:pt x="4158950" y="8204915"/>
                  <a:pt x="4133375" y="8174462"/>
                </a:cubicBezTo>
                <a:cubicBezTo>
                  <a:pt x="4115544" y="8145812"/>
                  <a:pt x="4089970" y="8115359"/>
                  <a:pt x="4052508" y="8065806"/>
                </a:cubicBezTo>
                <a:cubicBezTo>
                  <a:pt x="4056113" y="8050307"/>
                  <a:pt x="4022792" y="8018054"/>
                  <a:pt x="4006766" y="7981653"/>
                </a:cubicBezTo>
                <a:cubicBezTo>
                  <a:pt x="4010906" y="7998953"/>
                  <a:pt x="4009104" y="8006702"/>
                  <a:pt x="3989472" y="7985799"/>
                </a:cubicBezTo>
                <a:cubicBezTo>
                  <a:pt x="3955616" y="7920747"/>
                  <a:pt x="3871145" y="7827588"/>
                  <a:pt x="3868270" y="7769745"/>
                </a:cubicBezTo>
                <a:cubicBezTo>
                  <a:pt x="3813515" y="7724337"/>
                  <a:pt x="3773716" y="7649735"/>
                  <a:pt x="3743464" y="7569188"/>
                </a:cubicBezTo>
                <a:cubicBezTo>
                  <a:pt x="3735718" y="7567386"/>
                  <a:pt x="3735718" y="7567386"/>
                  <a:pt x="3735718" y="7567386"/>
                </a:cubicBezTo>
                <a:cubicBezTo>
                  <a:pt x="3735718" y="7567386"/>
                  <a:pt x="3737522" y="7559636"/>
                  <a:pt x="3737522" y="7559636"/>
                </a:cubicBezTo>
                <a:cubicBezTo>
                  <a:pt x="3729776" y="7557836"/>
                  <a:pt x="3725634" y="7540536"/>
                  <a:pt x="3725634" y="7540536"/>
                </a:cubicBezTo>
                <a:cubicBezTo>
                  <a:pt x="3719692" y="7530986"/>
                  <a:pt x="3727436" y="7532787"/>
                  <a:pt x="3733379" y="7542338"/>
                </a:cubicBezTo>
                <a:lnTo>
                  <a:pt x="3736644" y="7543607"/>
                </a:lnTo>
                <a:lnTo>
                  <a:pt x="3739324" y="7551888"/>
                </a:lnTo>
                <a:cubicBezTo>
                  <a:pt x="3740224" y="7548014"/>
                  <a:pt x="3740675" y="7546076"/>
                  <a:pt x="3739932" y="7544883"/>
                </a:cubicBezTo>
                <a:lnTo>
                  <a:pt x="3736644" y="7543607"/>
                </a:lnTo>
                <a:lnTo>
                  <a:pt x="3732942" y="7532154"/>
                </a:lnTo>
                <a:cubicBezTo>
                  <a:pt x="3723116" y="7511873"/>
                  <a:pt x="3706500" y="7491162"/>
                  <a:pt x="3715014" y="7480890"/>
                </a:cubicBezTo>
                <a:cubicBezTo>
                  <a:pt x="3770304" y="7559094"/>
                  <a:pt x="3820384" y="7554407"/>
                  <a:pt x="3862522" y="7654056"/>
                </a:cubicBezTo>
                <a:cubicBezTo>
                  <a:pt x="3858917" y="7669554"/>
                  <a:pt x="3839284" y="7648652"/>
                  <a:pt x="3831539" y="7646849"/>
                </a:cubicBezTo>
                <a:cubicBezTo>
                  <a:pt x="3895112" y="7759652"/>
                  <a:pt x="3931307" y="7849751"/>
                  <a:pt x="4019918" y="7960209"/>
                </a:cubicBezTo>
                <a:cubicBezTo>
                  <a:pt x="4015778" y="7942910"/>
                  <a:pt x="4029467" y="7954263"/>
                  <a:pt x="4044958" y="7957865"/>
                </a:cubicBezTo>
                <a:cubicBezTo>
                  <a:pt x="4084220" y="7999671"/>
                  <a:pt x="4100249" y="8036070"/>
                  <a:pt x="4118078" y="8064722"/>
                </a:cubicBezTo>
                <a:cubicBezTo>
                  <a:pt x="4135908" y="8093373"/>
                  <a:pt x="4159680" y="8131574"/>
                  <a:pt x="4208492" y="8167431"/>
                </a:cubicBezTo>
                <a:cubicBezTo>
                  <a:pt x="4226321" y="8196083"/>
                  <a:pt x="4209028" y="8200229"/>
                  <a:pt x="4240546" y="8240231"/>
                </a:cubicBezTo>
                <a:cubicBezTo>
                  <a:pt x="4267924" y="8262935"/>
                  <a:pt x="4265585" y="8237888"/>
                  <a:pt x="4297103" y="8277890"/>
                </a:cubicBezTo>
                <a:cubicBezTo>
                  <a:pt x="4304214" y="8299964"/>
                  <a:pt x="4323398" y="8322803"/>
                  <a:pt x="4347194" y="8347739"/>
                </a:cubicBezTo>
                <a:lnTo>
                  <a:pt x="4351784" y="8352600"/>
                </a:lnTo>
                <a:lnTo>
                  <a:pt x="4361840" y="8340473"/>
                </a:lnTo>
                <a:lnTo>
                  <a:pt x="4268230" y="8210715"/>
                </a:lnTo>
                <a:lnTo>
                  <a:pt x="4380947" y="8337401"/>
                </a:lnTo>
                <a:lnTo>
                  <a:pt x="4391542" y="8337747"/>
                </a:lnTo>
                <a:cubicBezTo>
                  <a:pt x="4397750" y="8343965"/>
                  <a:pt x="4402250" y="8353925"/>
                  <a:pt x="4408034" y="8361078"/>
                </a:cubicBezTo>
                <a:cubicBezTo>
                  <a:pt x="4482524" y="8435680"/>
                  <a:pt x="4562459" y="8508246"/>
                  <a:pt x="4635240" y="8586590"/>
                </a:cubicBezTo>
                <a:lnTo>
                  <a:pt x="5039628" y="8963541"/>
                </a:lnTo>
                <a:lnTo>
                  <a:pt x="5454780" y="9255388"/>
                </a:lnTo>
                <a:cubicBezTo>
                  <a:pt x="5602636" y="9352022"/>
                  <a:pt x="5753536" y="9444945"/>
                  <a:pt x="5905180" y="9536937"/>
                </a:cubicBezTo>
                <a:cubicBezTo>
                  <a:pt x="5519662" y="9287486"/>
                  <a:pt x="5171191" y="9001436"/>
                  <a:pt x="4854150" y="8681319"/>
                </a:cubicBezTo>
                <a:lnTo>
                  <a:pt x="4576214" y="8371013"/>
                </a:lnTo>
                <a:lnTo>
                  <a:pt x="4394212" y="8183049"/>
                </a:lnTo>
                <a:lnTo>
                  <a:pt x="4349627" y="8105747"/>
                </a:lnTo>
                <a:lnTo>
                  <a:pt x="4344314" y="8098556"/>
                </a:lnTo>
                <a:lnTo>
                  <a:pt x="4243772" y="7987931"/>
                </a:lnTo>
                <a:cubicBezTo>
                  <a:pt x="3819179" y="7473444"/>
                  <a:pt x="3485410" y="6881225"/>
                  <a:pt x="3267006" y="6235823"/>
                </a:cubicBezTo>
                <a:lnTo>
                  <a:pt x="3211728" y="6031370"/>
                </a:lnTo>
                <a:lnTo>
                  <a:pt x="3206867" y="6033956"/>
                </a:lnTo>
                <a:cubicBezTo>
                  <a:pt x="3204473" y="6033330"/>
                  <a:pt x="3202001" y="6031191"/>
                  <a:pt x="3199584" y="6028499"/>
                </a:cubicBezTo>
                <a:lnTo>
                  <a:pt x="3192322" y="6019941"/>
                </a:lnTo>
                <a:lnTo>
                  <a:pt x="3227930" y="6178428"/>
                </a:lnTo>
                <a:cubicBezTo>
                  <a:pt x="3231658" y="6195404"/>
                  <a:pt x="3236465" y="6210009"/>
                  <a:pt x="3224717" y="6218504"/>
                </a:cubicBezTo>
                <a:lnTo>
                  <a:pt x="3221740" y="6219554"/>
                </a:lnTo>
                <a:lnTo>
                  <a:pt x="3233850" y="6276857"/>
                </a:lnTo>
                <a:cubicBezTo>
                  <a:pt x="3241373" y="6306689"/>
                  <a:pt x="3250618" y="6337751"/>
                  <a:pt x="3262542" y="6371084"/>
                </a:cubicBezTo>
                <a:cubicBezTo>
                  <a:pt x="3264276" y="6353381"/>
                  <a:pt x="3273509" y="6368579"/>
                  <a:pt x="3286976" y="6377040"/>
                </a:cubicBezTo>
                <a:cubicBezTo>
                  <a:pt x="3310442" y="6429372"/>
                  <a:pt x="3313712" y="6469010"/>
                  <a:pt x="3321210" y="6501911"/>
                </a:cubicBezTo>
                <a:cubicBezTo>
                  <a:pt x="3328712" y="6534812"/>
                  <a:pt x="3338714" y="6578682"/>
                  <a:pt x="3373146" y="6628508"/>
                </a:cubicBezTo>
                <a:cubicBezTo>
                  <a:pt x="3380648" y="6661410"/>
                  <a:pt x="3362948" y="6659682"/>
                  <a:pt x="3379682" y="6707784"/>
                </a:cubicBezTo>
                <a:cubicBezTo>
                  <a:pt x="3398150" y="6738179"/>
                  <a:pt x="3404116" y="6713741"/>
                  <a:pt x="3420848" y="6761841"/>
                </a:cubicBezTo>
                <a:cubicBezTo>
                  <a:pt x="3419885" y="6808215"/>
                  <a:pt x="3463552" y="6873239"/>
                  <a:pt x="3492018" y="6947505"/>
                </a:cubicBezTo>
                <a:cubicBezTo>
                  <a:pt x="3483552" y="6960977"/>
                  <a:pt x="3512021" y="7035242"/>
                  <a:pt x="3537221" y="7069871"/>
                </a:cubicBezTo>
                <a:cubicBezTo>
                  <a:pt x="3534720" y="7058904"/>
                  <a:pt x="3534720" y="7058904"/>
                  <a:pt x="3534720" y="7058904"/>
                </a:cubicBezTo>
                <a:cubicBezTo>
                  <a:pt x="3532220" y="7047936"/>
                  <a:pt x="3525488" y="7043706"/>
                  <a:pt x="3536454" y="7041201"/>
                </a:cubicBezTo>
                <a:cubicBezTo>
                  <a:pt x="3536454" y="7041201"/>
                  <a:pt x="3538955" y="7052168"/>
                  <a:pt x="3545687" y="7056398"/>
                </a:cubicBezTo>
                <a:cubicBezTo>
                  <a:pt x="3556652" y="7053894"/>
                  <a:pt x="3556652" y="7053894"/>
                  <a:pt x="3556652" y="7053894"/>
                </a:cubicBezTo>
                <a:cubicBezTo>
                  <a:pt x="3575120" y="7084290"/>
                  <a:pt x="3562421" y="7104500"/>
                  <a:pt x="3557422" y="7082565"/>
                </a:cubicBezTo>
                <a:cubicBezTo>
                  <a:pt x="3559922" y="7093532"/>
                  <a:pt x="3559922" y="7093532"/>
                  <a:pt x="3559922" y="7093532"/>
                </a:cubicBezTo>
                <a:cubicBezTo>
                  <a:pt x="3562421" y="7104500"/>
                  <a:pt x="3558190" y="7111235"/>
                  <a:pt x="3558190" y="7111235"/>
                </a:cubicBezTo>
                <a:cubicBezTo>
                  <a:pt x="3551456" y="7107003"/>
                  <a:pt x="3548956" y="7096035"/>
                  <a:pt x="3542222" y="7091805"/>
                </a:cubicBezTo>
                <a:cubicBezTo>
                  <a:pt x="3522022" y="7079111"/>
                  <a:pt x="3499322" y="7055451"/>
                  <a:pt x="3516058" y="7103550"/>
                </a:cubicBezTo>
                <a:cubicBezTo>
                  <a:pt x="3474122" y="7020822"/>
                  <a:pt x="3448154" y="6957524"/>
                  <a:pt x="3433152" y="6891720"/>
                </a:cubicBezTo>
                <a:cubicBezTo>
                  <a:pt x="3407186" y="6828422"/>
                  <a:pt x="3394684" y="6773586"/>
                  <a:pt x="3366216" y="6699320"/>
                </a:cubicBezTo>
                <a:cubicBezTo>
                  <a:pt x="3355248" y="6701825"/>
                  <a:pt x="3364484" y="6717024"/>
                  <a:pt x="3353518" y="6719529"/>
                </a:cubicBezTo>
                <a:cubicBezTo>
                  <a:pt x="3325817" y="6673934"/>
                  <a:pt x="3314084" y="6647768"/>
                  <a:pt x="3299850" y="6610635"/>
                </a:cubicBezTo>
                <a:cubicBezTo>
                  <a:pt x="3292349" y="6577733"/>
                  <a:pt x="3278114" y="6540600"/>
                  <a:pt x="3258880" y="6481532"/>
                </a:cubicBezTo>
                <a:cubicBezTo>
                  <a:pt x="3267346" y="6468062"/>
                  <a:pt x="3246380" y="6426698"/>
                  <a:pt x="3243110" y="6387060"/>
                </a:cubicBezTo>
                <a:cubicBezTo>
                  <a:pt x="3241379" y="6404762"/>
                  <a:pt x="3237146" y="6411498"/>
                  <a:pt x="3225413" y="6385334"/>
                </a:cubicBezTo>
                <a:cubicBezTo>
                  <a:pt x="3220028" y="6349064"/>
                  <a:pt x="3204977" y="6302021"/>
                  <a:pt x="3193292" y="6257094"/>
                </a:cubicBezTo>
                <a:lnTo>
                  <a:pt x="3186686" y="6225378"/>
                </a:lnTo>
                <a:lnTo>
                  <a:pt x="3176492" y="6225662"/>
                </a:lnTo>
                <a:cubicBezTo>
                  <a:pt x="3169302" y="6220476"/>
                  <a:pt x="3164804" y="6210788"/>
                  <a:pt x="3162320" y="6199470"/>
                </a:cubicBezTo>
                <a:lnTo>
                  <a:pt x="3154300" y="6149984"/>
                </a:lnTo>
                <a:cubicBezTo>
                  <a:pt x="3062178" y="5726052"/>
                  <a:pt x="2996910" y="5299074"/>
                  <a:pt x="2993406" y="4859490"/>
                </a:cubicBezTo>
                <a:cubicBezTo>
                  <a:pt x="2992656" y="4838775"/>
                  <a:pt x="3003808" y="4803111"/>
                  <a:pt x="2966222" y="4796178"/>
                </a:cubicBezTo>
                <a:close/>
                <a:moveTo>
                  <a:pt x="175099" y="4684419"/>
                </a:moveTo>
                <a:lnTo>
                  <a:pt x="171418" y="4693523"/>
                </a:lnTo>
                <a:cubicBezTo>
                  <a:pt x="169517" y="4699338"/>
                  <a:pt x="167845" y="4706399"/>
                  <a:pt x="166832" y="4715702"/>
                </a:cubicBezTo>
                <a:cubicBezTo>
                  <a:pt x="164774" y="4754585"/>
                  <a:pt x="162868" y="4702238"/>
                  <a:pt x="154717" y="4696059"/>
                </a:cubicBezTo>
                <a:lnTo>
                  <a:pt x="153653" y="4696379"/>
                </a:lnTo>
                <a:lnTo>
                  <a:pt x="162041" y="4772906"/>
                </a:lnTo>
                <a:lnTo>
                  <a:pt x="169337" y="4750575"/>
                </a:lnTo>
                <a:cubicBezTo>
                  <a:pt x="171688" y="4735623"/>
                  <a:pt x="173215" y="4716597"/>
                  <a:pt x="174475" y="4695869"/>
                </a:cubicBezTo>
                <a:close/>
                <a:moveTo>
                  <a:pt x="1004585" y="4636356"/>
                </a:moveTo>
                <a:lnTo>
                  <a:pt x="970019" y="4725380"/>
                </a:lnTo>
                <a:lnTo>
                  <a:pt x="965716" y="4750385"/>
                </a:lnTo>
                <a:lnTo>
                  <a:pt x="970034" y="4774376"/>
                </a:lnTo>
                <a:cubicBezTo>
                  <a:pt x="971045" y="4790331"/>
                  <a:pt x="970007" y="4808609"/>
                  <a:pt x="965494" y="4831253"/>
                </a:cubicBezTo>
                <a:cubicBezTo>
                  <a:pt x="960503" y="4835858"/>
                  <a:pt x="957050" y="4832117"/>
                  <a:pt x="954268" y="4826603"/>
                </a:cubicBezTo>
                <a:lnTo>
                  <a:pt x="953048" y="4824008"/>
                </a:lnTo>
                <a:lnTo>
                  <a:pt x="950050" y="4841435"/>
                </a:lnTo>
                <a:lnTo>
                  <a:pt x="943958" y="4841435"/>
                </a:lnTo>
                <a:lnTo>
                  <a:pt x="931352" y="4963230"/>
                </a:lnTo>
                <a:cubicBezTo>
                  <a:pt x="926975" y="5012306"/>
                  <a:pt x="924947" y="5062679"/>
                  <a:pt x="929729" y="5122931"/>
                </a:cubicBezTo>
                <a:cubicBezTo>
                  <a:pt x="935108" y="5108730"/>
                  <a:pt x="939325" y="5123313"/>
                  <a:pt x="948533" y="5133290"/>
                </a:cubicBezTo>
                <a:cubicBezTo>
                  <a:pt x="956198" y="5181645"/>
                  <a:pt x="950050" y="5215034"/>
                  <a:pt x="948890" y="5243817"/>
                </a:cubicBezTo>
                <a:cubicBezTo>
                  <a:pt x="947734" y="5272602"/>
                  <a:pt x="946189" y="5310978"/>
                  <a:pt x="963448" y="5359716"/>
                </a:cubicBezTo>
                <a:cubicBezTo>
                  <a:pt x="962288" y="5388500"/>
                  <a:pt x="948089" y="5383130"/>
                  <a:pt x="951149" y="5426495"/>
                </a:cubicBezTo>
                <a:cubicBezTo>
                  <a:pt x="959587" y="5455662"/>
                  <a:pt x="969953" y="5436855"/>
                  <a:pt x="973013" y="5480220"/>
                </a:cubicBezTo>
                <a:cubicBezTo>
                  <a:pt x="967444" y="5499219"/>
                  <a:pt x="970028" y="5524548"/>
                  <a:pt x="974866" y="5553570"/>
                </a:cubicBezTo>
                <a:lnTo>
                  <a:pt x="983561" y="5607579"/>
                </a:lnTo>
                <a:lnTo>
                  <a:pt x="983264" y="5603807"/>
                </a:lnTo>
                <a:cubicBezTo>
                  <a:pt x="984845" y="5587991"/>
                  <a:pt x="988009" y="5575337"/>
                  <a:pt x="988007" y="5562681"/>
                </a:cubicBezTo>
                <a:cubicBezTo>
                  <a:pt x="988010" y="5613299"/>
                  <a:pt x="1000663" y="5638607"/>
                  <a:pt x="1013318" y="5638604"/>
                </a:cubicBezTo>
                <a:cubicBezTo>
                  <a:pt x="1000663" y="5562684"/>
                  <a:pt x="1013318" y="5537375"/>
                  <a:pt x="1000663" y="5474109"/>
                </a:cubicBezTo>
                <a:cubicBezTo>
                  <a:pt x="1025971" y="5423496"/>
                  <a:pt x="1051279" y="5486763"/>
                  <a:pt x="1051279" y="5423496"/>
                </a:cubicBezTo>
                <a:lnTo>
                  <a:pt x="1051136" y="5420049"/>
                </a:lnTo>
                <a:lnTo>
                  <a:pt x="1044272" y="5328966"/>
                </a:lnTo>
                <a:cubicBezTo>
                  <a:pt x="1042762" y="5296539"/>
                  <a:pt x="1041310" y="5262711"/>
                  <a:pt x="1037272" y="5223147"/>
                </a:cubicBezTo>
                <a:cubicBezTo>
                  <a:pt x="1026034" y="5222699"/>
                  <a:pt x="1030975" y="5239784"/>
                  <a:pt x="1019735" y="5239334"/>
                </a:cubicBezTo>
                <a:cubicBezTo>
                  <a:pt x="1004911" y="5188086"/>
                  <a:pt x="1000423" y="5159763"/>
                  <a:pt x="996383" y="5120201"/>
                </a:cubicBezTo>
                <a:cubicBezTo>
                  <a:pt x="997742" y="5086482"/>
                  <a:pt x="993706" y="5046920"/>
                  <a:pt x="990572" y="4984880"/>
                </a:cubicBezTo>
                <a:cubicBezTo>
                  <a:pt x="1002265" y="4974087"/>
                  <a:pt x="992834" y="4928682"/>
                  <a:pt x="1000037" y="4889568"/>
                </a:cubicBezTo>
                <a:cubicBezTo>
                  <a:pt x="993739" y="4906203"/>
                  <a:pt x="987893" y="4911599"/>
                  <a:pt x="983404" y="4883276"/>
                </a:cubicBezTo>
                <a:cubicBezTo>
                  <a:pt x="991964" y="4810443"/>
                  <a:pt x="974461" y="4685915"/>
                  <a:pt x="1004594" y="4636457"/>
                </a:cubicBezTo>
                <a:close/>
                <a:moveTo>
                  <a:pt x="149099" y="4457675"/>
                </a:moveTo>
                <a:lnTo>
                  <a:pt x="143266" y="4491044"/>
                </a:lnTo>
                <a:lnTo>
                  <a:pt x="143735" y="4525754"/>
                </a:lnTo>
                <a:lnTo>
                  <a:pt x="149555" y="4628400"/>
                </a:lnTo>
                <a:lnTo>
                  <a:pt x="152983" y="4628075"/>
                </a:lnTo>
                <a:cubicBezTo>
                  <a:pt x="158735" y="4631058"/>
                  <a:pt x="163564" y="4639694"/>
                  <a:pt x="169382" y="4644875"/>
                </a:cubicBezTo>
                <a:lnTo>
                  <a:pt x="177158" y="4646628"/>
                </a:lnTo>
                <a:lnTo>
                  <a:pt x="178010" y="4630940"/>
                </a:lnTo>
                <a:cubicBezTo>
                  <a:pt x="180575" y="4587402"/>
                  <a:pt x="184301" y="4546529"/>
                  <a:pt x="193639" y="4527261"/>
                </a:cubicBezTo>
                <a:cubicBezTo>
                  <a:pt x="179014" y="4528574"/>
                  <a:pt x="171049" y="4521917"/>
                  <a:pt x="183061" y="4491354"/>
                </a:cubicBezTo>
                <a:lnTo>
                  <a:pt x="184220" y="4484595"/>
                </a:lnTo>
                <a:lnTo>
                  <a:pt x="164446" y="4477784"/>
                </a:lnTo>
                <a:close/>
                <a:moveTo>
                  <a:pt x="1160026" y="4212987"/>
                </a:moveTo>
                <a:lnTo>
                  <a:pt x="1147762" y="4244943"/>
                </a:lnTo>
                <a:cubicBezTo>
                  <a:pt x="1140644" y="4263330"/>
                  <a:pt x="1133527" y="4281519"/>
                  <a:pt x="1127200" y="4297337"/>
                </a:cubicBezTo>
                <a:cubicBezTo>
                  <a:pt x="1114547" y="4373258"/>
                  <a:pt x="1127201" y="4474485"/>
                  <a:pt x="1101892" y="4525101"/>
                </a:cubicBezTo>
                <a:cubicBezTo>
                  <a:pt x="1101892" y="4499793"/>
                  <a:pt x="1089239" y="4474485"/>
                  <a:pt x="1089239" y="4474485"/>
                </a:cubicBezTo>
                <a:lnTo>
                  <a:pt x="1066336" y="4519083"/>
                </a:lnTo>
                <a:lnTo>
                  <a:pt x="1064863" y="4537541"/>
                </a:lnTo>
                <a:cubicBezTo>
                  <a:pt x="1061941" y="4540236"/>
                  <a:pt x="1059469" y="4540491"/>
                  <a:pt x="1057318" y="4539261"/>
                </a:cubicBezTo>
                <a:lnTo>
                  <a:pt x="1056508" y="4538223"/>
                </a:lnTo>
                <a:lnTo>
                  <a:pt x="1047917" y="4554953"/>
                </a:lnTo>
                <a:lnTo>
                  <a:pt x="1037087" y="4575152"/>
                </a:lnTo>
                <a:lnTo>
                  <a:pt x="1033973" y="4605788"/>
                </a:lnTo>
                <a:cubicBezTo>
                  <a:pt x="1024109" y="4693521"/>
                  <a:pt x="1014565" y="4773350"/>
                  <a:pt x="1022969" y="4879224"/>
                </a:cubicBezTo>
                <a:cubicBezTo>
                  <a:pt x="1029266" y="4862589"/>
                  <a:pt x="1034207" y="4879671"/>
                  <a:pt x="1044995" y="4891359"/>
                </a:cubicBezTo>
                <a:cubicBezTo>
                  <a:pt x="1053974" y="4948004"/>
                  <a:pt x="1046771" y="4987119"/>
                  <a:pt x="1045415" y="5020836"/>
                </a:cubicBezTo>
                <a:cubicBezTo>
                  <a:pt x="1044736" y="5037696"/>
                  <a:pt x="1043945" y="5057364"/>
                  <a:pt x="1045849" y="5079956"/>
                </a:cubicBezTo>
                <a:lnTo>
                  <a:pt x="1053521" y="5115344"/>
                </a:lnTo>
                <a:lnTo>
                  <a:pt x="1054442" y="5115068"/>
                </a:lnTo>
                <a:cubicBezTo>
                  <a:pt x="1057606" y="5110323"/>
                  <a:pt x="1057607" y="5100833"/>
                  <a:pt x="1051282" y="5081852"/>
                </a:cubicBezTo>
                <a:cubicBezTo>
                  <a:pt x="1076582" y="5119812"/>
                  <a:pt x="1089239" y="5107157"/>
                  <a:pt x="1101892" y="5119812"/>
                </a:cubicBezTo>
                <a:cubicBezTo>
                  <a:pt x="1114546" y="5296962"/>
                  <a:pt x="1165160" y="5512071"/>
                  <a:pt x="1228429" y="5448803"/>
                </a:cubicBezTo>
                <a:cubicBezTo>
                  <a:pt x="1228429" y="5410842"/>
                  <a:pt x="1225267" y="5372882"/>
                  <a:pt x="1223684" y="5338083"/>
                </a:cubicBezTo>
                <a:lnTo>
                  <a:pt x="1227343" y="5267367"/>
                </a:lnTo>
                <a:lnTo>
                  <a:pt x="1220456" y="5226296"/>
                </a:lnTo>
                <a:cubicBezTo>
                  <a:pt x="1216307" y="5189543"/>
                  <a:pt x="1214854" y="5155712"/>
                  <a:pt x="1216210" y="5121995"/>
                </a:cubicBezTo>
                <a:cubicBezTo>
                  <a:pt x="1207684" y="5054109"/>
                  <a:pt x="1209946" y="4997912"/>
                  <a:pt x="1201873" y="4918788"/>
                </a:cubicBezTo>
                <a:cubicBezTo>
                  <a:pt x="1190633" y="4918341"/>
                  <a:pt x="1195574" y="4935423"/>
                  <a:pt x="1184335" y="4934976"/>
                </a:cubicBezTo>
                <a:cubicBezTo>
                  <a:pt x="1169510" y="4883726"/>
                  <a:pt x="1165021" y="4855404"/>
                  <a:pt x="1160984" y="4815842"/>
                </a:cubicBezTo>
                <a:cubicBezTo>
                  <a:pt x="1162342" y="4782125"/>
                  <a:pt x="1158305" y="4742561"/>
                  <a:pt x="1155173" y="4680522"/>
                </a:cubicBezTo>
                <a:cubicBezTo>
                  <a:pt x="1166864" y="4669728"/>
                  <a:pt x="1157432" y="4624323"/>
                  <a:pt x="1164637" y="4585209"/>
                </a:cubicBezTo>
                <a:cubicBezTo>
                  <a:pt x="1158337" y="4601846"/>
                  <a:pt x="1152493" y="4607240"/>
                  <a:pt x="1148003" y="4578918"/>
                </a:cubicBezTo>
                <a:cubicBezTo>
                  <a:pt x="1156564" y="4506086"/>
                  <a:pt x="1139060" y="4381556"/>
                  <a:pt x="1169194" y="4332098"/>
                </a:cubicBezTo>
                <a:cubicBezTo>
                  <a:pt x="1159310" y="4297931"/>
                  <a:pt x="1156624" y="4259829"/>
                  <a:pt x="1158937" y="4219817"/>
                </a:cubicBezTo>
                <a:close/>
                <a:moveTo>
                  <a:pt x="91588" y="4168734"/>
                </a:moveTo>
                <a:lnTo>
                  <a:pt x="83972" y="4316366"/>
                </a:lnTo>
                <a:lnTo>
                  <a:pt x="74405" y="4340697"/>
                </a:lnTo>
                <a:cubicBezTo>
                  <a:pt x="74405" y="4340697"/>
                  <a:pt x="74405" y="4340697"/>
                  <a:pt x="82370" y="4347356"/>
                </a:cubicBezTo>
                <a:lnTo>
                  <a:pt x="83972" y="4316366"/>
                </a:lnTo>
                <a:lnTo>
                  <a:pt x="86419" y="4310133"/>
                </a:lnTo>
                <a:cubicBezTo>
                  <a:pt x="101044" y="4308821"/>
                  <a:pt x="102349" y="4323447"/>
                  <a:pt x="95689" y="4331417"/>
                </a:cubicBezTo>
                <a:lnTo>
                  <a:pt x="100619" y="4335539"/>
                </a:lnTo>
                <a:lnTo>
                  <a:pt x="104017" y="4168869"/>
                </a:lnTo>
                <a:cubicBezTo>
                  <a:pt x="100312" y="4173339"/>
                  <a:pt x="96818" y="4173462"/>
                  <a:pt x="93514" y="4171199"/>
                </a:cubicBezTo>
                <a:close/>
                <a:moveTo>
                  <a:pt x="1747226" y="4145492"/>
                </a:moveTo>
                <a:lnTo>
                  <a:pt x="1747224" y="4196109"/>
                </a:lnTo>
                <a:cubicBezTo>
                  <a:pt x="1734570" y="4208762"/>
                  <a:pt x="1734570" y="4221414"/>
                  <a:pt x="1734570" y="4221414"/>
                </a:cubicBezTo>
                <a:lnTo>
                  <a:pt x="1734570" y="4208762"/>
                </a:lnTo>
                <a:lnTo>
                  <a:pt x="1734570" y="4196109"/>
                </a:lnTo>
                <a:lnTo>
                  <a:pt x="1734570" y="4183452"/>
                </a:lnTo>
                <a:cubicBezTo>
                  <a:pt x="1734570" y="4170800"/>
                  <a:pt x="1734570" y="4158146"/>
                  <a:pt x="1747226" y="4145492"/>
                </a:cubicBezTo>
                <a:close/>
                <a:moveTo>
                  <a:pt x="302197" y="4128171"/>
                </a:moveTo>
                <a:cubicBezTo>
                  <a:pt x="286436" y="4154439"/>
                  <a:pt x="275927" y="4180709"/>
                  <a:pt x="270673" y="4206978"/>
                </a:cubicBezTo>
                <a:cubicBezTo>
                  <a:pt x="260167" y="4280525"/>
                  <a:pt x="254914" y="4354077"/>
                  <a:pt x="244402" y="4427628"/>
                </a:cubicBezTo>
                <a:lnTo>
                  <a:pt x="233195" y="4459299"/>
                </a:lnTo>
                <a:lnTo>
                  <a:pt x="228695" y="4527801"/>
                </a:lnTo>
                <a:lnTo>
                  <a:pt x="220168" y="4693059"/>
                </a:lnTo>
                <a:lnTo>
                  <a:pt x="210602" y="4717389"/>
                </a:lnTo>
                <a:cubicBezTo>
                  <a:pt x="210602" y="4717389"/>
                  <a:pt x="210602" y="4717389"/>
                  <a:pt x="218566" y="4724043"/>
                </a:cubicBezTo>
                <a:lnTo>
                  <a:pt x="220168" y="4693059"/>
                </a:lnTo>
                <a:lnTo>
                  <a:pt x="222616" y="4686827"/>
                </a:lnTo>
                <a:cubicBezTo>
                  <a:pt x="237241" y="4685514"/>
                  <a:pt x="238546" y="4700138"/>
                  <a:pt x="231886" y="4708109"/>
                </a:cubicBezTo>
                <a:cubicBezTo>
                  <a:pt x="239851" y="4714763"/>
                  <a:pt x="239851" y="4714763"/>
                  <a:pt x="239851" y="4714763"/>
                </a:cubicBezTo>
                <a:cubicBezTo>
                  <a:pt x="265319" y="4587170"/>
                  <a:pt x="288179" y="4430322"/>
                  <a:pt x="292363" y="4312007"/>
                </a:cubicBezTo>
                <a:lnTo>
                  <a:pt x="323828" y="4208169"/>
                </a:lnTo>
                <a:lnTo>
                  <a:pt x="322393" y="4195155"/>
                </a:lnTo>
                <a:cubicBezTo>
                  <a:pt x="317960" y="4172826"/>
                  <a:pt x="311393" y="4150499"/>
                  <a:pt x="302197" y="4128171"/>
                </a:cubicBezTo>
                <a:close/>
                <a:moveTo>
                  <a:pt x="136856" y="4085625"/>
                </a:moveTo>
                <a:lnTo>
                  <a:pt x="122686" y="4126770"/>
                </a:lnTo>
                <a:cubicBezTo>
                  <a:pt x="115268" y="4163018"/>
                  <a:pt x="116146" y="4201986"/>
                  <a:pt x="116063" y="4254851"/>
                </a:cubicBezTo>
                <a:lnTo>
                  <a:pt x="115835" y="4265180"/>
                </a:lnTo>
                <a:lnTo>
                  <a:pt x="132179" y="4167393"/>
                </a:lnTo>
                <a:lnTo>
                  <a:pt x="132100" y="4159281"/>
                </a:lnTo>
                <a:close/>
                <a:moveTo>
                  <a:pt x="146296" y="3904146"/>
                </a:moveTo>
                <a:cubicBezTo>
                  <a:pt x="144367" y="3904998"/>
                  <a:pt x="142183" y="3908090"/>
                  <a:pt x="139528" y="3914934"/>
                </a:cubicBezTo>
                <a:cubicBezTo>
                  <a:pt x="145255" y="3940773"/>
                  <a:pt x="144134" y="3963960"/>
                  <a:pt x="142351" y="3988856"/>
                </a:cubicBezTo>
                <a:lnTo>
                  <a:pt x="142147" y="4003731"/>
                </a:lnTo>
                <a:lnTo>
                  <a:pt x="148504" y="3905261"/>
                </a:lnTo>
                <a:close/>
                <a:moveTo>
                  <a:pt x="166543" y="3359468"/>
                </a:moveTo>
                <a:cubicBezTo>
                  <a:pt x="165046" y="3357510"/>
                  <a:pt x="163340" y="3357566"/>
                  <a:pt x="161255" y="3361278"/>
                </a:cubicBezTo>
                <a:cubicBezTo>
                  <a:pt x="158473" y="3366230"/>
                  <a:pt x="155014" y="3377684"/>
                  <a:pt x="150472" y="3399543"/>
                </a:cubicBezTo>
                <a:cubicBezTo>
                  <a:pt x="154664" y="3409040"/>
                  <a:pt x="154664" y="3409040"/>
                  <a:pt x="154664" y="3409040"/>
                </a:cubicBezTo>
                <a:cubicBezTo>
                  <a:pt x="159973" y="3395351"/>
                  <a:pt x="159973" y="3395351"/>
                  <a:pt x="159973" y="3395351"/>
                </a:cubicBezTo>
                <a:cubicBezTo>
                  <a:pt x="159973" y="3395351"/>
                  <a:pt x="159973" y="3395351"/>
                  <a:pt x="164165" y="3404847"/>
                </a:cubicBezTo>
                <a:cubicBezTo>
                  <a:pt x="164165" y="3404847"/>
                  <a:pt x="168355" y="3414344"/>
                  <a:pt x="168355" y="3414344"/>
                </a:cubicBezTo>
                <a:cubicBezTo>
                  <a:pt x="158852" y="3418536"/>
                  <a:pt x="163045" y="3428033"/>
                  <a:pt x="163045" y="3428033"/>
                </a:cubicBezTo>
                <a:cubicBezTo>
                  <a:pt x="153542" y="3432227"/>
                  <a:pt x="153542" y="3432227"/>
                  <a:pt x="153542" y="3432227"/>
                </a:cubicBezTo>
                <a:cubicBezTo>
                  <a:pt x="172546" y="3423840"/>
                  <a:pt x="154373" y="3511281"/>
                  <a:pt x="150184" y="3501785"/>
                </a:cubicBezTo>
                <a:cubicBezTo>
                  <a:pt x="145991" y="3492288"/>
                  <a:pt x="145991" y="3492288"/>
                  <a:pt x="145991" y="3492288"/>
                </a:cubicBezTo>
                <a:cubicBezTo>
                  <a:pt x="145991" y="3492288"/>
                  <a:pt x="150184" y="3501785"/>
                  <a:pt x="144872" y="3515475"/>
                </a:cubicBezTo>
                <a:cubicBezTo>
                  <a:pt x="144872" y="3515475"/>
                  <a:pt x="139562" y="3529161"/>
                  <a:pt x="139562" y="3529161"/>
                </a:cubicBezTo>
                <a:cubicBezTo>
                  <a:pt x="139562" y="3529161"/>
                  <a:pt x="130060" y="3533354"/>
                  <a:pt x="135371" y="3519663"/>
                </a:cubicBezTo>
                <a:cubicBezTo>
                  <a:pt x="135371" y="3519663"/>
                  <a:pt x="131180" y="3510168"/>
                  <a:pt x="131180" y="3510168"/>
                </a:cubicBezTo>
                <a:cubicBezTo>
                  <a:pt x="123629" y="3570230"/>
                  <a:pt x="73595" y="3739805"/>
                  <a:pt x="85049" y="3791483"/>
                </a:cubicBezTo>
                <a:cubicBezTo>
                  <a:pt x="110482" y="3746220"/>
                  <a:pt x="126413" y="3705153"/>
                  <a:pt x="153794" y="3715758"/>
                </a:cubicBezTo>
                <a:cubicBezTo>
                  <a:pt x="149813" y="3726026"/>
                  <a:pt x="144571" y="3762377"/>
                  <a:pt x="156463" y="3768831"/>
                </a:cubicBezTo>
                <a:lnTo>
                  <a:pt x="166171" y="3765864"/>
                </a:lnTo>
                <a:lnTo>
                  <a:pt x="197119" y="3566031"/>
                </a:lnTo>
                <a:lnTo>
                  <a:pt x="236113" y="3380820"/>
                </a:lnTo>
                <a:lnTo>
                  <a:pt x="224242" y="3412373"/>
                </a:lnTo>
                <a:cubicBezTo>
                  <a:pt x="208309" y="3453441"/>
                  <a:pt x="216980" y="3370194"/>
                  <a:pt x="203290" y="3364890"/>
                </a:cubicBezTo>
                <a:cubicBezTo>
                  <a:pt x="203290" y="3364890"/>
                  <a:pt x="192667" y="3392270"/>
                  <a:pt x="178976" y="3386964"/>
                </a:cubicBezTo>
                <a:cubicBezTo>
                  <a:pt x="173632" y="3389322"/>
                  <a:pt x="171029" y="3365342"/>
                  <a:pt x="166543" y="3359468"/>
                </a:cubicBezTo>
                <a:close/>
                <a:moveTo>
                  <a:pt x="675232" y="2205345"/>
                </a:moveTo>
                <a:cubicBezTo>
                  <a:pt x="646334" y="2226359"/>
                  <a:pt x="622691" y="2250000"/>
                  <a:pt x="598391" y="2271671"/>
                </a:cubicBezTo>
                <a:lnTo>
                  <a:pt x="595514" y="2273613"/>
                </a:lnTo>
                <a:lnTo>
                  <a:pt x="593956" y="2282829"/>
                </a:lnTo>
                <a:cubicBezTo>
                  <a:pt x="587123" y="2306837"/>
                  <a:pt x="579290" y="2332385"/>
                  <a:pt x="575621" y="2365005"/>
                </a:cubicBezTo>
                <a:cubicBezTo>
                  <a:pt x="538019" y="2412810"/>
                  <a:pt x="530204" y="2460243"/>
                  <a:pt x="513883" y="2537843"/>
                </a:cubicBezTo>
                <a:lnTo>
                  <a:pt x="507934" y="2563505"/>
                </a:lnTo>
                <a:lnTo>
                  <a:pt x="533374" y="2578352"/>
                </a:lnTo>
                <a:cubicBezTo>
                  <a:pt x="554392" y="2594111"/>
                  <a:pt x="570152" y="2583605"/>
                  <a:pt x="580660" y="2562593"/>
                </a:cubicBezTo>
                <a:cubicBezTo>
                  <a:pt x="622693" y="2452268"/>
                  <a:pt x="680485" y="2341938"/>
                  <a:pt x="675232" y="2205345"/>
                </a:cubicBezTo>
                <a:close/>
                <a:moveTo>
                  <a:pt x="523040" y="2200926"/>
                </a:moveTo>
                <a:lnTo>
                  <a:pt x="513322" y="2228223"/>
                </a:lnTo>
                <a:cubicBezTo>
                  <a:pt x="500569" y="2263632"/>
                  <a:pt x="484639" y="2304701"/>
                  <a:pt x="461300" y="2354711"/>
                </a:cubicBezTo>
                <a:cubicBezTo>
                  <a:pt x="461300" y="2354711"/>
                  <a:pt x="447608" y="2349407"/>
                  <a:pt x="442297" y="2363097"/>
                </a:cubicBezTo>
                <a:cubicBezTo>
                  <a:pt x="424126" y="2450534"/>
                  <a:pt x="425249" y="2427350"/>
                  <a:pt x="412385" y="2501100"/>
                </a:cubicBezTo>
                <a:cubicBezTo>
                  <a:pt x="401762" y="2528478"/>
                  <a:pt x="391144" y="2555858"/>
                  <a:pt x="375211" y="2596926"/>
                </a:cubicBezTo>
                <a:cubicBezTo>
                  <a:pt x="362063" y="2772915"/>
                  <a:pt x="284644" y="2931885"/>
                  <a:pt x="251371" y="3139446"/>
                </a:cubicBezTo>
                <a:cubicBezTo>
                  <a:pt x="241871" y="3143637"/>
                  <a:pt x="235441" y="3180515"/>
                  <a:pt x="224819" y="3207893"/>
                </a:cubicBezTo>
                <a:cubicBezTo>
                  <a:pt x="238511" y="3213197"/>
                  <a:pt x="217268" y="3267957"/>
                  <a:pt x="226771" y="3263763"/>
                </a:cubicBezTo>
                <a:cubicBezTo>
                  <a:pt x="241862" y="3240084"/>
                  <a:pt x="249883" y="3200378"/>
                  <a:pt x="264502" y="3186482"/>
                </a:cubicBezTo>
                <a:lnTo>
                  <a:pt x="277628" y="3183644"/>
                </a:lnTo>
                <a:lnTo>
                  <a:pt x="294317" y="3104372"/>
                </a:lnTo>
                <a:cubicBezTo>
                  <a:pt x="329782" y="2951360"/>
                  <a:pt x="367873" y="2799006"/>
                  <a:pt x="407276" y="2646653"/>
                </a:cubicBezTo>
                <a:cubicBezTo>
                  <a:pt x="419101" y="2599368"/>
                  <a:pt x="433879" y="2549130"/>
                  <a:pt x="478208" y="2553563"/>
                </a:cubicBezTo>
                <a:lnTo>
                  <a:pt x="495008" y="2558340"/>
                </a:lnTo>
                <a:lnTo>
                  <a:pt x="519655" y="2451215"/>
                </a:lnTo>
                <a:cubicBezTo>
                  <a:pt x="501502" y="2465693"/>
                  <a:pt x="500848" y="2412767"/>
                  <a:pt x="490688" y="2414930"/>
                </a:cubicBezTo>
                <a:lnTo>
                  <a:pt x="521407" y="2296610"/>
                </a:lnTo>
                <a:lnTo>
                  <a:pt x="522992" y="2284277"/>
                </a:lnTo>
                <a:lnTo>
                  <a:pt x="518692" y="2290899"/>
                </a:lnTo>
                <a:cubicBezTo>
                  <a:pt x="517693" y="2292438"/>
                  <a:pt x="517693" y="2292438"/>
                  <a:pt x="517693" y="2292438"/>
                </a:cubicBezTo>
                <a:cubicBezTo>
                  <a:pt x="509698" y="2304755"/>
                  <a:pt x="509698" y="2304755"/>
                  <a:pt x="509698" y="2304755"/>
                </a:cubicBezTo>
                <a:cubicBezTo>
                  <a:pt x="507535" y="2294601"/>
                  <a:pt x="505373" y="2284451"/>
                  <a:pt x="503212" y="2274299"/>
                </a:cubicBezTo>
                <a:cubicBezTo>
                  <a:pt x="511207" y="2261982"/>
                  <a:pt x="511207" y="2261982"/>
                  <a:pt x="511207" y="2261982"/>
                </a:cubicBezTo>
                <a:cubicBezTo>
                  <a:pt x="511207" y="2261982"/>
                  <a:pt x="511207" y="2261982"/>
                  <a:pt x="521365" y="2259818"/>
                </a:cubicBezTo>
                <a:cubicBezTo>
                  <a:pt x="517202" y="2252744"/>
                  <a:pt x="516173" y="2241687"/>
                  <a:pt x="517589" y="2227290"/>
                </a:cubicBezTo>
                <a:close/>
                <a:moveTo>
                  <a:pt x="609370" y="1937486"/>
                </a:moveTo>
                <a:lnTo>
                  <a:pt x="606925" y="1938728"/>
                </a:lnTo>
                <a:lnTo>
                  <a:pt x="600083" y="1963008"/>
                </a:lnTo>
                <a:close/>
                <a:moveTo>
                  <a:pt x="2354597" y="1627446"/>
                </a:moveTo>
                <a:cubicBezTo>
                  <a:pt x="2354598" y="1633772"/>
                  <a:pt x="2354598" y="1636937"/>
                  <a:pt x="2353016" y="1638516"/>
                </a:cubicBezTo>
                <a:lnTo>
                  <a:pt x="2347962" y="1639239"/>
                </a:lnTo>
                <a:close/>
                <a:moveTo>
                  <a:pt x="2453333" y="1504730"/>
                </a:moveTo>
                <a:lnTo>
                  <a:pt x="2443172" y="1513565"/>
                </a:lnTo>
                <a:lnTo>
                  <a:pt x="2433042" y="1543170"/>
                </a:lnTo>
                <a:close/>
                <a:moveTo>
                  <a:pt x="2455824" y="966746"/>
                </a:moveTo>
                <a:lnTo>
                  <a:pt x="2455824" y="969464"/>
                </a:lnTo>
                <a:lnTo>
                  <a:pt x="2443172" y="982118"/>
                </a:lnTo>
                <a:close/>
                <a:moveTo>
                  <a:pt x="1481994" y="366944"/>
                </a:moveTo>
                <a:cubicBezTo>
                  <a:pt x="1479083" y="365739"/>
                  <a:pt x="1474638" y="366686"/>
                  <a:pt x="1467562" y="370847"/>
                </a:cubicBezTo>
                <a:cubicBezTo>
                  <a:pt x="1429750" y="442577"/>
                  <a:pt x="1407925" y="489677"/>
                  <a:pt x="1367948" y="551256"/>
                </a:cubicBezTo>
                <a:cubicBezTo>
                  <a:pt x="1335968" y="600519"/>
                  <a:pt x="1306151" y="659933"/>
                  <a:pt x="1240025" y="748308"/>
                </a:cubicBezTo>
                <a:cubicBezTo>
                  <a:pt x="1240025" y="748308"/>
                  <a:pt x="1227707" y="740318"/>
                  <a:pt x="1219709" y="752634"/>
                </a:cubicBezTo>
                <a:cubicBezTo>
                  <a:pt x="1184059" y="834516"/>
                  <a:pt x="1189894" y="812051"/>
                  <a:pt x="1162235" y="881616"/>
                </a:cubicBezTo>
                <a:cubicBezTo>
                  <a:pt x="1146244" y="906249"/>
                  <a:pt x="1130255" y="930879"/>
                  <a:pt x="1106269" y="967827"/>
                </a:cubicBezTo>
                <a:cubicBezTo>
                  <a:pt x="1081856" y="1052624"/>
                  <a:pt x="1042583" y="1129971"/>
                  <a:pt x="1000045" y="1210668"/>
                </a:cubicBezTo>
                <a:lnTo>
                  <a:pt x="959045" y="1289678"/>
                </a:lnTo>
                <a:lnTo>
                  <a:pt x="939901" y="1370676"/>
                </a:lnTo>
                <a:cubicBezTo>
                  <a:pt x="926111" y="1442258"/>
                  <a:pt x="919541" y="1509242"/>
                  <a:pt x="927422" y="1538138"/>
                </a:cubicBezTo>
                <a:cubicBezTo>
                  <a:pt x="1058777" y="1285962"/>
                  <a:pt x="1190123" y="1033787"/>
                  <a:pt x="1289950" y="765854"/>
                </a:cubicBezTo>
                <a:cubicBezTo>
                  <a:pt x="1316218" y="694929"/>
                  <a:pt x="1347743" y="626631"/>
                  <a:pt x="1382551" y="560306"/>
                </a:cubicBezTo>
                <a:lnTo>
                  <a:pt x="1487975" y="378446"/>
                </a:lnTo>
                <a:lnTo>
                  <a:pt x="1487231" y="375944"/>
                </a:lnTo>
                <a:cubicBezTo>
                  <a:pt x="1486283" y="371502"/>
                  <a:pt x="1484906" y="368148"/>
                  <a:pt x="1481994" y="366944"/>
                </a:cubicBezTo>
                <a:close/>
                <a:moveTo>
                  <a:pt x="2896330" y="0"/>
                </a:moveTo>
                <a:lnTo>
                  <a:pt x="3314054" y="0"/>
                </a:lnTo>
                <a:lnTo>
                  <a:pt x="3271984" y="44175"/>
                </a:lnTo>
                <a:cubicBezTo>
                  <a:pt x="3243512" y="77390"/>
                  <a:pt x="3221369" y="109025"/>
                  <a:pt x="3215042" y="134331"/>
                </a:cubicBezTo>
                <a:cubicBezTo>
                  <a:pt x="3189730" y="134331"/>
                  <a:pt x="3215042" y="71066"/>
                  <a:pt x="3164426" y="159642"/>
                </a:cubicBezTo>
                <a:lnTo>
                  <a:pt x="3164426" y="146985"/>
                </a:lnTo>
                <a:lnTo>
                  <a:pt x="3151772" y="146985"/>
                </a:lnTo>
                <a:cubicBezTo>
                  <a:pt x="3151772" y="159641"/>
                  <a:pt x="3139120" y="159641"/>
                  <a:pt x="3139120" y="159641"/>
                </a:cubicBezTo>
                <a:cubicBezTo>
                  <a:pt x="3113812" y="159641"/>
                  <a:pt x="3113812" y="197601"/>
                  <a:pt x="3088506" y="222906"/>
                </a:cubicBezTo>
                <a:lnTo>
                  <a:pt x="3088506" y="210252"/>
                </a:lnTo>
                <a:lnTo>
                  <a:pt x="3075852" y="210252"/>
                </a:lnTo>
                <a:cubicBezTo>
                  <a:pt x="3075852" y="210252"/>
                  <a:pt x="3075851" y="222906"/>
                  <a:pt x="3063198" y="222906"/>
                </a:cubicBezTo>
                <a:lnTo>
                  <a:pt x="3063197" y="235560"/>
                </a:lnTo>
                <a:cubicBezTo>
                  <a:pt x="3037892" y="260870"/>
                  <a:pt x="3050540" y="273522"/>
                  <a:pt x="3037892" y="286175"/>
                </a:cubicBezTo>
                <a:lnTo>
                  <a:pt x="3025236" y="298829"/>
                </a:lnTo>
                <a:lnTo>
                  <a:pt x="3012582" y="298827"/>
                </a:lnTo>
                <a:lnTo>
                  <a:pt x="2999930" y="311481"/>
                </a:lnTo>
                <a:lnTo>
                  <a:pt x="3012582" y="311481"/>
                </a:lnTo>
                <a:lnTo>
                  <a:pt x="3025236" y="311481"/>
                </a:lnTo>
                <a:cubicBezTo>
                  <a:pt x="2987278" y="362096"/>
                  <a:pt x="2974622" y="387402"/>
                  <a:pt x="2936663" y="400056"/>
                </a:cubicBezTo>
                <a:lnTo>
                  <a:pt x="2936662" y="387402"/>
                </a:lnTo>
                <a:lnTo>
                  <a:pt x="2949317" y="374747"/>
                </a:lnTo>
                <a:lnTo>
                  <a:pt x="2936662" y="374750"/>
                </a:lnTo>
                <a:lnTo>
                  <a:pt x="2949318" y="362094"/>
                </a:lnTo>
                <a:lnTo>
                  <a:pt x="2961968" y="362093"/>
                </a:lnTo>
                <a:cubicBezTo>
                  <a:pt x="2961966" y="357876"/>
                  <a:pt x="2961968" y="353658"/>
                  <a:pt x="2961965" y="349442"/>
                </a:cubicBezTo>
                <a:cubicBezTo>
                  <a:pt x="2961968" y="345224"/>
                  <a:pt x="2961968" y="341007"/>
                  <a:pt x="2961968" y="336788"/>
                </a:cubicBezTo>
                <a:lnTo>
                  <a:pt x="2949317" y="349442"/>
                </a:lnTo>
                <a:cubicBezTo>
                  <a:pt x="2974619" y="311484"/>
                  <a:pt x="3025236" y="273521"/>
                  <a:pt x="2961965" y="298827"/>
                </a:cubicBezTo>
                <a:lnTo>
                  <a:pt x="2974624" y="286175"/>
                </a:lnTo>
                <a:lnTo>
                  <a:pt x="2987278" y="286176"/>
                </a:lnTo>
                <a:cubicBezTo>
                  <a:pt x="2999930" y="273521"/>
                  <a:pt x="2999928" y="260870"/>
                  <a:pt x="2999928" y="260870"/>
                </a:cubicBezTo>
                <a:cubicBezTo>
                  <a:pt x="2999928" y="248213"/>
                  <a:pt x="2987276" y="248213"/>
                  <a:pt x="2974622" y="260867"/>
                </a:cubicBezTo>
                <a:lnTo>
                  <a:pt x="2961970" y="273521"/>
                </a:lnTo>
                <a:lnTo>
                  <a:pt x="2949317" y="286175"/>
                </a:lnTo>
                <a:cubicBezTo>
                  <a:pt x="2936662" y="298827"/>
                  <a:pt x="2924009" y="311484"/>
                  <a:pt x="2924008" y="324135"/>
                </a:cubicBezTo>
                <a:cubicBezTo>
                  <a:pt x="2924008" y="324135"/>
                  <a:pt x="2936663" y="324135"/>
                  <a:pt x="2949317" y="311481"/>
                </a:cubicBezTo>
                <a:lnTo>
                  <a:pt x="2961965" y="298827"/>
                </a:lnTo>
                <a:lnTo>
                  <a:pt x="2936662" y="349442"/>
                </a:lnTo>
                <a:lnTo>
                  <a:pt x="2924008" y="362096"/>
                </a:lnTo>
                <a:cubicBezTo>
                  <a:pt x="2911355" y="362093"/>
                  <a:pt x="2911355" y="362093"/>
                  <a:pt x="2898702" y="374747"/>
                </a:cubicBezTo>
                <a:cubicBezTo>
                  <a:pt x="2898702" y="374747"/>
                  <a:pt x="2898702" y="387402"/>
                  <a:pt x="2911350" y="374747"/>
                </a:cubicBezTo>
                <a:cubicBezTo>
                  <a:pt x="2911352" y="378965"/>
                  <a:pt x="2911352" y="383184"/>
                  <a:pt x="2911354" y="387402"/>
                </a:cubicBezTo>
                <a:cubicBezTo>
                  <a:pt x="2886047" y="400056"/>
                  <a:pt x="2886047" y="412713"/>
                  <a:pt x="2911354" y="400059"/>
                </a:cubicBezTo>
                <a:lnTo>
                  <a:pt x="2886048" y="425363"/>
                </a:lnTo>
                <a:cubicBezTo>
                  <a:pt x="2898704" y="438017"/>
                  <a:pt x="2898704" y="438017"/>
                  <a:pt x="2911350" y="425363"/>
                </a:cubicBezTo>
                <a:cubicBezTo>
                  <a:pt x="2911350" y="425363"/>
                  <a:pt x="2911350" y="412710"/>
                  <a:pt x="2924008" y="412712"/>
                </a:cubicBezTo>
                <a:cubicBezTo>
                  <a:pt x="2898704" y="438017"/>
                  <a:pt x="2911354" y="450671"/>
                  <a:pt x="2873394" y="501282"/>
                </a:cubicBezTo>
                <a:cubicBezTo>
                  <a:pt x="2873393" y="488631"/>
                  <a:pt x="2898702" y="463323"/>
                  <a:pt x="2886047" y="450672"/>
                </a:cubicBezTo>
                <a:cubicBezTo>
                  <a:pt x="2873394" y="501282"/>
                  <a:pt x="2873394" y="475979"/>
                  <a:pt x="2848088" y="488633"/>
                </a:cubicBezTo>
                <a:lnTo>
                  <a:pt x="2848086" y="475980"/>
                </a:lnTo>
                <a:cubicBezTo>
                  <a:pt x="2860742" y="463323"/>
                  <a:pt x="2860742" y="450671"/>
                  <a:pt x="2860742" y="450671"/>
                </a:cubicBezTo>
                <a:cubicBezTo>
                  <a:pt x="2848088" y="450672"/>
                  <a:pt x="2835430" y="463322"/>
                  <a:pt x="2822778" y="475977"/>
                </a:cubicBezTo>
                <a:cubicBezTo>
                  <a:pt x="2822777" y="488633"/>
                  <a:pt x="2822777" y="488633"/>
                  <a:pt x="2810128" y="488631"/>
                </a:cubicBezTo>
                <a:cubicBezTo>
                  <a:pt x="2797472" y="488631"/>
                  <a:pt x="2784820" y="513938"/>
                  <a:pt x="2759512" y="539243"/>
                </a:cubicBezTo>
                <a:cubicBezTo>
                  <a:pt x="2772164" y="551898"/>
                  <a:pt x="2784820" y="513938"/>
                  <a:pt x="2797472" y="513938"/>
                </a:cubicBezTo>
                <a:lnTo>
                  <a:pt x="2784818" y="526592"/>
                </a:lnTo>
                <a:cubicBezTo>
                  <a:pt x="2772164" y="539243"/>
                  <a:pt x="2772164" y="551898"/>
                  <a:pt x="2772164" y="551898"/>
                </a:cubicBezTo>
                <a:cubicBezTo>
                  <a:pt x="2772162" y="564552"/>
                  <a:pt x="2784820" y="551898"/>
                  <a:pt x="2797474" y="539243"/>
                </a:cubicBezTo>
                <a:lnTo>
                  <a:pt x="2810128" y="539243"/>
                </a:lnTo>
                <a:cubicBezTo>
                  <a:pt x="2772164" y="577206"/>
                  <a:pt x="2734204" y="627818"/>
                  <a:pt x="2772166" y="602513"/>
                </a:cubicBezTo>
                <a:cubicBezTo>
                  <a:pt x="2734200" y="653127"/>
                  <a:pt x="2759512" y="589857"/>
                  <a:pt x="2721554" y="627818"/>
                </a:cubicBezTo>
                <a:cubicBezTo>
                  <a:pt x="2683589" y="665778"/>
                  <a:pt x="2683589" y="703739"/>
                  <a:pt x="2658284" y="703743"/>
                </a:cubicBezTo>
                <a:lnTo>
                  <a:pt x="2658284" y="741699"/>
                </a:lnTo>
                <a:cubicBezTo>
                  <a:pt x="2645626" y="741699"/>
                  <a:pt x="2632979" y="754355"/>
                  <a:pt x="2595016" y="779661"/>
                </a:cubicBezTo>
                <a:cubicBezTo>
                  <a:pt x="2538072" y="855582"/>
                  <a:pt x="2523836" y="881681"/>
                  <a:pt x="2488250" y="927351"/>
                </a:cubicBezTo>
                <a:lnTo>
                  <a:pt x="2455824" y="966746"/>
                </a:lnTo>
                <a:cubicBezTo>
                  <a:pt x="2455823" y="963432"/>
                  <a:pt x="2455823" y="960122"/>
                  <a:pt x="2455822" y="956810"/>
                </a:cubicBezTo>
                <a:cubicBezTo>
                  <a:pt x="2443172" y="956810"/>
                  <a:pt x="2443172" y="956810"/>
                  <a:pt x="2430518" y="969464"/>
                </a:cubicBezTo>
                <a:cubicBezTo>
                  <a:pt x="2430518" y="982118"/>
                  <a:pt x="2430518" y="982118"/>
                  <a:pt x="2417862" y="994773"/>
                </a:cubicBezTo>
                <a:cubicBezTo>
                  <a:pt x="2392554" y="1007424"/>
                  <a:pt x="2354597" y="1070693"/>
                  <a:pt x="2316635" y="1133960"/>
                </a:cubicBezTo>
                <a:lnTo>
                  <a:pt x="2316635" y="1121304"/>
                </a:lnTo>
                <a:lnTo>
                  <a:pt x="2303984" y="1121304"/>
                </a:lnTo>
                <a:lnTo>
                  <a:pt x="2303984" y="1133960"/>
                </a:lnTo>
                <a:lnTo>
                  <a:pt x="2291328" y="1146614"/>
                </a:lnTo>
                <a:cubicBezTo>
                  <a:pt x="2291326" y="1159269"/>
                  <a:pt x="2278676" y="1171917"/>
                  <a:pt x="2291330" y="1171919"/>
                </a:cubicBezTo>
                <a:cubicBezTo>
                  <a:pt x="2278672" y="1184574"/>
                  <a:pt x="2266022" y="1184576"/>
                  <a:pt x="2266020" y="1171919"/>
                </a:cubicBezTo>
                <a:cubicBezTo>
                  <a:pt x="2253368" y="1184576"/>
                  <a:pt x="2253368" y="1197225"/>
                  <a:pt x="2253370" y="1209881"/>
                </a:cubicBezTo>
                <a:lnTo>
                  <a:pt x="2253368" y="1197225"/>
                </a:lnTo>
                <a:lnTo>
                  <a:pt x="2240712" y="1197225"/>
                </a:lnTo>
                <a:cubicBezTo>
                  <a:pt x="2228060" y="1209879"/>
                  <a:pt x="2228060" y="1222535"/>
                  <a:pt x="2228060" y="1222535"/>
                </a:cubicBezTo>
                <a:lnTo>
                  <a:pt x="2228062" y="1235190"/>
                </a:lnTo>
                <a:cubicBezTo>
                  <a:pt x="2215408" y="1235189"/>
                  <a:pt x="2202754" y="1260494"/>
                  <a:pt x="2190100" y="1285800"/>
                </a:cubicBezTo>
                <a:lnTo>
                  <a:pt x="2177446" y="1298454"/>
                </a:lnTo>
                <a:cubicBezTo>
                  <a:pt x="2177447" y="1311110"/>
                  <a:pt x="2164793" y="1311110"/>
                  <a:pt x="2164790" y="1323761"/>
                </a:cubicBezTo>
                <a:lnTo>
                  <a:pt x="2177447" y="1311110"/>
                </a:lnTo>
                <a:lnTo>
                  <a:pt x="2190096" y="1311111"/>
                </a:lnTo>
                <a:cubicBezTo>
                  <a:pt x="2202754" y="1311110"/>
                  <a:pt x="2152136" y="1349069"/>
                  <a:pt x="2164793" y="1374375"/>
                </a:cubicBezTo>
                <a:cubicBezTo>
                  <a:pt x="2152139" y="1387029"/>
                  <a:pt x="2152139" y="1387029"/>
                  <a:pt x="2152140" y="1399685"/>
                </a:cubicBezTo>
                <a:lnTo>
                  <a:pt x="2139485" y="1399683"/>
                </a:lnTo>
                <a:lnTo>
                  <a:pt x="2139485" y="1412336"/>
                </a:lnTo>
                <a:cubicBezTo>
                  <a:pt x="2139484" y="1424993"/>
                  <a:pt x="2126834" y="1424993"/>
                  <a:pt x="2126834" y="1424993"/>
                </a:cubicBezTo>
                <a:lnTo>
                  <a:pt x="2126832" y="1437641"/>
                </a:lnTo>
                <a:cubicBezTo>
                  <a:pt x="2101524" y="1475604"/>
                  <a:pt x="2088870" y="1488257"/>
                  <a:pt x="2076220" y="1475606"/>
                </a:cubicBezTo>
                <a:lnTo>
                  <a:pt x="2076220" y="1513566"/>
                </a:lnTo>
                <a:cubicBezTo>
                  <a:pt x="2063566" y="1526216"/>
                  <a:pt x="2063564" y="1538871"/>
                  <a:pt x="2063564" y="1538871"/>
                </a:cubicBezTo>
                <a:lnTo>
                  <a:pt x="2076215" y="1538868"/>
                </a:lnTo>
                <a:cubicBezTo>
                  <a:pt x="2076216" y="1534650"/>
                  <a:pt x="2076216" y="1530434"/>
                  <a:pt x="2076218" y="1526216"/>
                </a:cubicBezTo>
                <a:cubicBezTo>
                  <a:pt x="2076215" y="1538868"/>
                  <a:pt x="2076215" y="1538868"/>
                  <a:pt x="2088868" y="1551525"/>
                </a:cubicBezTo>
                <a:cubicBezTo>
                  <a:pt x="1949682" y="1779284"/>
                  <a:pt x="1810493" y="2045012"/>
                  <a:pt x="1734570" y="2285429"/>
                </a:cubicBezTo>
                <a:cubicBezTo>
                  <a:pt x="1696612" y="2298080"/>
                  <a:pt x="1696612" y="2336040"/>
                  <a:pt x="1683956" y="2386655"/>
                </a:cubicBezTo>
                <a:cubicBezTo>
                  <a:pt x="1671304" y="2411966"/>
                  <a:pt x="1645996" y="2424618"/>
                  <a:pt x="1645996" y="2449923"/>
                </a:cubicBezTo>
                <a:cubicBezTo>
                  <a:pt x="1620690" y="2487884"/>
                  <a:pt x="1633343" y="2500539"/>
                  <a:pt x="1620689" y="2551154"/>
                </a:cubicBezTo>
                <a:cubicBezTo>
                  <a:pt x="1595384" y="2639726"/>
                  <a:pt x="1506806" y="2829530"/>
                  <a:pt x="1506806" y="2905451"/>
                </a:cubicBezTo>
                <a:lnTo>
                  <a:pt x="1494152" y="2918102"/>
                </a:lnTo>
                <a:cubicBezTo>
                  <a:pt x="1494152" y="2922320"/>
                  <a:pt x="1494155" y="2926538"/>
                  <a:pt x="1494154" y="2930757"/>
                </a:cubicBezTo>
                <a:lnTo>
                  <a:pt x="1506806" y="2930756"/>
                </a:lnTo>
                <a:lnTo>
                  <a:pt x="1506806" y="2943410"/>
                </a:lnTo>
                <a:cubicBezTo>
                  <a:pt x="1494155" y="2968719"/>
                  <a:pt x="1481500" y="2968716"/>
                  <a:pt x="1494152" y="2943410"/>
                </a:cubicBezTo>
                <a:cubicBezTo>
                  <a:pt x="1468846" y="2956065"/>
                  <a:pt x="1456192" y="3019331"/>
                  <a:pt x="1456192" y="3057288"/>
                </a:cubicBezTo>
                <a:cubicBezTo>
                  <a:pt x="1456193" y="3044640"/>
                  <a:pt x="1456193" y="3044640"/>
                  <a:pt x="1443541" y="3057291"/>
                </a:cubicBezTo>
                <a:cubicBezTo>
                  <a:pt x="1443536" y="3069942"/>
                  <a:pt x="1443536" y="3069942"/>
                  <a:pt x="1443536" y="3082601"/>
                </a:cubicBezTo>
                <a:cubicBezTo>
                  <a:pt x="1430885" y="3158522"/>
                  <a:pt x="1430888" y="3133214"/>
                  <a:pt x="1405579" y="3209135"/>
                </a:cubicBezTo>
                <a:lnTo>
                  <a:pt x="1392929" y="3221789"/>
                </a:lnTo>
                <a:lnTo>
                  <a:pt x="1380271" y="3272402"/>
                </a:lnTo>
                <a:lnTo>
                  <a:pt x="1380272" y="3285053"/>
                </a:lnTo>
                <a:lnTo>
                  <a:pt x="1380271" y="3297705"/>
                </a:lnTo>
                <a:lnTo>
                  <a:pt x="1380271" y="3310362"/>
                </a:lnTo>
                <a:cubicBezTo>
                  <a:pt x="1380272" y="3323013"/>
                  <a:pt x="1367617" y="3323018"/>
                  <a:pt x="1367617" y="3348326"/>
                </a:cubicBezTo>
                <a:cubicBezTo>
                  <a:pt x="1380274" y="3348326"/>
                  <a:pt x="1380272" y="3323013"/>
                  <a:pt x="1392925" y="3335669"/>
                </a:cubicBezTo>
                <a:cubicBezTo>
                  <a:pt x="1392925" y="3348320"/>
                  <a:pt x="1392925" y="3348320"/>
                  <a:pt x="1392928" y="3360977"/>
                </a:cubicBezTo>
                <a:lnTo>
                  <a:pt x="1380272" y="3360974"/>
                </a:lnTo>
                <a:lnTo>
                  <a:pt x="1380271" y="3373631"/>
                </a:lnTo>
                <a:lnTo>
                  <a:pt x="1380271" y="3386286"/>
                </a:lnTo>
                <a:lnTo>
                  <a:pt x="1380271" y="3411591"/>
                </a:lnTo>
                <a:cubicBezTo>
                  <a:pt x="1354961" y="3449549"/>
                  <a:pt x="1354961" y="3500165"/>
                  <a:pt x="1329658" y="3512819"/>
                </a:cubicBezTo>
                <a:cubicBezTo>
                  <a:pt x="1329656" y="3525473"/>
                  <a:pt x="1329656" y="3538127"/>
                  <a:pt x="1342310" y="3512817"/>
                </a:cubicBezTo>
                <a:cubicBezTo>
                  <a:pt x="1342310" y="3512817"/>
                  <a:pt x="1342310" y="3550779"/>
                  <a:pt x="1329658" y="3550775"/>
                </a:cubicBezTo>
                <a:cubicBezTo>
                  <a:pt x="1317004" y="3601392"/>
                  <a:pt x="1342310" y="3525473"/>
                  <a:pt x="1354964" y="3550778"/>
                </a:cubicBezTo>
                <a:cubicBezTo>
                  <a:pt x="1354961" y="3538127"/>
                  <a:pt x="1342310" y="3487512"/>
                  <a:pt x="1367618" y="3500165"/>
                </a:cubicBezTo>
                <a:lnTo>
                  <a:pt x="1367618" y="3512819"/>
                </a:lnTo>
                <a:lnTo>
                  <a:pt x="1380271" y="3512817"/>
                </a:lnTo>
                <a:lnTo>
                  <a:pt x="1380271" y="3500166"/>
                </a:lnTo>
                <a:lnTo>
                  <a:pt x="1380271" y="3487512"/>
                </a:lnTo>
                <a:cubicBezTo>
                  <a:pt x="1392926" y="3525473"/>
                  <a:pt x="1405579" y="3386286"/>
                  <a:pt x="1418236" y="3348324"/>
                </a:cubicBezTo>
                <a:lnTo>
                  <a:pt x="1430885" y="3335669"/>
                </a:lnTo>
                <a:lnTo>
                  <a:pt x="1430887" y="3323013"/>
                </a:lnTo>
                <a:lnTo>
                  <a:pt x="1418234" y="3323015"/>
                </a:lnTo>
                <a:cubicBezTo>
                  <a:pt x="1456193" y="3209135"/>
                  <a:pt x="1506806" y="3044640"/>
                  <a:pt x="1544766" y="2918102"/>
                </a:cubicBezTo>
                <a:lnTo>
                  <a:pt x="1544766" y="2880141"/>
                </a:lnTo>
                <a:cubicBezTo>
                  <a:pt x="1557422" y="2842184"/>
                  <a:pt x="1582727" y="2791569"/>
                  <a:pt x="1595382" y="2740952"/>
                </a:cubicBezTo>
                <a:lnTo>
                  <a:pt x="1582726" y="2753607"/>
                </a:lnTo>
                <a:cubicBezTo>
                  <a:pt x="1595381" y="2728298"/>
                  <a:pt x="1620689" y="2690340"/>
                  <a:pt x="1633342" y="2652380"/>
                </a:cubicBezTo>
                <a:cubicBezTo>
                  <a:pt x="1683958" y="2538498"/>
                  <a:pt x="1734570" y="2386658"/>
                  <a:pt x="1785186" y="2285430"/>
                </a:cubicBezTo>
                <a:cubicBezTo>
                  <a:pt x="1823146" y="2196854"/>
                  <a:pt x="1848454" y="2082972"/>
                  <a:pt x="1886414" y="2007050"/>
                </a:cubicBezTo>
                <a:cubicBezTo>
                  <a:pt x="1911718" y="1981743"/>
                  <a:pt x="1924376" y="1969092"/>
                  <a:pt x="1937028" y="1943783"/>
                </a:cubicBezTo>
                <a:cubicBezTo>
                  <a:pt x="1962334" y="1905822"/>
                  <a:pt x="1962336" y="1867862"/>
                  <a:pt x="1987643" y="1829903"/>
                </a:cubicBezTo>
                <a:cubicBezTo>
                  <a:pt x="2000292" y="1804598"/>
                  <a:pt x="2000294" y="1817246"/>
                  <a:pt x="2012950" y="1804596"/>
                </a:cubicBezTo>
                <a:cubicBezTo>
                  <a:pt x="2050910" y="1753983"/>
                  <a:pt x="2088870" y="1589486"/>
                  <a:pt x="2139486" y="1576833"/>
                </a:cubicBezTo>
                <a:lnTo>
                  <a:pt x="2139485" y="1551525"/>
                </a:lnTo>
                <a:cubicBezTo>
                  <a:pt x="2202754" y="1475604"/>
                  <a:pt x="2228062" y="1412336"/>
                  <a:pt x="2266022" y="1349070"/>
                </a:cubicBezTo>
                <a:cubicBezTo>
                  <a:pt x="2291328" y="1298457"/>
                  <a:pt x="2316635" y="1247843"/>
                  <a:pt x="2367250" y="1197225"/>
                </a:cubicBezTo>
                <a:cubicBezTo>
                  <a:pt x="2354597" y="1197225"/>
                  <a:pt x="2392558" y="1159265"/>
                  <a:pt x="2430518" y="1108653"/>
                </a:cubicBezTo>
                <a:cubicBezTo>
                  <a:pt x="2468477" y="1058039"/>
                  <a:pt x="2519093" y="994770"/>
                  <a:pt x="2519094" y="969464"/>
                </a:cubicBezTo>
                <a:cubicBezTo>
                  <a:pt x="2531747" y="956810"/>
                  <a:pt x="2544401" y="956810"/>
                  <a:pt x="2531748" y="982118"/>
                </a:cubicBezTo>
                <a:cubicBezTo>
                  <a:pt x="2544401" y="982118"/>
                  <a:pt x="2557055" y="931503"/>
                  <a:pt x="2544401" y="944157"/>
                </a:cubicBezTo>
                <a:cubicBezTo>
                  <a:pt x="2595014" y="880889"/>
                  <a:pt x="2658282" y="792314"/>
                  <a:pt x="2721552" y="716393"/>
                </a:cubicBezTo>
                <a:cubicBezTo>
                  <a:pt x="2784818" y="627818"/>
                  <a:pt x="2860744" y="551898"/>
                  <a:pt x="2898701" y="501282"/>
                </a:cubicBezTo>
                <a:cubicBezTo>
                  <a:pt x="2911355" y="475977"/>
                  <a:pt x="2936662" y="463322"/>
                  <a:pt x="2924008" y="488633"/>
                </a:cubicBezTo>
                <a:cubicBezTo>
                  <a:pt x="2949317" y="501285"/>
                  <a:pt x="2949318" y="450671"/>
                  <a:pt x="2936662" y="450671"/>
                </a:cubicBezTo>
                <a:cubicBezTo>
                  <a:pt x="3012582" y="387402"/>
                  <a:pt x="3088506" y="311481"/>
                  <a:pt x="3177078" y="210252"/>
                </a:cubicBezTo>
                <a:lnTo>
                  <a:pt x="3189732" y="210252"/>
                </a:lnTo>
                <a:lnTo>
                  <a:pt x="3202388" y="197600"/>
                </a:lnTo>
                <a:cubicBezTo>
                  <a:pt x="3240348" y="134331"/>
                  <a:pt x="3265658" y="172292"/>
                  <a:pt x="3278308" y="121680"/>
                </a:cubicBezTo>
                <a:lnTo>
                  <a:pt x="3290962" y="134334"/>
                </a:lnTo>
                <a:cubicBezTo>
                  <a:pt x="3290962" y="134334"/>
                  <a:pt x="3303614" y="134331"/>
                  <a:pt x="3303617" y="121682"/>
                </a:cubicBezTo>
                <a:cubicBezTo>
                  <a:pt x="3316268" y="109025"/>
                  <a:pt x="3316268" y="109025"/>
                  <a:pt x="3316272" y="96371"/>
                </a:cubicBezTo>
                <a:cubicBezTo>
                  <a:pt x="3341574" y="96371"/>
                  <a:pt x="3354233" y="96371"/>
                  <a:pt x="3379536" y="58410"/>
                </a:cubicBezTo>
                <a:cubicBezTo>
                  <a:pt x="3366882" y="58410"/>
                  <a:pt x="3341574" y="96371"/>
                  <a:pt x="3341576" y="71066"/>
                </a:cubicBezTo>
                <a:lnTo>
                  <a:pt x="3354233" y="58410"/>
                </a:lnTo>
                <a:lnTo>
                  <a:pt x="3341576" y="58410"/>
                </a:lnTo>
                <a:cubicBezTo>
                  <a:pt x="3354230" y="42594"/>
                  <a:pt x="3365302" y="30732"/>
                  <a:pt x="3374990" y="21242"/>
                </a:cubicBezTo>
                <a:lnTo>
                  <a:pt x="3398246" y="0"/>
                </a:lnTo>
                <a:lnTo>
                  <a:pt x="3467874" y="0"/>
                </a:lnTo>
                <a:lnTo>
                  <a:pt x="3444386" y="25196"/>
                </a:lnTo>
                <a:cubicBezTo>
                  <a:pt x="3417497" y="55248"/>
                  <a:pt x="3392190" y="83718"/>
                  <a:pt x="3366882" y="109025"/>
                </a:cubicBezTo>
                <a:cubicBezTo>
                  <a:pt x="3253002" y="222906"/>
                  <a:pt x="3088505" y="374747"/>
                  <a:pt x="2987278" y="513935"/>
                </a:cubicBezTo>
                <a:cubicBezTo>
                  <a:pt x="2961968" y="526593"/>
                  <a:pt x="2961968" y="564552"/>
                  <a:pt x="2961968" y="564552"/>
                </a:cubicBezTo>
                <a:cubicBezTo>
                  <a:pt x="2936662" y="589857"/>
                  <a:pt x="2924008" y="577206"/>
                  <a:pt x="2911354" y="589857"/>
                </a:cubicBezTo>
                <a:cubicBezTo>
                  <a:pt x="2848088" y="640473"/>
                  <a:pt x="2822778" y="729050"/>
                  <a:pt x="2784818" y="767007"/>
                </a:cubicBezTo>
                <a:cubicBezTo>
                  <a:pt x="2772164" y="779661"/>
                  <a:pt x="2759512" y="779661"/>
                  <a:pt x="2759512" y="779661"/>
                </a:cubicBezTo>
                <a:cubicBezTo>
                  <a:pt x="2721554" y="817623"/>
                  <a:pt x="2670936" y="880889"/>
                  <a:pt x="2696243" y="893543"/>
                </a:cubicBezTo>
                <a:cubicBezTo>
                  <a:pt x="2670936" y="931505"/>
                  <a:pt x="2658284" y="918849"/>
                  <a:pt x="2632974" y="956810"/>
                </a:cubicBezTo>
                <a:cubicBezTo>
                  <a:pt x="2569709" y="1058039"/>
                  <a:pt x="2443174" y="1209879"/>
                  <a:pt x="2392558" y="1323761"/>
                </a:cubicBezTo>
                <a:cubicBezTo>
                  <a:pt x="2341943" y="1374375"/>
                  <a:pt x="2291328" y="1450299"/>
                  <a:pt x="2253366" y="1538871"/>
                </a:cubicBezTo>
                <a:cubicBezTo>
                  <a:pt x="2215408" y="1614791"/>
                  <a:pt x="2240714" y="1576832"/>
                  <a:pt x="2190100" y="1640100"/>
                </a:cubicBezTo>
                <a:cubicBezTo>
                  <a:pt x="2139485" y="1728675"/>
                  <a:pt x="2101524" y="1842554"/>
                  <a:pt x="2038253" y="1956437"/>
                </a:cubicBezTo>
                <a:cubicBezTo>
                  <a:pt x="2038256" y="1981745"/>
                  <a:pt x="2012950" y="1994399"/>
                  <a:pt x="2000296" y="2019705"/>
                </a:cubicBezTo>
                <a:cubicBezTo>
                  <a:pt x="1911720" y="2171547"/>
                  <a:pt x="1861108" y="2348691"/>
                  <a:pt x="1810492" y="2462576"/>
                </a:cubicBezTo>
                <a:cubicBezTo>
                  <a:pt x="1747226" y="2601765"/>
                  <a:pt x="1696610" y="2766260"/>
                  <a:pt x="1633343" y="2930756"/>
                </a:cubicBezTo>
                <a:cubicBezTo>
                  <a:pt x="1608035" y="2994026"/>
                  <a:pt x="1570074" y="3057291"/>
                  <a:pt x="1570074" y="3133212"/>
                </a:cubicBezTo>
                <a:lnTo>
                  <a:pt x="1557420" y="3145868"/>
                </a:lnTo>
                <a:lnTo>
                  <a:pt x="1557422" y="3171176"/>
                </a:lnTo>
                <a:cubicBezTo>
                  <a:pt x="1532116" y="3183827"/>
                  <a:pt x="1519462" y="3272402"/>
                  <a:pt x="1494154" y="3323016"/>
                </a:cubicBezTo>
                <a:cubicBezTo>
                  <a:pt x="1506809" y="3323016"/>
                  <a:pt x="1506806" y="3285057"/>
                  <a:pt x="1519463" y="3297708"/>
                </a:cubicBezTo>
                <a:cubicBezTo>
                  <a:pt x="1519460" y="3247095"/>
                  <a:pt x="1557424" y="3247095"/>
                  <a:pt x="1544768" y="3209136"/>
                </a:cubicBezTo>
                <a:cubicBezTo>
                  <a:pt x="1557420" y="3209135"/>
                  <a:pt x="1557422" y="3234441"/>
                  <a:pt x="1570074" y="3196481"/>
                </a:cubicBezTo>
                <a:cubicBezTo>
                  <a:pt x="1570074" y="3209135"/>
                  <a:pt x="1570074" y="3209135"/>
                  <a:pt x="1582726" y="3196481"/>
                </a:cubicBezTo>
                <a:lnTo>
                  <a:pt x="1582727" y="3183827"/>
                </a:lnTo>
                <a:lnTo>
                  <a:pt x="1582726" y="3171176"/>
                </a:lnTo>
                <a:lnTo>
                  <a:pt x="1582726" y="3158520"/>
                </a:lnTo>
                <a:cubicBezTo>
                  <a:pt x="1595382" y="3133212"/>
                  <a:pt x="1608035" y="3044642"/>
                  <a:pt x="1633342" y="3019331"/>
                </a:cubicBezTo>
                <a:cubicBezTo>
                  <a:pt x="1671305" y="2918102"/>
                  <a:pt x="1696612" y="2804219"/>
                  <a:pt x="1734570" y="2766260"/>
                </a:cubicBezTo>
                <a:cubicBezTo>
                  <a:pt x="1747224" y="2715648"/>
                  <a:pt x="1785185" y="2652377"/>
                  <a:pt x="1823146" y="2576459"/>
                </a:cubicBezTo>
                <a:lnTo>
                  <a:pt x="1835800" y="2576456"/>
                </a:lnTo>
                <a:lnTo>
                  <a:pt x="1835800" y="2551151"/>
                </a:lnTo>
                <a:cubicBezTo>
                  <a:pt x="1835798" y="2546934"/>
                  <a:pt x="1835798" y="2542716"/>
                  <a:pt x="1835796" y="2538498"/>
                </a:cubicBezTo>
                <a:cubicBezTo>
                  <a:pt x="1861106" y="2487885"/>
                  <a:pt x="1873760" y="2424618"/>
                  <a:pt x="1899068" y="2361350"/>
                </a:cubicBezTo>
                <a:cubicBezTo>
                  <a:pt x="1899068" y="2361350"/>
                  <a:pt x="1911722" y="2348691"/>
                  <a:pt x="1911720" y="2336043"/>
                </a:cubicBezTo>
                <a:cubicBezTo>
                  <a:pt x="1924374" y="2336042"/>
                  <a:pt x="1937030" y="2323389"/>
                  <a:pt x="1937026" y="2336043"/>
                </a:cubicBezTo>
                <a:cubicBezTo>
                  <a:pt x="1937030" y="2323389"/>
                  <a:pt x="1937028" y="2310734"/>
                  <a:pt x="1937028" y="2298083"/>
                </a:cubicBezTo>
                <a:cubicBezTo>
                  <a:pt x="1949682" y="2285426"/>
                  <a:pt x="1962335" y="2272770"/>
                  <a:pt x="1962336" y="2260122"/>
                </a:cubicBezTo>
                <a:cubicBezTo>
                  <a:pt x="2025604" y="2146238"/>
                  <a:pt x="2076220" y="2019704"/>
                  <a:pt x="2126832" y="1905822"/>
                </a:cubicBezTo>
                <a:lnTo>
                  <a:pt x="2126832" y="1893168"/>
                </a:lnTo>
                <a:lnTo>
                  <a:pt x="2139485" y="1880514"/>
                </a:lnTo>
                <a:cubicBezTo>
                  <a:pt x="2164793" y="1855208"/>
                  <a:pt x="2190100" y="1791941"/>
                  <a:pt x="2202754" y="1791941"/>
                </a:cubicBezTo>
                <a:lnTo>
                  <a:pt x="2202755" y="1753982"/>
                </a:lnTo>
                <a:lnTo>
                  <a:pt x="2215408" y="1741328"/>
                </a:lnTo>
                <a:cubicBezTo>
                  <a:pt x="2240714" y="1728675"/>
                  <a:pt x="2253368" y="1690712"/>
                  <a:pt x="2278674" y="1652753"/>
                </a:cubicBezTo>
                <a:lnTo>
                  <a:pt x="2291330" y="1640102"/>
                </a:lnTo>
                <a:cubicBezTo>
                  <a:pt x="2303984" y="1627446"/>
                  <a:pt x="2303982" y="1614791"/>
                  <a:pt x="2303982" y="1602140"/>
                </a:cubicBezTo>
                <a:cubicBezTo>
                  <a:pt x="2329289" y="1564178"/>
                  <a:pt x="2316632" y="1564179"/>
                  <a:pt x="2354598" y="1526214"/>
                </a:cubicBezTo>
                <a:lnTo>
                  <a:pt x="2367250" y="1513565"/>
                </a:lnTo>
                <a:lnTo>
                  <a:pt x="2367251" y="1500911"/>
                </a:lnTo>
                <a:cubicBezTo>
                  <a:pt x="2455824" y="1361721"/>
                  <a:pt x="2531747" y="1235189"/>
                  <a:pt x="2620324" y="1095999"/>
                </a:cubicBezTo>
                <a:lnTo>
                  <a:pt x="2632978" y="1083344"/>
                </a:lnTo>
                <a:lnTo>
                  <a:pt x="2645628" y="1070693"/>
                </a:lnTo>
                <a:cubicBezTo>
                  <a:pt x="2645627" y="1066475"/>
                  <a:pt x="2645627" y="1062257"/>
                  <a:pt x="2645626" y="1058039"/>
                </a:cubicBezTo>
                <a:lnTo>
                  <a:pt x="2658282" y="1045385"/>
                </a:lnTo>
                <a:lnTo>
                  <a:pt x="2670936" y="1045385"/>
                </a:lnTo>
                <a:cubicBezTo>
                  <a:pt x="2658284" y="1058040"/>
                  <a:pt x="2658284" y="1058040"/>
                  <a:pt x="2658280" y="1070693"/>
                </a:cubicBezTo>
                <a:cubicBezTo>
                  <a:pt x="2658280" y="1070693"/>
                  <a:pt x="2658281" y="1083344"/>
                  <a:pt x="2670938" y="1070693"/>
                </a:cubicBezTo>
                <a:lnTo>
                  <a:pt x="2683589" y="1070693"/>
                </a:lnTo>
                <a:cubicBezTo>
                  <a:pt x="2683586" y="1058039"/>
                  <a:pt x="2696244" y="1058040"/>
                  <a:pt x="2696244" y="1058040"/>
                </a:cubicBezTo>
                <a:cubicBezTo>
                  <a:pt x="2658284" y="1095999"/>
                  <a:pt x="2658284" y="1095999"/>
                  <a:pt x="2632978" y="1159265"/>
                </a:cubicBezTo>
                <a:cubicBezTo>
                  <a:pt x="2632978" y="1108656"/>
                  <a:pt x="2595014" y="1171919"/>
                  <a:pt x="2557054" y="1235189"/>
                </a:cubicBezTo>
                <a:cubicBezTo>
                  <a:pt x="2569706" y="1235192"/>
                  <a:pt x="2582362" y="1222536"/>
                  <a:pt x="2595012" y="1222535"/>
                </a:cubicBezTo>
                <a:cubicBezTo>
                  <a:pt x="2582362" y="1247843"/>
                  <a:pt x="2569708" y="1285800"/>
                  <a:pt x="2531747" y="1323761"/>
                </a:cubicBezTo>
                <a:lnTo>
                  <a:pt x="2531747" y="1311110"/>
                </a:lnTo>
                <a:lnTo>
                  <a:pt x="2531748" y="1298457"/>
                </a:lnTo>
                <a:lnTo>
                  <a:pt x="2519093" y="1311110"/>
                </a:lnTo>
                <a:cubicBezTo>
                  <a:pt x="2519090" y="1323761"/>
                  <a:pt x="2506440" y="1336415"/>
                  <a:pt x="2506440" y="1336415"/>
                </a:cubicBezTo>
                <a:cubicBezTo>
                  <a:pt x="2493790" y="1336415"/>
                  <a:pt x="2481130" y="1361721"/>
                  <a:pt x="2468480" y="1374375"/>
                </a:cubicBezTo>
                <a:cubicBezTo>
                  <a:pt x="2468476" y="1387029"/>
                  <a:pt x="2455824" y="1387029"/>
                  <a:pt x="2455824" y="1387029"/>
                </a:cubicBezTo>
                <a:lnTo>
                  <a:pt x="2455826" y="1399683"/>
                </a:lnTo>
                <a:lnTo>
                  <a:pt x="2468480" y="1399685"/>
                </a:lnTo>
                <a:lnTo>
                  <a:pt x="2417864" y="1450296"/>
                </a:lnTo>
                <a:cubicBezTo>
                  <a:pt x="2430520" y="1450296"/>
                  <a:pt x="2443172" y="1437641"/>
                  <a:pt x="2455824" y="1450296"/>
                </a:cubicBezTo>
                <a:cubicBezTo>
                  <a:pt x="2417864" y="1500911"/>
                  <a:pt x="2430520" y="1475606"/>
                  <a:pt x="2417861" y="1513565"/>
                </a:cubicBezTo>
                <a:cubicBezTo>
                  <a:pt x="2405212" y="1538868"/>
                  <a:pt x="2405210" y="1513565"/>
                  <a:pt x="2379904" y="1551524"/>
                </a:cubicBezTo>
                <a:cubicBezTo>
                  <a:pt x="2392558" y="1551525"/>
                  <a:pt x="2392558" y="1538871"/>
                  <a:pt x="2405212" y="1538868"/>
                </a:cubicBezTo>
                <a:cubicBezTo>
                  <a:pt x="2392558" y="1564181"/>
                  <a:pt x="2379904" y="1576832"/>
                  <a:pt x="2379904" y="1564179"/>
                </a:cubicBezTo>
                <a:cubicBezTo>
                  <a:pt x="2367246" y="1589486"/>
                  <a:pt x="2367246" y="1589486"/>
                  <a:pt x="2367250" y="1602137"/>
                </a:cubicBezTo>
                <a:lnTo>
                  <a:pt x="2354598" y="1614791"/>
                </a:lnTo>
                <a:lnTo>
                  <a:pt x="2341944" y="1627446"/>
                </a:lnTo>
                <a:lnTo>
                  <a:pt x="2341943" y="1640100"/>
                </a:lnTo>
                <a:lnTo>
                  <a:pt x="2347962" y="1639239"/>
                </a:lnTo>
                <a:lnTo>
                  <a:pt x="2340360" y="1652750"/>
                </a:lnTo>
                <a:cubicBezTo>
                  <a:pt x="2335613" y="1659078"/>
                  <a:pt x="2329289" y="1665405"/>
                  <a:pt x="2316635" y="1678061"/>
                </a:cubicBezTo>
                <a:lnTo>
                  <a:pt x="2316636" y="1690712"/>
                </a:lnTo>
                <a:lnTo>
                  <a:pt x="2316635" y="1703367"/>
                </a:lnTo>
                <a:cubicBezTo>
                  <a:pt x="2303982" y="1716018"/>
                  <a:pt x="2291328" y="1741328"/>
                  <a:pt x="2278674" y="1779284"/>
                </a:cubicBezTo>
                <a:cubicBezTo>
                  <a:pt x="2266024" y="1804596"/>
                  <a:pt x="2240714" y="1791941"/>
                  <a:pt x="2240716" y="1829903"/>
                </a:cubicBezTo>
                <a:lnTo>
                  <a:pt x="2228057" y="1829903"/>
                </a:lnTo>
                <a:cubicBezTo>
                  <a:pt x="2228060" y="1817244"/>
                  <a:pt x="2228057" y="1829903"/>
                  <a:pt x="2215409" y="1829900"/>
                </a:cubicBezTo>
                <a:lnTo>
                  <a:pt x="2215409" y="1855205"/>
                </a:lnTo>
                <a:lnTo>
                  <a:pt x="2215408" y="1867862"/>
                </a:lnTo>
                <a:cubicBezTo>
                  <a:pt x="2202754" y="1880516"/>
                  <a:pt x="2202754" y="1893173"/>
                  <a:pt x="2215409" y="1893168"/>
                </a:cubicBezTo>
                <a:cubicBezTo>
                  <a:pt x="2190101" y="1943783"/>
                  <a:pt x="2152139" y="1956437"/>
                  <a:pt x="2152139" y="1994397"/>
                </a:cubicBezTo>
                <a:cubicBezTo>
                  <a:pt x="2152139" y="1994397"/>
                  <a:pt x="2139485" y="2007051"/>
                  <a:pt x="2139485" y="2019704"/>
                </a:cubicBezTo>
                <a:lnTo>
                  <a:pt x="2139486" y="2032355"/>
                </a:lnTo>
                <a:lnTo>
                  <a:pt x="2139485" y="2045012"/>
                </a:lnTo>
                <a:cubicBezTo>
                  <a:pt x="2126832" y="2070317"/>
                  <a:pt x="2114180" y="2082972"/>
                  <a:pt x="2101526" y="2095623"/>
                </a:cubicBezTo>
                <a:cubicBezTo>
                  <a:pt x="2120505" y="2105114"/>
                  <a:pt x="2089662" y="2121723"/>
                  <a:pt x="2083730" y="2134771"/>
                </a:cubicBezTo>
                <a:lnTo>
                  <a:pt x="2088130" y="2144585"/>
                </a:lnTo>
                <a:lnTo>
                  <a:pt x="2087437" y="2146015"/>
                </a:lnTo>
                <a:cubicBezTo>
                  <a:pt x="2086893" y="2147621"/>
                  <a:pt x="2087289" y="2147819"/>
                  <a:pt x="2088870" y="2146236"/>
                </a:cubicBezTo>
                <a:lnTo>
                  <a:pt x="2088130" y="2144585"/>
                </a:lnTo>
                <a:lnTo>
                  <a:pt x="2091639" y="2137342"/>
                </a:lnTo>
                <a:cubicBezTo>
                  <a:pt x="2104689" y="2113026"/>
                  <a:pt x="2142649" y="2051340"/>
                  <a:pt x="2152139" y="2032358"/>
                </a:cubicBezTo>
                <a:cubicBezTo>
                  <a:pt x="2164790" y="2032358"/>
                  <a:pt x="2164793" y="2019704"/>
                  <a:pt x="2164793" y="2019704"/>
                </a:cubicBezTo>
                <a:lnTo>
                  <a:pt x="2177447" y="2007050"/>
                </a:lnTo>
                <a:cubicBezTo>
                  <a:pt x="2177447" y="1994397"/>
                  <a:pt x="2177447" y="1994397"/>
                  <a:pt x="2164794" y="1994397"/>
                </a:cubicBezTo>
                <a:cubicBezTo>
                  <a:pt x="2164793" y="1981743"/>
                  <a:pt x="2177446" y="1981743"/>
                  <a:pt x="2177447" y="1969089"/>
                </a:cubicBezTo>
                <a:cubicBezTo>
                  <a:pt x="2190101" y="1943783"/>
                  <a:pt x="2190100" y="1956437"/>
                  <a:pt x="2202754" y="1956437"/>
                </a:cubicBezTo>
                <a:cubicBezTo>
                  <a:pt x="2215408" y="1931130"/>
                  <a:pt x="2202754" y="1918476"/>
                  <a:pt x="2228057" y="1880516"/>
                </a:cubicBezTo>
                <a:cubicBezTo>
                  <a:pt x="2228058" y="1876299"/>
                  <a:pt x="2228058" y="1872080"/>
                  <a:pt x="2228060" y="1867862"/>
                </a:cubicBezTo>
                <a:lnTo>
                  <a:pt x="2240714" y="1867862"/>
                </a:lnTo>
                <a:cubicBezTo>
                  <a:pt x="2240714" y="1867862"/>
                  <a:pt x="2253365" y="1867862"/>
                  <a:pt x="2253370" y="1855208"/>
                </a:cubicBezTo>
                <a:lnTo>
                  <a:pt x="2253370" y="1842557"/>
                </a:lnTo>
                <a:lnTo>
                  <a:pt x="2240712" y="1842554"/>
                </a:lnTo>
                <a:cubicBezTo>
                  <a:pt x="2278674" y="1804596"/>
                  <a:pt x="2291328" y="1766636"/>
                  <a:pt x="2329289" y="1703364"/>
                </a:cubicBezTo>
                <a:lnTo>
                  <a:pt x="2329290" y="1716023"/>
                </a:lnTo>
                <a:lnTo>
                  <a:pt x="2341943" y="1703366"/>
                </a:lnTo>
                <a:lnTo>
                  <a:pt x="2341943" y="1690709"/>
                </a:lnTo>
                <a:cubicBezTo>
                  <a:pt x="2354597" y="1665407"/>
                  <a:pt x="2341944" y="1665407"/>
                  <a:pt x="2367250" y="1627446"/>
                </a:cubicBezTo>
                <a:lnTo>
                  <a:pt x="2379904" y="1627443"/>
                </a:lnTo>
                <a:lnTo>
                  <a:pt x="2379904" y="1614791"/>
                </a:lnTo>
                <a:cubicBezTo>
                  <a:pt x="2379902" y="1610574"/>
                  <a:pt x="2379902" y="1606356"/>
                  <a:pt x="2379900" y="1602140"/>
                </a:cubicBezTo>
                <a:cubicBezTo>
                  <a:pt x="2408372" y="1573670"/>
                  <a:pt x="2436844" y="1509612"/>
                  <a:pt x="2465318" y="1468683"/>
                </a:cubicBezTo>
                <a:lnTo>
                  <a:pt x="2481902" y="1450599"/>
                </a:lnTo>
                <a:lnTo>
                  <a:pt x="2579830" y="1265063"/>
                </a:lnTo>
                <a:cubicBezTo>
                  <a:pt x="2717198" y="1022537"/>
                  <a:pt x="2870026" y="786258"/>
                  <a:pt x="3038504" y="556154"/>
                </a:cubicBezTo>
                <a:cubicBezTo>
                  <a:pt x="3120582" y="445845"/>
                  <a:pt x="3206686" y="339281"/>
                  <a:pt x="3295808" y="235523"/>
                </a:cubicBezTo>
                <a:lnTo>
                  <a:pt x="3509334" y="0"/>
                </a:lnTo>
                <a:lnTo>
                  <a:pt x="9854218" y="0"/>
                </a:lnTo>
                <a:lnTo>
                  <a:pt x="9854218" y="10287000"/>
                </a:lnTo>
                <a:lnTo>
                  <a:pt x="4569194" y="10287000"/>
                </a:lnTo>
                <a:lnTo>
                  <a:pt x="4512034" y="10239735"/>
                </a:lnTo>
                <a:cubicBezTo>
                  <a:pt x="4483562" y="10219173"/>
                  <a:pt x="4455092" y="10200194"/>
                  <a:pt x="4429784" y="10181214"/>
                </a:cubicBezTo>
                <a:cubicBezTo>
                  <a:pt x="4429784" y="10168562"/>
                  <a:pt x="4417133" y="10168558"/>
                  <a:pt x="4404479" y="10143254"/>
                </a:cubicBezTo>
                <a:lnTo>
                  <a:pt x="4404479" y="10130601"/>
                </a:lnTo>
                <a:cubicBezTo>
                  <a:pt x="4391824" y="10117947"/>
                  <a:pt x="4391824" y="10105293"/>
                  <a:pt x="4366518" y="10092639"/>
                </a:cubicBezTo>
                <a:cubicBezTo>
                  <a:pt x="4366518" y="10092639"/>
                  <a:pt x="4366520" y="10079986"/>
                  <a:pt x="4353864" y="10079984"/>
                </a:cubicBezTo>
                <a:lnTo>
                  <a:pt x="4341210" y="10079986"/>
                </a:lnTo>
                <a:cubicBezTo>
                  <a:pt x="4341206" y="10092639"/>
                  <a:pt x="4353864" y="10092639"/>
                  <a:pt x="4366518" y="10105293"/>
                </a:cubicBezTo>
                <a:lnTo>
                  <a:pt x="4379172" y="10130601"/>
                </a:lnTo>
                <a:cubicBezTo>
                  <a:pt x="4379171" y="10134819"/>
                  <a:pt x="4379171" y="10139036"/>
                  <a:pt x="4379170" y="10143254"/>
                </a:cubicBezTo>
                <a:lnTo>
                  <a:pt x="4366518" y="10143254"/>
                </a:lnTo>
                <a:lnTo>
                  <a:pt x="4366518" y="10130601"/>
                </a:lnTo>
                <a:lnTo>
                  <a:pt x="4353864" y="10130602"/>
                </a:lnTo>
                <a:lnTo>
                  <a:pt x="4341210" y="10117947"/>
                </a:lnTo>
                <a:cubicBezTo>
                  <a:pt x="4341209" y="10105293"/>
                  <a:pt x="4328555" y="10105293"/>
                  <a:pt x="4328555" y="10105293"/>
                </a:cubicBezTo>
                <a:lnTo>
                  <a:pt x="4328555" y="10092639"/>
                </a:lnTo>
                <a:cubicBezTo>
                  <a:pt x="4328555" y="10092639"/>
                  <a:pt x="4328555" y="10079986"/>
                  <a:pt x="4315904" y="10079986"/>
                </a:cubicBezTo>
                <a:lnTo>
                  <a:pt x="4303250" y="10079985"/>
                </a:lnTo>
                <a:lnTo>
                  <a:pt x="4303250" y="10092639"/>
                </a:lnTo>
                <a:cubicBezTo>
                  <a:pt x="4315904" y="10092639"/>
                  <a:pt x="4315901" y="10105293"/>
                  <a:pt x="4315901" y="10105293"/>
                </a:cubicBezTo>
                <a:lnTo>
                  <a:pt x="4303250" y="10117946"/>
                </a:lnTo>
                <a:lnTo>
                  <a:pt x="4252632" y="10067332"/>
                </a:lnTo>
                <a:cubicBezTo>
                  <a:pt x="4252636" y="10079986"/>
                  <a:pt x="4265290" y="10092639"/>
                  <a:pt x="4252636" y="10092639"/>
                </a:cubicBezTo>
                <a:cubicBezTo>
                  <a:pt x="4252636" y="10092639"/>
                  <a:pt x="4239980" y="10079986"/>
                  <a:pt x="4227329" y="10079986"/>
                </a:cubicBezTo>
                <a:lnTo>
                  <a:pt x="4189368" y="10042026"/>
                </a:lnTo>
                <a:cubicBezTo>
                  <a:pt x="4176714" y="10029372"/>
                  <a:pt x="4151405" y="10016718"/>
                  <a:pt x="4138756" y="10004066"/>
                </a:cubicBezTo>
                <a:cubicBezTo>
                  <a:pt x="4151405" y="10004066"/>
                  <a:pt x="4164062" y="9991413"/>
                  <a:pt x="4189368" y="10016718"/>
                </a:cubicBezTo>
                <a:cubicBezTo>
                  <a:pt x="4176716" y="9978759"/>
                  <a:pt x="4164062" y="9991413"/>
                  <a:pt x="4126100" y="9940797"/>
                </a:cubicBezTo>
                <a:lnTo>
                  <a:pt x="4113446" y="9928143"/>
                </a:lnTo>
                <a:cubicBezTo>
                  <a:pt x="4126100" y="9940797"/>
                  <a:pt x="4138754" y="9928143"/>
                  <a:pt x="4138754" y="9928143"/>
                </a:cubicBezTo>
                <a:cubicBezTo>
                  <a:pt x="4138751" y="9915490"/>
                  <a:pt x="4126100" y="9915490"/>
                  <a:pt x="4126100" y="9902836"/>
                </a:cubicBezTo>
                <a:lnTo>
                  <a:pt x="4113446" y="9890182"/>
                </a:lnTo>
                <a:lnTo>
                  <a:pt x="4100792" y="9877532"/>
                </a:lnTo>
                <a:cubicBezTo>
                  <a:pt x="4088141" y="9890180"/>
                  <a:pt x="4100790" y="9890182"/>
                  <a:pt x="4100790" y="9890182"/>
                </a:cubicBezTo>
                <a:lnTo>
                  <a:pt x="4113444" y="9902836"/>
                </a:lnTo>
                <a:lnTo>
                  <a:pt x="4113446" y="9915490"/>
                </a:lnTo>
                <a:lnTo>
                  <a:pt x="4062832" y="9877532"/>
                </a:lnTo>
                <a:cubicBezTo>
                  <a:pt x="4075486" y="9902834"/>
                  <a:pt x="4050180" y="9877532"/>
                  <a:pt x="4062832" y="9902836"/>
                </a:cubicBezTo>
                <a:cubicBezTo>
                  <a:pt x="4037526" y="9890182"/>
                  <a:pt x="4024871" y="9877530"/>
                  <a:pt x="4012217" y="9877532"/>
                </a:cubicBezTo>
                <a:lnTo>
                  <a:pt x="4012217" y="9890182"/>
                </a:lnTo>
                <a:cubicBezTo>
                  <a:pt x="4012217" y="9877532"/>
                  <a:pt x="3999564" y="9864876"/>
                  <a:pt x="3999564" y="9864876"/>
                </a:cubicBezTo>
                <a:lnTo>
                  <a:pt x="3986910" y="9852222"/>
                </a:lnTo>
                <a:lnTo>
                  <a:pt x="3974254" y="9839571"/>
                </a:lnTo>
                <a:cubicBezTo>
                  <a:pt x="3974255" y="9843788"/>
                  <a:pt x="3974256" y="9848006"/>
                  <a:pt x="3974256" y="9852222"/>
                </a:cubicBezTo>
                <a:cubicBezTo>
                  <a:pt x="3961601" y="9852219"/>
                  <a:pt x="3948950" y="9839571"/>
                  <a:pt x="3936298" y="9826916"/>
                </a:cubicBezTo>
                <a:lnTo>
                  <a:pt x="3936296" y="9814262"/>
                </a:lnTo>
                <a:lnTo>
                  <a:pt x="3936298" y="9801610"/>
                </a:lnTo>
                <a:lnTo>
                  <a:pt x="3923640" y="9801610"/>
                </a:lnTo>
                <a:lnTo>
                  <a:pt x="3910988" y="9801610"/>
                </a:lnTo>
                <a:lnTo>
                  <a:pt x="3898332" y="9788956"/>
                </a:lnTo>
                <a:cubicBezTo>
                  <a:pt x="3898334" y="9784738"/>
                  <a:pt x="3898336" y="9780520"/>
                  <a:pt x="3898336" y="9776301"/>
                </a:cubicBezTo>
                <a:lnTo>
                  <a:pt x="3898336" y="9750996"/>
                </a:lnTo>
                <a:lnTo>
                  <a:pt x="3885682" y="9750996"/>
                </a:lnTo>
                <a:lnTo>
                  <a:pt x="3885680" y="9763644"/>
                </a:lnTo>
                <a:lnTo>
                  <a:pt x="3885682" y="9776301"/>
                </a:lnTo>
                <a:lnTo>
                  <a:pt x="3847722" y="9738340"/>
                </a:lnTo>
                <a:cubicBezTo>
                  <a:pt x="3835066" y="9738340"/>
                  <a:pt x="3847722" y="9750998"/>
                  <a:pt x="3847722" y="9763647"/>
                </a:cubicBezTo>
                <a:cubicBezTo>
                  <a:pt x="3847722" y="9750998"/>
                  <a:pt x="3835064" y="9750996"/>
                  <a:pt x="3835066" y="9738340"/>
                </a:cubicBezTo>
                <a:lnTo>
                  <a:pt x="3835067" y="9725686"/>
                </a:lnTo>
                <a:cubicBezTo>
                  <a:pt x="3809762" y="9687726"/>
                  <a:pt x="3784452" y="9662421"/>
                  <a:pt x="3759146" y="9649764"/>
                </a:cubicBezTo>
                <a:lnTo>
                  <a:pt x="3759146" y="9662421"/>
                </a:lnTo>
                <a:lnTo>
                  <a:pt x="3746490" y="9637114"/>
                </a:lnTo>
                <a:cubicBezTo>
                  <a:pt x="3746492" y="9624458"/>
                  <a:pt x="3746492" y="9624458"/>
                  <a:pt x="3733836" y="9624460"/>
                </a:cubicBezTo>
                <a:lnTo>
                  <a:pt x="3733836" y="9636734"/>
                </a:lnTo>
                <a:lnTo>
                  <a:pt x="3640518" y="9540630"/>
                </a:lnTo>
                <a:cubicBezTo>
                  <a:pt x="3607301" y="9510579"/>
                  <a:pt x="3575669" y="9485271"/>
                  <a:pt x="3544034" y="9459962"/>
                </a:cubicBezTo>
                <a:cubicBezTo>
                  <a:pt x="3480766" y="9409350"/>
                  <a:pt x="3417497" y="9346084"/>
                  <a:pt x="3379536" y="9270158"/>
                </a:cubicBezTo>
                <a:cubicBezTo>
                  <a:pt x="3328919" y="9219549"/>
                  <a:pt x="3253002" y="9181588"/>
                  <a:pt x="3240347" y="9118320"/>
                </a:cubicBezTo>
                <a:cubicBezTo>
                  <a:pt x="3215042" y="9093014"/>
                  <a:pt x="3227696" y="9118320"/>
                  <a:pt x="3227696" y="9118320"/>
                </a:cubicBezTo>
                <a:cubicBezTo>
                  <a:pt x="3202388" y="9055053"/>
                  <a:pt x="3126467" y="8991784"/>
                  <a:pt x="3075851" y="8903210"/>
                </a:cubicBezTo>
                <a:cubicBezTo>
                  <a:pt x="3063198" y="8903210"/>
                  <a:pt x="3075852" y="8915864"/>
                  <a:pt x="3063197" y="8915864"/>
                </a:cubicBezTo>
                <a:cubicBezTo>
                  <a:pt x="2999926" y="8839942"/>
                  <a:pt x="3088506" y="8890558"/>
                  <a:pt x="3025236" y="8827288"/>
                </a:cubicBezTo>
                <a:cubicBezTo>
                  <a:pt x="3012584" y="8827288"/>
                  <a:pt x="3037889" y="8852592"/>
                  <a:pt x="3025238" y="8865246"/>
                </a:cubicBezTo>
                <a:cubicBezTo>
                  <a:pt x="2987276" y="8801984"/>
                  <a:pt x="2898704" y="8726062"/>
                  <a:pt x="2924008" y="8688099"/>
                </a:cubicBezTo>
                <a:cubicBezTo>
                  <a:pt x="2911354" y="8675448"/>
                  <a:pt x="2886047" y="8662794"/>
                  <a:pt x="2873393" y="8650138"/>
                </a:cubicBezTo>
                <a:lnTo>
                  <a:pt x="2873393" y="8637488"/>
                </a:lnTo>
                <a:cubicBezTo>
                  <a:pt x="2873392" y="8633270"/>
                  <a:pt x="2873393" y="8629052"/>
                  <a:pt x="2873392" y="8624834"/>
                </a:cubicBezTo>
                <a:lnTo>
                  <a:pt x="2860744" y="8624834"/>
                </a:lnTo>
                <a:cubicBezTo>
                  <a:pt x="2721550" y="8422374"/>
                  <a:pt x="2607670" y="8245227"/>
                  <a:pt x="2506439" y="8042772"/>
                </a:cubicBezTo>
                <a:lnTo>
                  <a:pt x="2503470" y="8056143"/>
                </a:lnTo>
                <a:lnTo>
                  <a:pt x="2422608" y="7928891"/>
                </a:lnTo>
                <a:cubicBezTo>
                  <a:pt x="2395720" y="7875114"/>
                  <a:pt x="2373578" y="7821335"/>
                  <a:pt x="2354598" y="7777047"/>
                </a:cubicBezTo>
                <a:lnTo>
                  <a:pt x="2316635" y="7701123"/>
                </a:lnTo>
                <a:cubicBezTo>
                  <a:pt x="2303982" y="7688474"/>
                  <a:pt x="2278672" y="7650515"/>
                  <a:pt x="2266022" y="7637859"/>
                </a:cubicBezTo>
                <a:lnTo>
                  <a:pt x="2266022" y="7625202"/>
                </a:lnTo>
                <a:cubicBezTo>
                  <a:pt x="2240714" y="7536630"/>
                  <a:pt x="2215409" y="7498670"/>
                  <a:pt x="2164794" y="7397444"/>
                </a:cubicBezTo>
                <a:lnTo>
                  <a:pt x="2164793" y="7384790"/>
                </a:lnTo>
                <a:cubicBezTo>
                  <a:pt x="2152139" y="7359483"/>
                  <a:pt x="2139482" y="7334177"/>
                  <a:pt x="2126832" y="7334175"/>
                </a:cubicBezTo>
                <a:lnTo>
                  <a:pt x="2114180" y="7346829"/>
                </a:lnTo>
                <a:cubicBezTo>
                  <a:pt x="2114178" y="7359480"/>
                  <a:pt x="2126832" y="7372134"/>
                  <a:pt x="2126832" y="7372134"/>
                </a:cubicBezTo>
                <a:cubicBezTo>
                  <a:pt x="2139486" y="7372133"/>
                  <a:pt x="2139486" y="7384790"/>
                  <a:pt x="2139485" y="7397444"/>
                </a:cubicBezTo>
                <a:cubicBezTo>
                  <a:pt x="2152139" y="7460709"/>
                  <a:pt x="2177447" y="7536632"/>
                  <a:pt x="2202752" y="7549284"/>
                </a:cubicBezTo>
                <a:cubicBezTo>
                  <a:pt x="2190101" y="7561940"/>
                  <a:pt x="2215408" y="7587245"/>
                  <a:pt x="2240714" y="7637859"/>
                </a:cubicBezTo>
                <a:cubicBezTo>
                  <a:pt x="2240714" y="7637859"/>
                  <a:pt x="2253368" y="7650515"/>
                  <a:pt x="2253368" y="7663166"/>
                </a:cubicBezTo>
                <a:cubicBezTo>
                  <a:pt x="2256530" y="7672658"/>
                  <a:pt x="2261276" y="7686891"/>
                  <a:pt x="2267009" y="7702709"/>
                </a:cubicBezTo>
                <a:lnTo>
                  <a:pt x="2268472" y="7706363"/>
                </a:lnTo>
                <a:lnTo>
                  <a:pt x="2183772" y="7539792"/>
                </a:lnTo>
                <a:cubicBezTo>
                  <a:pt x="2152139" y="7482852"/>
                  <a:pt x="2120506" y="7429077"/>
                  <a:pt x="2088870" y="7372134"/>
                </a:cubicBezTo>
                <a:lnTo>
                  <a:pt x="2076218" y="7359483"/>
                </a:lnTo>
                <a:lnTo>
                  <a:pt x="2076220" y="7346829"/>
                </a:lnTo>
                <a:cubicBezTo>
                  <a:pt x="2025605" y="7194987"/>
                  <a:pt x="1974989" y="7030493"/>
                  <a:pt x="1911722" y="6815382"/>
                </a:cubicBezTo>
                <a:cubicBezTo>
                  <a:pt x="1899066" y="6777419"/>
                  <a:pt x="1873760" y="6726804"/>
                  <a:pt x="1861103" y="6676193"/>
                </a:cubicBezTo>
                <a:cubicBezTo>
                  <a:pt x="1861106" y="6650886"/>
                  <a:pt x="1861106" y="6612926"/>
                  <a:pt x="1861103" y="6625580"/>
                </a:cubicBezTo>
                <a:cubicBezTo>
                  <a:pt x="1861106" y="6621362"/>
                  <a:pt x="1861104" y="6617144"/>
                  <a:pt x="1861106" y="6612926"/>
                </a:cubicBezTo>
                <a:cubicBezTo>
                  <a:pt x="1848454" y="6600269"/>
                  <a:pt x="1861106" y="6574965"/>
                  <a:pt x="1861106" y="6574965"/>
                </a:cubicBezTo>
                <a:cubicBezTo>
                  <a:pt x="1848455" y="6511697"/>
                  <a:pt x="1823146" y="6435776"/>
                  <a:pt x="1810492" y="6359856"/>
                </a:cubicBezTo>
                <a:lnTo>
                  <a:pt x="1810492" y="6347198"/>
                </a:lnTo>
                <a:lnTo>
                  <a:pt x="1810493" y="6334550"/>
                </a:lnTo>
                <a:cubicBezTo>
                  <a:pt x="1810492" y="6321896"/>
                  <a:pt x="1797840" y="6309240"/>
                  <a:pt x="1797844" y="6296589"/>
                </a:cubicBezTo>
                <a:cubicBezTo>
                  <a:pt x="1797840" y="6292370"/>
                  <a:pt x="1797840" y="6288152"/>
                  <a:pt x="1797840" y="6283932"/>
                </a:cubicBezTo>
                <a:cubicBezTo>
                  <a:pt x="1797842" y="6258626"/>
                  <a:pt x="1785185" y="6233319"/>
                  <a:pt x="1785185" y="6208014"/>
                </a:cubicBezTo>
                <a:cubicBezTo>
                  <a:pt x="1785185" y="6195359"/>
                  <a:pt x="1785185" y="6182703"/>
                  <a:pt x="1797839" y="6182706"/>
                </a:cubicBezTo>
                <a:cubicBezTo>
                  <a:pt x="1797839" y="6170052"/>
                  <a:pt x="1785185" y="6157400"/>
                  <a:pt x="1785185" y="6170054"/>
                </a:cubicBezTo>
                <a:cubicBezTo>
                  <a:pt x="1785185" y="6144743"/>
                  <a:pt x="1772532" y="6132092"/>
                  <a:pt x="1772531" y="6106785"/>
                </a:cubicBezTo>
                <a:lnTo>
                  <a:pt x="1785185" y="6094131"/>
                </a:lnTo>
                <a:cubicBezTo>
                  <a:pt x="1772531" y="6005558"/>
                  <a:pt x="1772531" y="5929635"/>
                  <a:pt x="1759878" y="5841063"/>
                </a:cubicBezTo>
                <a:cubicBezTo>
                  <a:pt x="1759878" y="5853714"/>
                  <a:pt x="1772531" y="5853713"/>
                  <a:pt x="1772531" y="5853713"/>
                </a:cubicBezTo>
                <a:cubicBezTo>
                  <a:pt x="1759878" y="5803103"/>
                  <a:pt x="1759878" y="5765139"/>
                  <a:pt x="1747224" y="5714525"/>
                </a:cubicBezTo>
                <a:cubicBezTo>
                  <a:pt x="1734570" y="5613297"/>
                  <a:pt x="1734570" y="5512070"/>
                  <a:pt x="1747224" y="5410842"/>
                </a:cubicBezTo>
                <a:lnTo>
                  <a:pt x="1759878" y="5398188"/>
                </a:lnTo>
                <a:lnTo>
                  <a:pt x="1759878" y="5372882"/>
                </a:lnTo>
                <a:cubicBezTo>
                  <a:pt x="1759882" y="5360228"/>
                  <a:pt x="1759882" y="5360228"/>
                  <a:pt x="1747224" y="5360225"/>
                </a:cubicBezTo>
                <a:lnTo>
                  <a:pt x="1747224" y="5347577"/>
                </a:lnTo>
                <a:cubicBezTo>
                  <a:pt x="1747228" y="5334921"/>
                  <a:pt x="1747224" y="5322264"/>
                  <a:pt x="1747224" y="5309616"/>
                </a:cubicBezTo>
                <a:lnTo>
                  <a:pt x="1747224" y="5284304"/>
                </a:lnTo>
                <a:cubicBezTo>
                  <a:pt x="1747224" y="5271653"/>
                  <a:pt x="1747228" y="5246345"/>
                  <a:pt x="1734570" y="5221037"/>
                </a:cubicBezTo>
                <a:lnTo>
                  <a:pt x="1747226" y="5221038"/>
                </a:lnTo>
                <a:lnTo>
                  <a:pt x="1747224" y="5208387"/>
                </a:lnTo>
                <a:lnTo>
                  <a:pt x="1747224" y="5195732"/>
                </a:lnTo>
                <a:lnTo>
                  <a:pt x="1734570" y="5195730"/>
                </a:lnTo>
                <a:lnTo>
                  <a:pt x="1734570" y="5157770"/>
                </a:lnTo>
                <a:cubicBezTo>
                  <a:pt x="1747224" y="5170427"/>
                  <a:pt x="1747226" y="5183078"/>
                  <a:pt x="1759878" y="5183081"/>
                </a:cubicBezTo>
                <a:lnTo>
                  <a:pt x="1759878" y="5170424"/>
                </a:lnTo>
                <a:cubicBezTo>
                  <a:pt x="1823147" y="5334920"/>
                  <a:pt x="1848455" y="5524721"/>
                  <a:pt x="1861106" y="5663910"/>
                </a:cubicBezTo>
                <a:cubicBezTo>
                  <a:pt x="1861108" y="5676567"/>
                  <a:pt x="1861108" y="5676567"/>
                  <a:pt x="1873760" y="5676567"/>
                </a:cubicBezTo>
                <a:lnTo>
                  <a:pt x="1873760" y="5663913"/>
                </a:lnTo>
                <a:lnTo>
                  <a:pt x="1873762" y="5651256"/>
                </a:lnTo>
                <a:cubicBezTo>
                  <a:pt x="1861106" y="5512070"/>
                  <a:pt x="1835801" y="5309616"/>
                  <a:pt x="1772531" y="5145120"/>
                </a:cubicBezTo>
                <a:cubicBezTo>
                  <a:pt x="1772531" y="5081852"/>
                  <a:pt x="1747226" y="5069196"/>
                  <a:pt x="1747226" y="5005928"/>
                </a:cubicBezTo>
                <a:cubicBezTo>
                  <a:pt x="1734572" y="4980623"/>
                  <a:pt x="1721916" y="4980624"/>
                  <a:pt x="1709264" y="4980624"/>
                </a:cubicBezTo>
                <a:cubicBezTo>
                  <a:pt x="1709266" y="4930010"/>
                  <a:pt x="1709266" y="4879394"/>
                  <a:pt x="1721916" y="4828781"/>
                </a:cubicBezTo>
                <a:cubicBezTo>
                  <a:pt x="1721916" y="4828781"/>
                  <a:pt x="1721916" y="4816124"/>
                  <a:pt x="1709264" y="4816124"/>
                </a:cubicBezTo>
                <a:lnTo>
                  <a:pt x="1709266" y="4828781"/>
                </a:lnTo>
                <a:cubicBezTo>
                  <a:pt x="1696610" y="4879395"/>
                  <a:pt x="1696610" y="4930007"/>
                  <a:pt x="1696613" y="4980624"/>
                </a:cubicBezTo>
                <a:cubicBezTo>
                  <a:pt x="1696613" y="4993277"/>
                  <a:pt x="1683956" y="4993277"/>
                  <a:pt x="1683956" y="4993277"/>
                </a:cubicBezTo>
                <a:cubicBezTo>
                  <a:pt x="1683956" y="4993277"/>
                  <a:pt x="1683956" y="4980623"/>
                  <a:pt x="1671304" y="4980624"/>
                </a:cubicBezTo>
                <a:cubicBezTo>
                  <a:pt x="1658650" y="4967967"/>
                  <a:pt x="1671304" y="4955313"/>
                  <a:pt x="1671304" y="4917353"/>
                </a:cubicBezTo>
                <a:cubicBezTo>
                  <a:pt x="1671305" y="4904702"/>
                  <a:pt x="1683956" y="4879392"/>
                  <a:pt x="1683956" y="4866741"/>
                </a:cubicBezTo>
                <a:lnTo>
                  <a:pt x="1683958" y="4854090"/>
                </a:lnTo>
                <a:lnTo>
                  <a:pt x="1683956" y="4841432"/>
                </a:lnTo>
                <a:lnTo>
                  <a:pt x="1696610" y="4828776"/>
                </a:lnTo>
                <a:lnTo>
                  <a:pt x="1696610" y="4816127"/>
                </a:lnTo>
                <a:lnTo>
                  <a:pt x="1696610" y="4803474"/>
                </a:lnTo>
                <a:cubicBezTo>
                  <a:pt x="1683956" y="4790820"/>
                  <a:pt x="1683956" y="4790820"/>
                  <a:pt x="1683956" y="4803471"/>
                </a:cubicBezTo>
                <a:lnTo>
                  <a:pt x="1671308" y="4816127"/>
                </a:lnTo>
                <a:cubicBezTo>
                  <a:pt x="1671304" y="4790820"/>
                  <a:pt x="1671304" y="4778163"/>
                  <a:pt x="1671304" y="4752860"/>
                </a:cubicBezTo>
                <a:lnTo>
                  <a:pt x="1671304" y="4727555"/>
                </a:lnTo>
                <a:cubicBezTo>
                  <a:pt x="1671304" y="4714899"/>
                  <a:pt x="1658650" y="4714898"/>
                  <a:pt x="1658650" y="4702250"/>
                </a:cubicBezTo>
                <a:cubicBezTo>
                  <a:pt x="1671304" y="4676942"/>
                  <a:pt x="1671304" y="4651632"/>
                  <a:pt x="1671304" y="4626324"/>
                </a:cubicBezTo>
                <a:cubicBezTo>
                  <a:pt x="1671305" y="4601019"/>
                  <a:pt x="1671304" y="4575713"/>
                  <a:pt x="1683956" y="4563062"/>
                </a:cubicBezTo>
                <a:lnTo>
                  <a:pt x="1683958" y="4588368"/>
                </a:lnTo>
                <a:cubicBezTo>
                  <a:pt x="1696612" y="4601021"/>
                  <a:pt x="1683956" y="4626326"/>
                  <a:pt x="1683960" y="4638981"/>
                </a:cubicBezTo>
                <a:cubicBezTo>
                  <a:pt x="1683958" y="4643199"/>
                  <a:pt x="1683958" y="4647417"/>
                  <a:pt x="1683958" y="4651632"/>
                </a:cubicBezTo>
                <a:cubicBezTo>
                  <a:pt x="1683956" y="4676942"/>
                  <a:pt x="1696610" y="4702250"/>
                  <a:pt x="1696612" y="4714899"/>
                </a:cubicBezTo>
                <a:lnTo>
                  <a:pt x="1709264" y="4714898"/>
                </a:lnTo>
                <a:lnTo>
                  <a:pt x="1721918" y="4702250"/>
                </a:lnTo>
                <a:lnTo>
                  <a:pt x="1734570" y="4689593"/>
                </a:lnTo>
                <a:lnTo>
                  <a:pt x="1734570" y="4676942"/>
                </a:lnTo>
                <a:cubicBezTo>
                  <a:pt x="1734572" y="4672725"/>
                  <a:pt x="1734572" y="4668506"/>
                  <a:pt x="1734574" y="4664288"/>
                </a:cubicBezTo>
                <a:lnTo>
                  <a:pt x="1721916" y="4676942"/>
                </a:lnTo>
                <a:lnTo>
                  <a:pt x="1709264" y="4689597"/>
                </a:lnTo>
                <a:cubicBezTo>
                  <a:pt x="1709264" y="4676942"/>
                  <a:pt x="1696613" y="4664288"/>
                  <a:pt x="1696610" y="4651632"/>
                </a:cubicBezTo>
                <a:lnTo>
                  <a:pt x="1696610" y="4575714"/>
                </a:lnTo>
                <a:lnTo>
                  <a:pt x="1696610" y="4537751"/>
                </a:lnTo>
                <a:lnTo>
                  <a:pt x="1696610" y="4487138"/>
                </a:lnTo>
                <a:cubicBezTo>
                  <a:pt x="1696610" y="4474482"/>
                  <a:pt x="1696610" y="4461833"/>
                  <a:pt x="1709267" y="4436526"/>
                </a:cubicBezTo>
                <a:cubicBezTo>
                  <a:pt x="1709266" y="4432308"/>
                  <a:pt x="1709266" y="4428090"/>
                  <a:pt x="1709264" y="4423871"/>
                </a:cubicBezTo>
                <a:lnTo>
                  <a:pt x="1709264" y="4385910"/>
                </a:lnTo>
                <a:lnTo>
                  <a:pt x="1721916" y="4398566"/>
                </a:lnTo>
                <a:lnTo>
                  <a:pt x="1734570" y="4373259"/>
                </a:lnTo>
                <a:cubicBezTo>
                  <a:pt x="1721918" y="4360605"/>
                  <a:pt x="1721916" y="4347947"/>
                  <a:pt x="1721916" y="4347947"/>
                </a:cubicBezTo>
                <a:lnTo>
                  <a:pt x="1734570" y="4335296"/>
                </a:lnTo>
                <a:cubicBezTo>
                  <a:pt x="1734570" y="4322646"/>
                  <a:pt x="1734570" y="4322646"/>
                  <a:pt x="1721916" y="4322646"/>
                </a:cubicBezTo>
                <a:lnTo>
                  <a:pt x="1721918" y="4297335"/>
                </a:lnTo>
                <a:cubicBezTo>
                  <a:pt x="1721918" y="4284683"/>
                  <a:pt x="1734572" y="4272029"/>
                  <a:pt x="1734570" y="4259375"/>
                </a:cubicBezTo>
                <a:lnTo>
                  <a:pt x="1747226" y="4246719"/>
                </a:lnTo>
                <a:lnTo>
                  <a:pt x="1747224" y="4221419"/>
                </a:lnTo>
                <a:cubicBezTo>
                  <a:pt x="1747226" y="4208762"/>
                  <a:pt x="1747224" y="4196109"/>
                  <a:pt x="1759880" y="4183454"/>
                </a:cubicBezTo>
                <a:cubicBezTo>
                  <a:pt x="1759882" y="4170800"/>
                  <a:pt x="1759880" y="4158146"/>
                  <a:pt x="1759880" y="4158146"/>
                </a:cubicBezTo>
                <a:cubicBezTo>
                  <a:pt x="1759878" y="4145495"/>
                  <a:pt x="1759882" y="4132838"/>
                  <a:pt x="1759882" y="4132838"/>
                </a:cubicBezTo>
                <a:lnTo>
                  <a:pt x="1747226" y="4145492"/>
                </a:lnTo>
                <a:lnTo>
                  <a:pt x="1747224" y="4094879"/>
                </a:lnTo>
                <a:cubicBezTo>
                  <a:pt x="1747224" y="4082222"/>
                  <a:pt x="1759878" y="4069572"/>
                  <a:pt x="1759878" y="4056920"/>
                </a:cubicBezTo>
                <a:lnTo>
                  <a:pt x="1759880" y="4044264"/>
                </a:lnTo>
                <a:lnTo>
                  <a:pt x="1759878" y="4018959"/>
                </a:lnTo>
                <a:lnTo>
                  <a:pt x="1772531" y="4018959"/>
                </a:lnTo>
                <a:lnTo>
                  <a:pt x="1759878" y="4082226"/>
                </a:lnTo>
                <a:lnTo>
                  <a:pt x="1759878" y="4094879"/>
                </a:lnTo>
                <a:lnTo>
                  <a:pt x="1772532" y="4082226"/>
                </a:lnTo>
                <a:lnTo>
                  <a:pt x="1772531" y="4018959"/>
                </a:lnTo>
                <a:lnTo>
                  <a:pt x="1785185" y="4018956"/>
                </a:lnTo>
                <a:cubicBezTo>
                  <a:pt x="1797839" y="4006302"/>
                  <a:pt x="1797839" y="4006302"/>
                  <a:pt x="1797839" y="3993647"/>
                </a:cubicBezTo>
                <a:lnTo>
                  <a:pt x="1797839" y="3980997"/>
                </a:lnTo>
                <a:cubicBezTo>
                  <a:pt x="1797839" y="3968345"/>
                  <a:pt x="1785185" y="3955692"/>
                  <a:pt x="1785185" y="3943038"/>
                </a:cubicBezTo>
                <a:cubicBezTo>
                  <a:pt x="1785188" y="3938820"/>
                  <a:pt x="1785186" y="3934605"/>
                  <a:pt x="1785188" y="3930384"/>
                </a:cubicBezTo>
                <a:cubicBezTo>
                  <a:pt x="1797839" y="3930381"/>
                  <a:pt x="1810492" y="3930381"/>
                  <a:pt x="1797839" y="3892421"/>
                </a:cubicBezTo>
                <a:cubicBezTo>
                  <a:pt x="1810492" y="3854460"/>
                  <a:pt x="1823147" y="3829157"/>
                  <a:pt x="1823146" y="3803846"/>
                </a:cubicBezTo>
                <a:cubicBezTo>
                  <a:pt x="1835801" y="3765888"/>
                  <a:pt x="1835800" y="3740582"/>
                  <a:pt x="1848454" y="3702623"/>
                </a:cubicBezTo>
                <a:lnTo>
                  <a:pt x="1848454" y="3689967"/>
                </a:lnTo>
                <a:cubicBezTo>
                  <a:pt x="1861108" y="3677310"/>
                  <a:pt x="1873760" y="3639353"/>
                  <a:pt x="1873760" y="3614048"/>
                </a:cubicBezTo>
                <a:cubicBezTo>
                  <a:pt x="1886414" y="3576086"/>
                  <a:pt x="1886414" y="3525473"/>
                  <a:pt x="1899068" y="3487509"/>
                </a:cubicBezTo>
                <a:cubicBezTo>
                  <a:pt x="1911722" y="3462206"/>
                  <a:pt x="1911720" y="3424242"/>
                  <a:pt x="1924374" y="3398939"/>
                </a:cubicBezTo>
                <a:cubicBezTo>
                  <a:pt x="1937026" y="3373631"/>
                  <a:pt x="1937028" y="3348326"/>
                  <a:pt x="1937030" y="3323013"/>
                </a:cubicBezTo>
                <a:cubicBezTo>
                  <a:pt x="1962336" y="3310359"/>
                  <a:pt x="1974986" y="3297705"/>
                  <a:pt x="1962335" y="3259749"/>
                </a:cubicBezTo>
                <a:lnTo>
                  <a:pt x="1991070" y="3218426"/>
                </a:lnTo>
                <a:lnTo>
                  <a:pt x="2009375" y="3131484"/>
                </a:lnTo>
                <a:lnTo>
                  <a:pt x="2101524" y="2813634"/>
                </a:lnTo>
                <a:cubicBezTo>
                  <a:pt x="2101524" y="2810495"/>
                  <a:pt x="2101523" y="2807357"/>
                  <a:pt x="2101523" y="2804220"/>
                </a:cubicBezTo>
                <a:lnTo>
                  <a:pt x="2101522" y="2791569"/>
                </a:lnTo>
                <a:cubicBezTo>
                  <a:pt x="2101526" y="2778915"/>
                  <a:pt x="2101522" y="2791569"/>
                  <a:pt x="2088870" y="2791569"/>
                </a:cubicBezTo>
                <a:cubicBezTo>
                  <a:pt x="2088870" y="2791569"/>
                  <a:pt x="2088868" y="2778912"/>
                  <a:pt x="2088870" y="2766260"/>
                </a:cubicBezTo>
                <a:cubicBezTo>
                  <a:pt x="2095198" y="2766261"/>
                  <a:pt x="2098360" y="2766260"/>
                  <a:pt x="2103107" y="2764679"/>
                </a:cubicBezTo>
                <a:lnTo>
                  <a:pt x="2117687" y="2757873"/>
                </a:lnTo>
                <a:lnTo>
                  <a:pt x="2150044" y="2646270"/>
                </a:lnTo>
                <a:lnTo>
                  <a:pt x="2170826" y="2589693"/>
                </a:lnTo>
                <a:lnTo>
                  <a:pt x="2152136" y="2627073"/>
                </a:lnTo>
                <a:cubicBezTo>
                  <a:pt x="2152139" y="2639726"/>
                  <a:pt x="2139486" y="2665034"/>
                  <a:pt x="2139486" y="2677683"/>
                </a:cubicBezTo>
                <a:lnTo>
                  <a:pt x="2126832" y="2677683"/>
                </a:lnTo>
                <a:cubicBezTo>
                  <a:pt x="2152136" y="2627073"/>
                  <a:pt x="2164793" y="2576459"/>
                  <a:pt x="2190101" y="2525843"/>
                </a:cubicBezTo>
                <a:lnTo>
                  <a:pt x="2193160" y="2528904"/>
                </a:lnTo>
                <a:lnTo>
                  <a:pt x="2326253" y="2166623"/>
                </a:lnTo>
                <a:cubicBezTo>
                  <a:pt x="2390723" y="2007636"/>
                  <a:pt x="2460824" y="1849539"/>
                  <a:pt x="2536276" y="1692287"/>
                </a:cubicBezTo>
                <a:cubicBezTo>
                  <a:pt x="2609657" y="1542369"/>
                  <a:pt x="2693399" y="1392075"/>
                  <a:pt x="2779430" y="1247916"/>
                </a:cubicBezTo>
                <a:cubicBezTo>
                  <a:pt x="2792879" y="1218395"/>
                  <a:pt x="2808626" y="1195008"/>
                  <a:pt x="2770664" y="1177716"/>
                </a:cubicBezTo>
                <a:cubicBezTo>
                  <a:pt x="2761174" y="1173392"/>
                  <a:pt x="2754269" y="1172477"/>
                  <a:pt x="2749036" y="1173831"/>
                </a:cubicBezTo>
                <a:cubicBezTo>
                  <a:pt x="2733335" y="1177899"/>
                  <a:pt x="2732668" y="1202424"/>
                  <a:pt x="2722301" y="1216800"/>
                </a:cubicBezTo>
                <a:cubicBezTo>
                  <a:pt x="2705008" y="1254761"/>
                  <a:pt x="2685796" y="1296938"/>
                  <a:pt x="2664288" y="1332978"/>
                </a:cubicBezTo>
                <a:cubicBezTo>
                  <a:pt x="2499482" y="1650062"/>
                  <a:pt x="2317805" y="1959462"/>
                  <a:pt x="2203618" y="2299605"/>
                </a:cubicBezTo>
                <a:cubicBezTo>
                  <a:pt x="1980254" y="2946521"/>
                  <a:pt x="1775682" y="3596906"/>
                  <a:pt x="1707262" y="4283838"/>
                </a:cubicBezTo>
                <a:cubicBezTo>
                  <a:pt x="1707638" y="4294197"/>
                  <a:pt x="1704170" y="4312989"/>
                  <a:pt x="1681160" y="4307601"/>
                </a:cubicBezTo>
                <a:cubicBezTo>
                  <a:pt x="1657772" y="4291851"/>
                  <a:pt x="1667380" y="4270763"/>
                  <a:pt x="1666626" y="4250051"/>
                </a:cubicBezTo>
                <a:cubicBezTo>
                  <a:pt x="1662954" y="4034477"/>
                  <a:pt x="1719882" y="3831227"/>
                  <a:pt x="1755719" y="3618369"/>
                </a:cubicBezTo>
                <a:cubicBezTo>
                  <a:pt x="1848402" y="3057074"/>
                  <a:pt x="2000620" y="2521628"/>
                  <a:pt x="2213906" y="2011451"/>
                </a:cubicBezTo>
                <a:lnTo>
                  <a:pt x="2291730" y="1839899"/>
                </a:lnTo>
                <a:lnTo>
                  <a:pt x="2270768" y="1875771"/>
                </a:lnTo>
                <a:cubicBezTo>
                  <a:pt x="2250203" y="1912149"/>
                  <a:pt x="2234388" y="1943786"/>
                  <a:pt x="2228062" y="1969091"/>
                </a:cubicBezTo>
                <a:cubicBezTo>
                  <a:pt x="2190100" y="2032358"/>
                  <a:pt x="2139485" y="2120933"/>
                  <a:pt x="2088868" y="2209505"/>
                </a:cubicBezTo>
                <a:cubicBezTo>
                  <a:pt x="2050910" y="2298083"/>
                  <a:pt x="2012950" y="2386658"/>
                  <a:pt x="1987640" y="2449925"/>
                </a:cubicBezTo>
                <a:lnTo>
                  <a:pt x="1974989" y="2462577"/>
                </a:lnTo>
                <a:lnTo>
                  <a:pt x="1974990" y="2475228"/>
                </a:lnTo>
                <a:lnTo>
                  <a:pt x="1987643" y="2475230"/>
                </a:lnTo>
                <a:cubicBezTo>
                  <a:pt x="1962336" y="2513190"/>
                  <a:pt x="1949678" y="2589114"/>
                  <a:pt x="1974989" y="2538498"/>
                </a:cubicBezTo>
                <a:lnTo>
                  <a:pt x="1974989" y="2551151"/>
                </a:lnTo>
                <a:cubicBezTo>
                  <a:pt x="1974989" y="2551151"/>
                  <a:pt x="1974990" y="2563805"/>
                  <a:pt x="1987643" y="2551154"/>
                </a:cubicBezTo>
                <a:lnTo>
                  <a:pt x="2000297" y="2551154"/>
                </a:lnTo>
                <a:cubicBezTo>
                  <a:pt x="1987644" y="2563805"/>
                  <a:pt x="1987643" y="2576460"/>
                  <a:pt x="2000296" y="2563802"/>
                </a:cubicBezTo>
                <a:cubicBezTo>
                  <a:pt x="1962335" y="2601765"/>
                  <a:pt x="1987643" y="2614421"/>
                  <a:pt x="1962335" y="2652381"/>
                </a:cubicBezTo>
                <a:cubicBezTo>
                  <a:pt x="1962335" y="2601765"/>
                  <a:pt x="1949682" y="2627075"/>
                  <a:pt x="1924374" y="2690342"/>
                </a:cubicBezTo>
                <a:lnTo>
                  <a:pt x="1949678" y="2690340"/>
                </a:lnTo>
                <a:cubicBezTo>
                  <a:pt x="1899068" y="2791571"/>
                  <a:pt x="1911722" y="2804220"/>
                  <a:pt x="1873757" y="2867490"/>
                </a:cubicBezTo>
                <a:lnTo>
                  <a:pt x="1886414" y="2880144"/>
                </a:lnTo>
                <a:cubicBezTo>
                  <a:pt x="1886412" y="2892795"/>
                  <a:pt x="1873760" y="2905448"/>
                  <a:pt x="1861106" y="2905451"/>
                </a:cubicBezTo>
                <a:cubicBezTo>
                  <a:pt x="1861106" y="2930756"/>
                  <a:pt x="1873758" y="2918102"/>
                  <a:pt x="1861108" y="2943410"/>
                </a:cubicBezTo>
                <a:cubicBezTo>
                  <a:pt x="1835796" y="3006680"/>
                  <a:pt x="1810493" y="3082601"/>
                  <a:pt x="1772531" y="3196478"/>
                </a:cubicBezTo>
                <a:cubicBezTo>
                  <a:pt x="1759882" y="3234438"/>
                  <a:pt x="1747226" y="3259749"/>
                  <a:pt x="1747226" y="3272402"/>
                </a:cubicBezTo>
                <a:cubicBezTo>
                  <a:pt x="1709267" y="3398937"/>
                  <a:pt x="1683956" y="3576087"/>
                  <a:pt x="1645997" y="3576087"/>
                </a:cubicBezTo>
                <a:cubicBezTo>
                  <a:pt x="1658652" y="3614048"/>
                  <a:pt x="1645997" y="3614048"/>
                  <a:pt x="1633342" y="3689967"/>
                </a:cubicBezTo>
                <a:cubicBezTo>
                  <a:pt x="1620689" y="3740580"/>
                  <a:pt x="1620690" y="3639353"/>
                  <a:pt x="1608035" y="3715275"/>
                </a:cubicBezTo>
                <a:cubicBezTo>
                  <a:pt x="1595381" y="3689967"/>
                  <a:pt x="1582726" y="3740580"/>
                  <a:pt x="1595384" y="3677315"/>
                </a:cubicBezTo>
                <a:cubicBezTo>
                  <a:pt x="1582727" y="3677310"/>
                  <a:pt x="1582726" y="3727928"/>
                  <a:pt x="1570074" y="3727928"/>
                </a:cubicBezTo>
                <a:lnTo>
                  <a:pt x="1570076" y="3740582"/>
                </a:lnTo>
                <a:cubicBezTo>
                  <a:pt x="1570076" y="3740582"/>
                  <a:pt x="1557422" y="3727925"/>
                  <a:pt x="1557420" y="3740582"/>
                </a:cubicBezTo>
                <a:lnTo>
                  <a:pt x="1557422" y="3753236"/>
                </a:lnTo>
                <a:lnTo>
                  <a:pt x="1544766" y="3765888"/>
                </a:lnTo>
                <a:cubicBezTo>
                  <a:pt x="1544768" y="3778539"/>
                  <a:pt x="1544766" y="3791196"/>
                  <a:pt x="1532116" y="3816503"/>
                </a:cubicBezTo>
                <a:cubicBezTo>
                  <a:pt x="1506806" y="3892424"/>
                  <a:pt x="1506806" y="3930384"/>
                  <a:pt x="1494154" y="3955688"/>
                </a:cubicBezTo>
                <a:cubicBezTo>
                  <a:pt x="1494152" y="3943040"/>
                  <a:pt x="1494154" y="3955688"/>
                  <a:pt x="1481500" y="3968345"/>
                </a:cubicBezTo>
                <a:lnTo>
                  <a:pt x="1481500" y="3993647"/>
                </a:lnTo>
                <a:lnTo>
                  <a:pt x="1481501" y="4006304"/>
                </a:lnTo>
                <a:cubicBezTo>
                  <a:pt x="1434052" y="4006302"/>
                  <a:pt x="1407952" y="4113069"/>
                  <a:pt x="1381853" y="4214495"/>
                </a:cubicBezTo>
                <a:lnTo>
                  <a:pt x="1368499" y="4261914"/>
                </a:lnTo>
                <a:lnTo>
                  <a:pt x="1368140" y="4265309"/>
                </a:lnTo>
                <a:cubicBezTo>
                  <a:pt x="1376641" y="4249685"/>
                  <a:pt x="1379215" y="4267281"/>
                  <a:pt x="1388314" y="4280324"/>
                </a:cubicBezTo>
                <a:cubicBezTo>
                  <a:pt x="1389514" y="4337666"/>
                  <a:pt x="1377062" y="4375437"/>
                  <a:pt x="1371136" y="4408659"/>
                </a:cubicBezTo>
                <a:cubicBezTo>
                  <a:pt x="1365209" y="4441880"/>
                  <a:pt x="1357309" y="4486176"/>
                  <a:pt x="1369580" y="4545485"/>
                </a:cubicBezTo>
                <a:cubicBezTo>
                  <a:pt x="1363655" y="4578707"/>
                  <a:pt x="1348031" y="4570214"/>
                  <a:pt x="1344680" y="4621031"/>
                </a:cubicBezTo>
                <a:cubicBezTo>
                  <a:pt x="1349830" y="4656224"/>
                  <a:pt x="1364854" y="4636049"/>
                  <a:pt x="1361503" y="4686864"/>
                </a:cubicBezTo>
                <a:cubicBezTo>
                  <a:pt x="1342526" y="4729188"/>
                  <a:pt x="1357375" y="4806095"/>
                  <a:pt x="1354621" y="4885583"/>
                </a:cubicBezTo>
                <a:cubicBezTo>
                  <a:pt x="1341572" y="4894685"/>
                  <a:pt x="1338818" y="4974173"/>
                  <a:pt x="1348517" y="5015886"/>
                </a:cubicBezTo>
                <a:cubicBezTo>
                  <a:pt x="1350493" y="5004813"/>
                  <a:pt x="1350493" y="5004813"/>
                  <a:pt x="1350493" y="5004813"/>
                </a:cubicBezTo>
                <a:cubicBezTo>
                  <a:pt x="1352468" y="4993740"/>
                  <a:pt x="1347919" y="4987218"/>
                  <a:pt x="1358993" y="4989188"/>
                </a:cubicBezTo>
                <a:cubicBezTo>
                  <a:pt x="1358993" y="4989188"/>
                  <a:pt x="1357018" y="5000262"/>
                  <a:pt x="1361566" y="5006784"/>
                </a:cubicBezTo>
                <a:cubicBezTo>
                  <a:pt x="1372642" y="5008755"/>
                  <a:pt x="1372642" y="5008755"/>
                  <a:pt x="1372642" y="5008755"/>
                </a:cubicBezTo>
                <a:cubicBezTo>
                  <a:pt x="1377790" y="5043947"/>
                  <a:pt x="1358216" y="5057601"/>
                  <a:pt x="1362166" y="5035454"/>
                </a:cubicBezTo>
                <a:cubicBezTo>
                  <a:pt x="1360192" y="5046527"/>
                  <a:pt x="1360192" y="5046527"/>
                  <a:pt x="1360192" y="5046527"/>
                </a:cubicBezTo>
                <a:cubicBezTo>
                  <a:pt x="1358216" y="5057601"/>
                  <a:pt x="1351691" y="5062152"/>
                  <a:pt x="1351691" y="5062152"/>
                </a:cubicBezTo>
                <a:cubicBezTo>
                  <a:pt x="1347142" y="5055632"/>
                  <a:pt x="1349117" y="5044557"/>
                  <a:pt x="1344566" y="5038034"/>
                </a:cubicBezTo>
                <a:cubicBezTo>
                  <a:pt x="1330918" y="5018466"/>
                  <a:pt x="1319245" y="4987827"/>
                  <a:pt x="1315892" y="5038644"/>
                </a:cubicBezTo>
                <a:cubicBezTo>
                  <a:pt x="1309546" y="4946112"/>
                  <a:pt x="1310323" y="4877700"/>
                  <a:pt x="1322174" y="4811256"/>
                </a:cubicBezTo>
                <a:cubicBezTo>
                  <a:pt x="1322951" y="4742843"/>
                  <a:pt x="1332829" y="4687475"/>
                  <a:pt x="1335581" y="4607987"/>
                </a:cubicBezTo>
                <a:cubicBezTo>
                  <a:pt x="1324507" y="4606016"/>
                  <a:pt x="1327079" y="4623612"/>
                  <a:pt x="1316006" y="4621641"/>
                </a:cubicBezTo>
                <a:cubicBezTo>
                  <a:pt x="1308283" y="4568853"/>
                  <a:pt x="1307684" y="4540185"/>
                  <a:pt x="1309060" y="4500440"/>
                </a:cubicBezTo>
                <a:cubicBezTo>
                  <a:pt x="1314986" y="4467219"/>
                  <a:pt x="1316363" y="4427475"/>
                  <a:pt x="1321690" y="4365584"/>
                </a:cubicBezTo>
                <a:cubicBezTo>
                  <a:pt x="1328215" y="4361031"/>
                  <a:pt x="1330682" y="4347189"/>
                  <a:pt x="1333078" y="4329764"/>
                </a:cubicBezTo>
                <a:lnTo>
                  <a:pt x="1339778" y="4294655"/>
                </a:lnTo>
                <a:lnTo>
                  <a:pt x="1334128" y="4283789"/>
                </a:lnTo>
                <a:lnTo>
                  <a:pt x="1333241" y="4284804"/>
                </a:lnTo>
                <a:cubicBezTo>
                  <a:pt x="1331857" y="4284558"/>
                  <a:pt x="1330718" y="4282928"/>
                  <a:pt x="1329890" y="4279569"/>
                </a:cubicBezTo>
                <a:lnTo>
                  <a:pt x="1329440" y="4274876"/>
                </a:lnTo>
                <a:lnTo>
                  <a:pt x="1319377" y="4260165"/>
                </a:lnTo>
                <a:cubicBezTo>
                  <a:pt x="1315421" y="4257003"/>
                  <a:pt x="1310677" y="4256211"/>
                  <a:pt x="1304350" y="4259375"/>
                </a:cubicBezTo>
                <a:cubicBezTo>
                  <a:pt x="1304350" y="4347948"/>
                  <a:pt x="1291696" y="4347950"/>
                  <a:pt x="1291700" y="4411218"/>
                </a:cubicBezTo>
                <a:cubicBezTo>
                  <a:pt x="1253735" y="4461831"/>
                  <a:pt x="1228429" y="4398561"/>
                  <a:pt x="1228430" y="4309989"/>
                </a:cubicBezTo>
                <a:lnTo>
                  <a:pt x="1228429" y="4297332"/>
                </a:lnTo>
                <a:lnTo>
                  <a:pt x="1228429" y="4259375"/>
                </a:lnTo>
                <a:lnTo>
                  <a:pt x="1241081" y="4272029"/>
                </a:lnTo>
                <a:lnTo>
                  <a:pt x="1241083" y="4284678"/>
                </a:lnTo>
                <a:lnTo>
                  <a:pt x="1253735" y="4272029"/>
                </a:lnTo>
                <a:cubicBezTo>
                  <a:pt x="1266386" y="4259375"/>
                  <a:pt x="1266386" y="4158146"/>
                  <a:pt x="1241083" y="4234070"/>
                </a:cubicBezTo>
                <a:lnTo>
                  <a:pt x="1241081" y="4221419"/>
                </a:lnTo>
                <a:lnTo>
                  <a:pt x="1241081" y="4208763"/>
                </a:lnTo>
                <a:cubicBezTo>
                  <a:pt x="1241083" y="4202436"/>
                  <a:pt x="1241084" y="4199273"/>
                  <a:pt x="1239502" y="4197690"/>
                </a:cubicBezTo>
                <a:lnTo>
                  <a:pt x="1232377" y="4196673"/>
                </a:lnTo>
                <a:lnTo>
                  <a:pt x="1229462" y="4233180"/>
                </a:lnTo>
                <a:lnTo>
                  <a:pt x="1228429" y="4233416"/>
                </a:lnTo>
                <a:lnTo>
                  <a:pt x="1228429" y="4234070"/>
                </a:lnTo>
                <a:lnTo>
                  <a:pt x="1228429" y="4246722"/>
                </a:lnTo>
                <a:cubicBezTo>
                  <a:pt x="1228429" y="4246722"/>
                  <a:pt x="1228429" y="4259375"/>
                  <a:pt x="1215775" y="4259375"/>
                </a:cubicBezTo>
                <a:lnTo>
                  <a:pt x="1214402" y="4223664"/>
                </a:lnTo>
                <a:lnTo>
                  <a:pt x="1207888" y="4209806"/>
                </a:lnTo>
                <a:cubicBezTo>
                  <a:pt x="1197065" y="4338836"/>
                  <a:pt x="1176364" y="4433700"/>
                  <a:pt x="1187569" y="4574865"/>
                </a:cubicBezTo>
                <a:cubicBezTo>
                  <a:pt x="1193866" y="4558230"/>
                  <a:pt x="1198807" y="4575314"/>
                  <a:pt x="1209595" y="4587000"/>
                </a:cubicBezTo>
                <a:cubicBezTo>
                  <a:pt x="1218574" y="4643646"/>
                  <a:pt x="1211371" y="4682760"/>
                  <a:pt x="1210015" y="4716479"/>
                </a:cubicBezTo>
                <a:cubicBezTo>
                  <a:pt x="1208657" y="4750196"/>
                  <a:pt x="1206847" y="4795155"/>
                  <a:pt x="1227065" y="4852247"/>
                </a:cubicBezTo>
                <a:cubicBezTo>
                  <a:pt x="1225708" y="4885965"/>
                  <a:pt x="1209076" y="4879676"/>
                  <a:pt x="1212661" y="4930475"/>
                </a:cubicBezTo>
                <a:cubicBezTo>
                  <a:pt x="1222543" y="4964642"/>
                  <a:pt x="1234687" y="4942611"/>
                  <a:pt x="1238272" y="4993412"/>
                </a:cubicBezTo>
                <a:cubicBezTo>
                  <a:pt x="1225222" y="5037923"/>
                  <a:pt x="1250381" y="5112099"/>
                  <a:pt x="1258454" y="5191223"/>
                </a:cubicBezTo>
                <a:cubicBezTo>
                  <a:pt x="1255532" y="5193920"/>
                  <a:pt x="1253845" y="5200890"/>
                  <a:pt x="1253197" y="5210450"/>
                </a:cubicBezTo>
                <a:lnTo>
                  <a:pt x="1254044" y="5240709"/>
                </a:lnTo>
                <a:lnTo>
                  <a:pt x="1254724" y="5240415"/>
                </a:lnTo>
                <a:cubicBezTo>
                  <a:pt x="1285172" y="5244567"/>
                  <a:pt x="1305932" y="5364974"/>
                  <a:pt x="1317005" y="5398188"/>
                </a:cubicBezTo>
                <a:cubicBezTo>
                  <a:pt x="1317004" y="5385537"/>
                  <a:pt x="1317005" y="5360228"/>
                  <a:pt x="1329656" y="5372882"/>
                </a:cubicBezTo>
                <a:cubicBezTo>
                  <a:pt x="1342310" y="5436149"/>
                  <a:pt x="1354961" y="5537378"/>
                  <a:pt x="1380271" y="5613296"/>
                </a:cubicBezTo>
                <a:lnTo>
                  <a:pt x="1380271" y="5651258"/>
                </a:lnTo>
                <a:lnTo>
                  <a:pt x="1392926" y="5638607"/>
                </a:lnTo>
                <a:cubicBezTo>
                  <a:pt x="1392926" y="5651259"/>
                  <a:pt x="1405579" y="5651259"/>
                  <a:pt x="1405579" y="5651259"/>
                </a:cubicBezTo>
                <a:lnTo>
                  <a:pt x="1418234" y="5663912"/>
                </a:lnTo>
                <a:cubicBezTo>
                  <a:pt x="1437212" y="5730344"/>
                  <a:pt x="1463309" y="5818127"/>
                  <a:pt x="1496526" y="5884557"/>
                </a:cubicBezTo>
                <a:lnTo>
                  <a:pt x="1509760" y="5906024"/>
                </a:lnTo>
                <a:lnTo>
                  <a:pt x="1508820" y="5901420"/>
                </a:lnTo>
                <a:cubicBezTo>
                  <a:pt x="1503708" y="5880129"/>
                  <a:pt x="1497413" y="5855456"/>
                  <a:pt x="1490338" y="5825213"/>
                </a:cubicBezTo>
                <a:cubicBezTo>
                  <a:pt x="1499915" y="5812508"/>
                  <a:pt x="1482533" y="5769515"/>
                  <a:pt x="1482641" y="5729742"/>
                </a:cubicBezTo>
                <a:cubicBezTo>
                  <a:pt x="1479412" y="5747235"/>
                  <a:pt x="1474624" y="5753588"/>
                  <a:pt x="1465153" y="5726520"/>
                </a:cubicBezTo>
                <a:cubicBezTo>
                  <a:pt x="1460578" y="5653329"/>
                  <a:pt x="1421134" y="5533922"/>
                  <a:pt x="1441958" y="5479880"/>
                </a:cubicBezTo>
                <a:cubicBezTo>
                  <a:pt x="1410316" y="5416172"/>
                  <a:pt x="1404182" y="5331840"/>
                  <a:pt x="1409186" y="5245944"/>
                </a:cubicBezTo>
                <a:cubicBezTo>
                  <a:pt x="1402835" y="5241156"/>
                  <a:pt x="1402835" y="5241156"/>
                  <a:pt x="1402835" y="5241156"/>
                </a:cubicBezTo>
                <a:cubicBezTo>
                  <a:pt x="1402835" y="5241156"/>
                  <a:pt x="1407625" y="5234805"/>
                  <a:pt x="1407625" y="5234805"/>
                </a:cubicBezTo>
                <a:cubicBezTo>
                  <a:pt x="1401275" y="5230016"/>
                  <a:pt x="1404505" y="5212524"/>
                  <a:pt x="1404505" y="5212524"/>
                </a:cubicBezTo>
                <a:cubicBezTo>
                  <a:pt x="1402943" y="5201384"/>
                  <a:pt x="1409293" y="5206173"/>
                  <a:pt x="1410854" y="5217312"/>
                </a:cubicBezTo>
                <a:lnTo>
                  <a:pt x="1412483" y="5218949"/>
                </a:lnTo>
                <a:lnTo>
                  <a:pt x="1412413" y="5228451"/>
                </a:lnTo>
                <a:cubicBezTo>
                  <a:pt x="1414809" y="5225276"/>
                  <a:pt x="1416006" y="5223688"/>
                  <a:pt x="1415812" y="5222296"/>
                </a:cubicBezTo>
                <a:lnTo>
                  <a:pt x="1412483" y="5218949"/>
                </a:lnTo>
                <a:lnTo>
                  <a:pt x="1412731" y="5185101"/>
                </a:lnTo>
                <a:cubicBezTo>
                  <a:pt x="1411379" y="5170382"/>
                  <a:pt x="1411015" y="5157654"/>
                  <a:pt x="1418980" y="5153696"/>
                </a:cubicBezTo>
                <a:cubicBezTo>
                  <a:pt x="1437814" y="5247602"/>
                  <a:pt x="1485492" y="5263620"/>
                  <a:pt x="1483608" y="5371797"/>
                </a:cubicBezTo>
                <a:cubicBezTo>
                  <a:pt x="1474030" y="5384501"/>
                  <a:pt x="1464559" y="5357433"/>
                  <a:pt x="1458209" y="5352647"/>
                </a:cubicBezTo>
                <a:cubicBezTo>
                  <a:pt x="1470587" y="5481536"/>
                  <a:pt x="1467142" y="5578572"/>
                  <a:pt x="1503359" y="5715473"/>
                </a:cubicBezTo>
                <a:cubicBezTo>
                  <a:pt x="1506588" y="5697980"/>
                  <a:pt x="1514498" y="5713907"/>
                  <a:pt x="1527197" y="5723481"/>
                </a:cubicBezTo>
                <a:cubicBezTo>
                  <a:pt x="1546139" y="5777618"/>
                  <a:pt x="1546032" y="5817389"/>
                  <a:pt x="1550714" y="5850807"/>
                </a:cubicBezTo>
                <a:cubicBezTo>
                  <a:pt x="1555396" y="5884227"/>
                  <a:pt x="1561638" y="5928786"/>
                  <a:pt x="1591721" y="5981355"/>
                </a:cubicBezTo>
                <a:cubicBezTo>
                  <a:pt x="1596402" y="6014775"/>
                  <a:pt x="1578912" y="6011552"/>
                  <a:pt x="1591505" y="6060899"/>
                </a:cubicBezTo>
                <a:cubicBezTo>
                  <a:pt x="1603372" y="6084789"/>
                  <a:pt x="1610848" y="6077349"/>
                  <a:pt x="1619156" y="6092955"/>
                </a:cubicBezTo>
                <a:lnTo>
                  <a:pt x="1620138" y="6095787"/>
                </a:lnTo>
                <a:lnTo>
                  <a:pt x="1620689" y="6081479"/>
                </a:lnTo>
                <a:cubicBezTo>
                  <a:pt x="1620690" y="6077261"/>
                  <a:pt x="1620690" y="6073043"/>
                  <a:pt x="1620694" y="6068825"/>
                </a:cubicBezTo>
                <a:cubicBezTo>
                  <a:pt x="1620689" y="6056168"/>
                  <a:pt x="1608040" y="6056171"/>
                  <a:pt x="1608040" y="6056171"/>
                </a:cubicBezTo>
                <a:cubicBezTo>
                  <a:pt x="1608035" y="5989739"/>
                  <a:pt x="1615154" y="5944664"/>
                  <a:pt x="1613374" y="5872893"/>
                </a:cubicBezTo>
                <a:lnTo>
                  <a:pt x="1608806" y="5802330"/>
                </a:lnTo>
                <a:lnTo>
                  <a:pt x="1620689" y="5790449"/>
                </a:lnTo>
                <a:cubicBezTo>
                  <a:pt x="1633343" y="5790449"/>
                  <a:pt x="1633344" y="5752488"/>
                  <a:pt x="1645996" y="5790447"/>
                </a:cubicBezTo>
                <a:cubicBezTo>
                  <a:pt x="1633343" y="5790449"/>
                  <a:pt x="1645996" y="5815754"/>
                  <a:pt x="1633342" y="5841060"/>
                </a:cubicBezTo>
                <a:lnTo>
                  <a:pt x="1633343" y="5828409"/>
                </a:lnTo>
                <a:cubicBezTo>
                  <a:pt x="1620689" y="5815751"/>
                  <a:pt x="1620689" y="5815751"/>
                  <a:pt x="1620689" y="5828409"/>
                </a:cubicBezTo>
                <a:lnTo>
                  <a:pt x="1620689" y="5841063"/>
                </a:lnTo>
                <a:cubicBezTo>
                  <a:pt x="1633342" y="5841060"/>
                  <a:pt x="1633344" y="5853714"/>
                  <a:pt x="1633344" y="5853714"/>
                </a:cubicBezTo>
                <a:cubicBezTo>
                  <a:pt x="1633342" y="5891675"/>
                  <a:pt x="1658651" y="5866368"/>
                  <a:pt x="1658651" y="5904329"/>
                </a:cubicBezTo>
                <a:cubicBezTo>
                  <a:pt x="1658650" y="5929632"/>
                  <a:pt x="1633342" y="5980245"/>
                  <a:pt x="1658650" y="5992904"/>
                </a:cubicBezTo>
                <a:lnTo>
                  <a:pt x="1658650" y="6005558"/>
                </a:lnTo>
                <a:lnTo>
                  <a:pt x="1658650" y="6030861"/>
                </a:lnTo>
                <a:lnTo>
                  <a:pt x="1658651" y="6043518"/>
                </a:lnTo>
                <a:cubicBezTo>
                  <a:pt x="1633342" y="6043518"/>
                  <a:pt x="1671304" y="6094128"/>
                  <a:pt x="1658652" y="6119439"/>
                </a:cubicBezTo>
                <a:cubicBezTo>
                  <a:pt x="1658652" y="6123657"/>
                  <a:pt x="1658652" y="6127875"/>
                  <a:pt x="1658650" y="6132093"/>
                </a:cubicBezTo>
                <a:cubicBezTo>
                  <a:pt x="1658650" y="6144743"/>
                  <a:pt x="1671304" y="6144746"/>
                  <a:pt x="1671304" y="6144746"/>
                </a:cubicBezTo>
                <a:lnTo>
                  <a:pt x="1671304" y="6157400"/>
                </a:lnTo>
                <a:lnTo>
                  <a:pt x="1671304" y="6182706"/>
                </a:lnTo>
                <a:lnTo>
                  <a:pt x="1671304" y="6195360"/>
                </a:lnTo>
                <a:cubicBezTo>
                  <a:pt x="1671304" y="6220665"/>
                  <a:pt x="1671304" y="6258626"/>
                  <a:pt x="1696612" y="6271281"/>
                </a:cubicBezTo>
                <a:lnTo>
                  <a:pt x="1683956" y="6271278"/>
                </a:lnTo>
                <a:lnTo>
                  <a:pt x="1683956" y="6283935"/>
                </a:lnTo>
                <a:cubicBezTo>
                  <a:pt x="1683956" y="6296589"/>
                  <a:pt x="1683958" y="6309242"/>
                  <a:pt x="1696610" y="6309240"/>
                </a:cubicBezTo>
                <a:cubicBezTo>
                  <a:pt x="1693446" y="6331385"/>
                  <a:pt x="1693448" y="6351945"/>
                  <a:pt x="1695425" y="6372311"/>
                </a:cubicBezTo>
                <a:lnTo>
                  <a:pt x="1699331" y="6394962"/>
                </a:lnTo>
                <a:lnTo>
                  <a:pt x="1701635" y="6401727"/>
                </a:lnTo>
                <a:cubicBezTo>
                  <a:pt x="1706672" y="6414242"/>
                  <a:pt x="1712208" y="6425888"/>
                  <a:pt x="1717750" y="6435048"/>
                </a:cubicBezTo>
                <a:cubicBezTo>
                  <a:pt x="1716190" y="6423909"/>
                  <a:pt x="1716190" y="6423909"/>
                  <a:pt x="1716190" y="6423909"/>
                </a:cubicBezTo>
                <a:cubicBezTo>
                  <a:pt x="1714628" y="6412769"/>
                  <a:pt x="1708278" y="6407981"/>
                  <a:pt x="1719419" y="6406416"/>
                </a:cubicBezTo>
                <a:cubicBezTo>
                  <a:pt x="1719419" y="6406416"/>
                  <a:pt x="1720979" y="6417557"/>
                  <a:pt x="1727328" y="6422343"/>
                </a:cubicBezTo>
                <a:cubicBezTo>
                  <a:pt x="1738468" y="6420779"/>
                  <a:pt x="1738468" y="6420779"/>
                  <a:pt x="1738468" y="6420779"/>
                </a:cubicBezTo>
                <a:cubicBezTo>
                  <a:pt x="1754290" y="6452633"/>
                  <a:pt x="1739921" y="6471690"/>
                  <a:pt x="1736798" y="6449411"/>
                </a:cubicBezTo>
                <a:cubicBezTo>
                  <a:pt x="1738361" y="6460550"/>
                  <a:pt x="1738361" y="6460550"/>
                  <a:pt x="1738361" y="6460550"/>
                </a:cubicBezTo>
                <a:cubicBezTo>
                  <a:pt x="1739921" y="6471690"/>
                  <a:pt x="1735132" y="6478043"/>
                  <a:pt x="1735132" y="6478043"/>
                </a:cubicBezTo>
                <a:cubicBezTo>
                  <a:pt x="1728782" y="6473255"/>
                  <a:pt x="1727220" y="6462116"/>
                  <a:pt x="1720871" y="6457328"/>
                </a:cubicBezTo>
                <a:lnTo>
                  <a:pt x="1709114" y="6447681"/>
                </a:lnTo>
                <a:lnTo>
                  <a:pt x="1721522" y="6503195"/>
                </a:lnTo>
                <a:cubicBezTo>
                  <a:pt x="1726662" y="6528305"/>
                  <a:pt x="1731407" y="6555983"/>
                  <a:pt x="1734572" y="6587615"/>
                </a:cubicBezTo>
                <a:lnTo>
                  <a:pt x="1721918" y="6600269"/>
                </a:lnTo>
                <a:cubicBezTo>
                  <a:pt x="1721916" y="6612926"/>
                  <a:pt x="1734570" y="6625580"/>
                  <a:pt x="1734570" y="6625580"/>
                </a:cubicBezTo>
                <a:lnTo>
                  <a:pt x="1747224" y="6638229"/>
                </a:lnTo>
                <a:lnTo>
                  <a:pt x="1734570" y="6638232"/>
                </a:lnTo>
                <a:cubicBezTo>
                  <a:pt x="1747224" y="6650886"/>
                  <a:pt x="1759878" y="6688847"/>
                  <a:pt x="1759880" y="6714153"/>
                </a:cubicBezTo>
                <a:cubicBezTo>
                  <a:pt x="1759882" y="6718371"/>
                  <a:pt x="1759882" y="6722589"/>
                  <a:pt x="1759882" y="6726807"/>
                </a:cubicBezTo>
                <a:cubicBezTo>
                  <a:pt x="1759882" y="6731024"/>
                  <a:pt x="1759882" y="6735242"/>
                  <a:pt x="1759880" y="6739458"/>
                </a:cubicBezTo>
                <a:lnTo>
                  <a:pt x="1772531" y="6752112"/>
                </a:lnTo>
                <a:cubicBezTo>
                  <a:pt x="1772531" y="6802725"/>
                  <a:pt x="1810492" y="6891303"/>
                  <a:pt x="1810493" y="6929262"/>
                </a:cubicBezTo>
                <a:lnTo>
                  <a:pt x="1797839" y="6929262"/>
                </a:lnTo>
                <a:lnTo>
                  <a:pt x="1797839" y="6941918"/>
                </a:lnTo>
                <a:cubicBezTo>
                  <a:pt x="1797840" y="6954569"/>
                  <a:pt x="1797842" y="6967223"/>
                  <a:pt x="1810493" y="6967223"/>
                </a:cubicBezTo>
                <a:lnTo>
                  <a:pt x="1823147" y="6979875"/>
                </a:lnTo>
                <a:lnTo>
                  <a:pt x="1835800" y="6967220"/>
                </a:lnTo>
                <a:lnTo>
                  <a:pt x="1835801" y="6954573"/>
                </a:lnTo>
                <a:lnTo>
                  <a:pt x="1823147" y="6941916"/>
                </a:lnTo>
                <a:cubicBezTo>
                  <a:pt x="1810493" y="6916605"/>
                  <a:pt x="1823146" y="6916608"/>
                  <a:pt x="1810493" y="6878645"/>
                </a:cubicBezTo>
                <a:cubicBezTo>
                  <a:pt x="1823146" y="6878648"/>
                  <a:pt x="1823146" y="6891303"/>
                  <a:pt x="1835800" y="6916608"/>
                </a:cubicBezTo>
                <a:cubicBezTo>
                  <a:pt x="1835800" y="6903957"/>
                  <a:pt x="1835801" y="6891300"/>
                  <a:pt x="1823146" y="6865997"/>
                </a:cubicBezTo>
                <a:lnTo>
                  <a:pt x="1810492" y="6865997"/>
                </a:lnTo>
                <a:cubicBezTo>
                  <a:pt x="1810492" y="6828036"/>
                  <a:pt x="1797839" y="6790076"/>
                  <a:pt x="1785185" y="6752111"/>
                </a:cubicBezTo>
                <a:cubicBezTo>
                  <a:pt x="1797839" y="6752112"/>
                  <a:pt x="1823146" y="6815382"/>
                  <a:pt x="1797840" y="6739461"/>
                </a:cubicBezTo>
                <a:lnTo>
                  <a:pt x="1810492" y="6739458"/>
                </a:lnTo>
                <a:lnTo>
                  <a:pt x="1810492" y="6752112"/>
                </a:lnTo>
                <a:lnTo>
                  <a:pt x="1823146" y="6739461"/>
                </a:lnTo>
                <a:cubicBezTo>
                  <a:pt x="1848454" y="6777419"/>
                  <a:pt x="1835800" y="6764768"/>
                  <a:pt x="1848454" y="6815379"/>
                </a:cubicBezTo>
                <a:cubicBezTo>
                  <a:pt x="1848454" y="6815379"/>
                  <a:pt x="1848450" y="6802728"/>
                  <a:pt x="1848455" y="6790076"/>
                </a:cubicBezTo>
                <a:cubicBezTo>
                  <a:pt x="1848454" y="6815379"/>
                  <a:pt x="1861108" y="6840686"/>
                  <a:pt x="1848455" y="6865997"/>
                </a:cubicBezTo>
                <a:lnTo>
                  <a:pt x="1873762" y="6891303"/>
                </a:lnTo>
                <a:lnTo>
                  <a:pt x="1861106" y="6891303"/>
                </a:lnTo>
                <a:lnTo>
                  <a:pt x="1861106" y="6903956"/>
                </a:lnTo>
                <a:cubicBezTo>
                  <a:pt x="1861104" y="6908172"/>
                  <a:pt x="1861106" y="6912389"/>
                  <a:pt x="1861103" y="6916605"/>
                </a:cubicBezTo>
                <a:lnTo>
                  <a:pt x="1873760" y="6916608"/>
                </a:lnTo>
                <a:cubicBezTo>
                  <a:pt x="1899070" y="6929262"/>
                  <a:pt x="1873762" y="6954573"/>
                  <a:pt x="1899070" y="6967224"/>
                </a:cubicBezTo>
                <a:cubicBezTo>
                  <a:pt x="1911719" y="6979875"/>
                  <a:pt x="1899066" y="6954569"/>
                  <a:pt x="1899070" y="6929262"/>
                </a:cubicBezTo>
                <a:cubicBezTo>
                  <a:pt x="1899066" y="6954569"/>
                  <a:pt x="1911719" y="6979875"/>
                  <a:pt x="1911720" y="6992532"/>
                </a:cubicBezTo>
                <a:lnTo>
                  <a:pt x="1899068" y="6979878"/>
                </a:lnTo>
                <a:cubicBezTo>
                  <a:pt x="1886414" y="6979880"/>
                  <a:pt x="1886414" y="6979880"/>
                  <a:pt x="1886411" y="6992532"/>
                </a:cubicBezTo>
                <a:cubicBezTo>
                  <a:pt x="1873760" y="6967220"/>
                  <a:pt x="1861106" y="6992532"/>
                  <a:pt x="1861108" y="7017836"/>
                </a:cubicBezTo>
                <a:lnTo>
                  <a:pt x="1861108" y="7043144"/>
                </a:lnTo>
                <a:cubicBezTo>
                  <a:pt x="1861103" y="7055795"/>
                  <a:pt x="1861108" y="7068452"/>
                  <a:pt x="1873757" y="7068452"/>
                </a:cubicBezTo>
                <a:cubicBezTo>
                  <a:pt x="1873758" y="7081103"/>
                  <a:pt x="1886414" y="7081104"/>
                  <a:pt x="1886414" y="7068449"/>
                </a:cubicBezTo>
                <a:lnTo>
                  <a:pt x="1886414" y="7043144"/>
                </a:lnTo>
                <a:cubicBezTo>
                  <a:pt x="1886414" y="7068449"/>
                  <a:pt x="1899066" y="7055795"/>
                  <a:pt x="1911718" y="7068452"/>
                </a:cubicBezTo>
                <a:lnTo>
                  <a:pt x="1911719" y="7081104"/>
                </a:lnTo>
                <a:cubicBezTo>
                  <a:pt x="1911722" y="7093755"/>
                  <a:pt x="1911720" y="7106412"/>
                  <a:pt x="1911720" y="7106412"/>
                </a:cubicBezTo>
                <a:cubicBezTo>
                  <a:pt x="1924374" y="7119068"/>
                  <a:pt x="1924374" y="7119068"/>
                  <a:pt x="1924376" y="7106412"/>
                </a:cubicBezTo>
                <a:lnTo>
                  <a:pt x="1937026" y="7106411"/>
                </a:lnTo>
                <a:lnTo>
                  <a:pt x="1949682" y="7093755"/>
                </a:lnTo>
                <a:cubicBezTo>
                  <a:pt x="1924374" y="7119068"/>
                  <a:pt x="1962336" y="7207640"/>
                  <a:pt x="1911722" y="7131719"/>
                </a:cubicBezTo>
                <a:cubicBezTo>
                  <a:pt x="1918048" y="7157025"/>
                  <a:pt x="1927536" y="7176006"/>
                  <a:pt x="1933865" y="7193405"/>
                </a:cubicBezTo>
                <a:lnTo>
                  <a:pt x="1935281" y="7216802"/>
                </a:lnTo>
                <a:lnTo>
                  <a:pt x="1924374" y="7194987"/>
                </a:lnTo>
                <a:cubicBezTo>
                  <a:pt x="1911720" y="7194986"/>
                  <a:pt x="1911722" y="7207640"/>
                  <a:pt x="1911720" y="7220294"/>
                </a:cubicBezTo>
                <a:lnTo>
                  <a:pt x="1911720" y="7232945"/>
                </a:lnTo>
                <a:cubicBezTo>
                  <a:pt x="1899068" y="7207640"/>
                  <a:pt x="1899066" y="7194987"/>
                  <a:pt x="1886416" y="7169676"/>
                </a:cubicBezTo>
                <a:lnTo>
                  <a:pt x="1873760" y="7182333"/>
                </a:lnTo>
                <a:cubicBezTo>
                  <a:pt x="1861108" y="7182333"/>
                  <a:pt x="1873762" y="7207640"/>
                  <a:pt x="1873760" y="7220291"/>
                </a:cubicBezTo>
                <a:lnTo>
                  <a:pt x="1861106" y="7207640"/>
                </a:lnTo>
                <a:lnTo>
                  <a:pt x="1861106" y="7220295"/>
                </a:lnTo>
                <a:lnTo>
                  <a:pt x="1861106" y="7232945"/>
                </a:lnTo>
                <a:lnTo>
                  <a:pt x="1873762" y="7245600"/>
                </a:lnTo>
                <a:cubicBezTo>
                  <a:pt x="1861108" y="7296216"/>
                  <a:pt x="1937028" y="7308869"/>
                  <a:pt x="1911720" y="7334175"/>
                </a:cubicBezTo>
                <a:cubicBezTo>
                  <a:pt x="1924376" y="7372134"/>
                  <a:pt x="1911720" y="7308869"/>
                  <a:pt x="1937030" y="7321523"/>
                </a:cubicBezTo>
                <a:cubicBezTo>
                  <a:pt x="1911720" y="7308869"/>
                  <a:pt x="1899068" y="7270905"/>
                  <a:pt x="1924374" y="7270908"/>
                </a:cubicBezTo>
                <a:lnTo>
                  <a:pt x="1937028" y="7283561"/>
                </a:lnTo>
                <a:cubicBezTo>
                  <a:pt x="1937027" y="7296215"/>
                  <a:pt x="1949678" y="7308869"/>
                  <a:pt x="1949678" y="7308869"/>
                </a:cubicBezTo>
                <a:cubicBezTo>
                  <a:pt x="1962335" y="7308869"/>
                  <a:pt x="1962335" y="7296215"/>
                  <a:pt x="1949681" y="7270908"/>
                </a:cubicBezTo>
                <a:lnTo>
                  <a:pt x="1949681" y="7258254"/>
                </a:lnTo>
                <a:cubicBezTo>
                  <a:pt x="1974989" y="7270908"/>
                  <a:pt x="1949678" y="7308869"/>
                  <a:pt x="1974986" y="7346829"/>
                </a:cubicBezTo>
                <a:cubicBezTo>
                  <a:pt x="1974986" y="7346829"/>
                  <a:pt x="1962335" y="7346829"/>
                  <a:pt x="1974989" y="7359480"/>
                </a:cubicBezTo>
                <a:cubicBezTo>
                  <a:pt x="1974989" y="7372134"/>
                  <a:pt x="1974989" y="7372134"/>
                  <a:pt x="1987643" y="7372134"/>
                </a:cubicBezTo>
                <a:cubicBezTo>
                  <a:pt x="1974986" y="7397441"/>
                  <a:pt x="2012950" y="7435401"/>
                  <a:pt x="2025602" y="7460709"/>
                </a:cubicBezTo>
                <a:lnTo>
                  <a:pt x="2012950" y="7448058"/>
                </a:lnTo>
                <a:lnTo>
                  <a:pt x="2012951" y="7460709"/>
                </a:lnTo>
                <a:cubicBezTo>
                  <a:pt x="2012950" y="7473362"/>
                  <a:pt x="2012950" y="7473362"/>
                  <a:pt x="2012946" y="7486019"/>
                </a:cubicBezTo>
                <a:lnTo>
                  <a:pt x="2025604" y="7486019"/>
                </a:lnTo>
                <a:cubicBezTo>
                  <a:pt x="2038256" y="7511325"/>
                  <a:pt x="2063564" y="7549284"/>
                  <a:pt x="2076218" y="7574594"/>
                </a:cubicBezTo>
                <a:cubicBezTo>
                  <a:pt x="2076220" y="7587245"/>
                  <a:pt x="2088872" y="7612554"/>
                  <a:pt x="2088870" y="7625205"/>
                </a:cubicBezTo>
                <a:cubicBezTo>
                  <a:pt x="2101526" y="7637859"/>
                  <a:pt x="2114180" y="7663166"/>
                  <a:pt x="2114180" y="7688474"/>
                </a:cubicBezTo>
                <a:lnTo>
                  <a:pt x="2114180" y="7701126"/>
                </a:lnTo>
                <a:lnTo>
                  <a:pt x="2126834" y="7713780"/>
                </a:lnTo>
                <a:cubicBezTo>
                  <a:pt x="2139484" y="7751741"/>
                  <a:pt x="2164793" y="7802355"/>
                  <a:pt x="2190100" y="7852970"/>
                </a:cubicBezTo>
                <a:cubicBezTo>
                  <a:pt x="2202754" y="7890930"/>
                  <a:pt x="2215408" y="7916237"/>
                  <a:pt x="2228060" y="7928891"/>
                </a:cubicBezTo>
                <a:lnTo>
                  <a:pt x="2228060" y="7954194"/>
                </a:lnTo>
                <a:cubicBezTo>
                  <a:pt x="2228060" y="7941545"/>
                  <a:pt x="2215406" y="7941545"/>
                  <a:pt x="2215406" y="7941545"/>
                </a:cubicBezTo>
                <a:cubicBezTo>
                  <a:pt x="2215409" y="7928891"/>
                  <a:pt x="2202750" y="7928891"/>
                  <a:pt x="2202750" y="7928891"/>
                </a:cubicBezTo>
                <a:cubicBezTo>
                  <a:pt x="2202754" y="7941545"/>
                  <a:pt x="2202754" y="7941545"/>
                  <a:pt x="2215406" y="7954197"/>
                </a:cubicBezTo>
                <a:cubicBezTo>
                  <a:pt x="2177446" y="7916237"/>
                  <a:pt x="2202754" y="7979505"/>
                  <a:pt x="2215406" y="7992155"/>
                </a:cubicBezTo>
                <a:lnTo>
                  <a:pt x="2228060" y="8004812"/>
                </a:lnTo>
                <a:lnTo>
                  <a:pt x="2228060" y="8030117"/>
                </a:lnTo>
                <a:lnTo>
                  <a:pt x="2240711" y="8030117"/>
                </a:lnTo>
                <a:cubicBezTo>
                  <a:pt x="2240712" y="8025900"/>
                  <a:pt x="2240712" y="8021682"/>
                  <a:pt x="2240714" y="8017464"/>
                </a:cubicBezTo>
                <a:cubicBezTo>
                  <a:pt x="2253368" y="8030114"/>
                  <a:pt x="2253366" y="8042772"/>
                  <a:pt x="2253366" y="8042772"/>
                </a:cubicBezTo>
                <a:lnTo>
                  <a:pt x="2240714" y="8042772"/>
                </a:lnTo>
                <a:lnTo>
                  <a:pt x="2240714" y="8055425"/>
                </a:lnTo>
                <a:lnTo>
                  <a:pt x="2253370" y="8068077"/>
                </a:lnTo>
                <a:cubicBezTo>
                  <a:pt x="2303982" y="8118692"/>
                  <a:pt x="2303982" y="8131347"/>
                  <a:pt x="2354597" y="8232576"/>
                </a:cubicBezTo>
                <a:cubicBezTo>
                  <a:pt x="2329289" y="8219921"/>
                  <a:pt x="2316636" y="8194613"/>
                  <a:pt x="2341944" y="8283185"/>
                </a:cubicBezTo>
                <a:cubicBezTo>
                  <a:pt x="2354597" y="8270537"/>
                  <a:pt x="2341943" y="8245227"/>
                  <a:pt x="2341943" y="8245227"/>
                </a:cubicBezTo>
                <a:cubicBezTo>
                  <a:pt x="2367251" y="8283188"/>
                  <a:pt x="2417861" y="8359109"/>
                  <a:pt x="2417861" y="8397070"/>
                </a:cubicBezTo>
                <a:cubicBezTo>
                  <a:pt x="2430518" y="8397069"/>
                  <a:pt x="2417864" y="8371760"/>
                  <a:pt x="2430518" y="8397069"/>
                </a:cubicBezTo>
                <a:cubicBezTo>
                  <a:pt x="2430518" y="8460338"/>
                  <a:pt x="2531747" y="8599527"/>
                  <a:pt x="2544400" y="8624834"/>
                </a:cubicBezTo>
                <a:cubicBezTo>
                  <a:pt x="2557050" y="8675448"/>
                  <a:pt x="2632978" y="8814634"/>
                  <a:pt x="2696243" y="8903206"/>
                </a:cubicBezTo>
                <a:lnTo>
                  <a:pt x="2679262" y="8912472"/>
                </a:lnTo>
                <a:lnTo>
                  <a:pt x="2670938" y="8903210"/>
                </a:lnTo>
                <a:cubicBezTo>
                  <a:pt x="2670936" y="8909536"/>
                  <a:pt x="2674100" y="8912700"/>
                  <a:pt x="2678846" y="8912698"/>
                </a:cubicBezTo>
                <a:lnTo>
                  <a:pt x="2679262" y="8912472"/>
                </a:lnTo>
                <a:lnTo>
                  <a:pt x="2699010" y="8934448"/>
                </a:lnTo>
                <a:cubicBezTo>
                  <a:pt x="2726294" y="8975968"/>
                  <a:pt x="2750022" y="9042399"/>
                  <a:pt x="2759512" y="9080360"/>
                </a:cubicBezTo>
                <a:cubicBezTo>
                  <a:pt x="2784818" y="9067706"/>
                  <a:pt x="2759513" y="9093014"/>
                  <a:pt x="2784818" y="9105666"/>
                </a:cubicBezTo>
                <a:cubicBezTo>
                  <a:pt x="2784815" y="9118320"/>
                  <a:pt x="2784818" y="9093014"/>
                  <a:pt x="2797472" y="9105666"/>
                </a:cubicBezTo>
                <a:lnTo>
                  <a:pt x="2797474" y="9130974"/>
                </a:lnTo>
                <a:cubicBezTo>
                  <a:pt x="2797474" y="9130974"/>
                  <a:pt x="2810126" y="9156279"/>
                  <a:pt x="2822778" y="9156278"/>
                </a:cubicBezTo>
                <a:cubicBezTo>
                  <a:pt x="2810126" y="9156279"/>
                  <a:pt x="2797472" y="9143628"/>
                  <a:pt x="2810126" y="9156279"/>
                </a:cubicBezTo>
                <a:cubicBezTo>
                  <a:pt x="2822778" y="9181588"/>
                  <a:pt x="2886044" y="9257506"/>
                  <a:pt x="2911354" y="9308124"/>
                </a:cubicBezTo>
                <a:cubicBezTo>
                  <a:pt x="2911354" y="9308124"/>
                  <a:pt x="2936662" y="9371390"/>
                  <a:pt x="2949317" y="9396696"/>
                </a:cubicBezTo>
                <a:cubicBezTo>
                  <a:pt x="2961968" y="9396696"/>
                  <a:pt x="2961968" y="9384044"/>
                  <a:pt x="2974622" y="9396696"/>
                </a:cubicBezTo>
                <a:cubicBezTo>
                  <a:pt x="2987276" y="9409350"/>
                  <a:pt x="2949317" y="9409350"/>
                  <a:pt x="2974622" y="9422004"/>
                </a:cubicBezTo>
                <a:cubicBezTo>
                  <a:pt x="2987276" y="9409350"/>
                  <a:pt x="2987276" y="9447310"/>
                  <a:pt x="2999928" y="9459962"/>
                </a:cubicBezTo>
                <a:lnTo>
                  <a:pt x="3012582" y="9472618"/>
                </a:lnTo>
                <a:lnTo>
                  <a:pt x="3012584" y="9485268"/>
                </a:lnTo>
                <a:cubicBezTo>
                  <a:pt x="3012584" y="9485268"/>
                  <a:pt x="3012582" y="9497925"/>
                  <a:pt x="3025238" y="9497925"/>
                </a:cubicBezTo>
                <a:cubicBezTo>
                  <a:pt x="3025236" y="9493707"/>
                  <a:pt x="3025235" y="9489489"/>
                  <a:pt x="3025235" y="9485271"/>
                </a:cubicBezTo>
                <a:lnTo>
                  <a:pt x="3037894" y="9485271"/>
                </a:lnTo>
                <a:cubicBezTo>
                  <a:pt x="3050544" y="9510579"/>
                  <a:pt x="3037892" y="9510580"/>
                  <a:pt x="3063194" y="9535886"/>
                </a:cubicBezTo>
                <a:cubicBezTo>
                  <a:pt x="3063197" y="9523232"/>
                  <a:pt x="3050544" y="9510579"/>
                  <a:pt x="3063197" y="9510576"/>
                </a:cubicBezTo>
                <a:lnTo>
                  <a:pt x="3037892" y="9472620"/>
                </a:lnTo>
                <a:lnTo>
                  <a:pt x="3025238" y="9459964"/>
                </a:lnTo>
                <a:lnTo>
                  <a:pt x="3025236" y="9447310"/>
                </a:lnTo>
                <a:lnTo>
                  <a:pt x="3012584" y="9447308"/>
                </a:lnTo>
                <a:cubicBezTo>
                  <a:pt x="2999928" y="9434655"/>
                  <a:pt x="2999928" y="9422001"/>
                  <a:pt x="3012582" y="9434656"/>
                </a:cubicBezTo>
                <a:cubicBezTo>
                  <a:pt x="2949318" y="9346084"/>
                  <a:pt x="2911355" y="9282814"/>
                  <a:pt x="2873393" y="9219549"/>
                </a:cubicBezTo>
                <a:cubicBezTo>
                  <a:pt x="2835432" y="9143628"/>
                  <a:pt x="2810128" y="9080360"/>
                  <a:pt x="2746858" y="8991784"/>
                </a:cubicBezTo>
                <a:cubicBezTo>
                  <a:pt x="2759512" y="9004438"/>
                  <a:pt x="2772164" y="9004438"/>
                  <a:pt x="2759512" y="8991784"/>
                </a:cubicBezTo>
                <a:lnTo>
                  <a:pt x="2772164" y="9004438"/>
                </a:lnTo>
                <a:lnTo>
                  <a:pt x="2772166" y="8991782"/>
                </a:lnTo>
                <a:cubicBezTo>
                  <a:pt x="2772164" y="8979130"/>
                  <a:pt x="2759512" y="8953824"/>
                  <a:pt x="2734200" y="8915860"/>
                </a:cubicBezTo>
                <a:cubicBezTo>
                  <a:pt x="2734202" y="8911644"/>
                  <a:pt x="2734204" y="8907426"/>
                  <a:pt x="2734204" y="8903210"/>
                </a:cubicBezTo>
                <a:cubicBezTo>
                  <a:pt x="2734204" y="8890557"/>
                  <a:pt x="2721550" y="8890558"/>
                  <a:pt x="2721550" y="8890558"/>
                </a:cubicBezTo>
                <a:cubicBezTo>
                  <a:pt x="2721552" y="8886340"/>
                  <a:pt x="2721552" y="8882121"/>
                  <a:pt x="2721552" y="8877904"/>
                </a:cubicBezTo>
                <a:cubicBezTo>
                  <a:pt x="2734204" y="8890557"/>
                  <a:pt x="2746858" y="8890558"/>
                  <a:pt x="2746858" y="8890558"/>
                </a:cubicBezTo>
                <a:cubicBezTo>
                  <a:pt x="2746858" y="8890558"/>
                  <a:pt x="2746854" y="8877903"/>
                  <a:pt x="2746858" y="8865246"/>
                </a:cubicBezTo>
                <a:cubicBezTo>
                  <a:pt x="2746854" y="8877903"/>
                  <a:pt x="2759512" y="8877903"/>
                  <a:pt x="2759512" y="8890556"/>
                </a:cubicBezTo>
                <a:cubicBezTo>
                  <a:pt x="2772164" y="8903210"/>
                  <a:pt x="2721554" y="8814632"/>
                  <a:pt x="2708897" y="8776674"/>
                </a:cubicBezTo>
                <a:lnTo>
                  <a:pt x="2708898" y="8772040"/>
                </a:lnTo>
                <a:lnTo>
                  <a:pt x="2698295" y="8751880"/>
                </a:lnTo>
                <a:lnTo>
                  <a:pt x="2696243" y="8751368"/>
                </a:lnTo>
                <a:lnTo>
                  <a:pt x="2695566" y="8746690"/>
                </a:lnTo>
                <a:lnTo>
                  <a:pt x="2671432" y="8700795"/>
                </a:lnTo>
                <a:lnTo>
                  <a:pt x="2670936" y="8700753"/>
                </a:lnTo>
                <a:lnTo>
                  <a:pt x="2663276" y="8686708"/>
                </a:lnTo>
                <a:lnTo>
                  <a:pt x="2658886" y="8696884"/>
                </a:lnTo>
                <a:cubicBezTo>
                  <a:pt x="2659136" y="8701324"/>
                  <a:pt x="2659385" y="8705766"/>
                  <a:pt x="2654159" y="8707842"/>
                </a:cubicBezTo>
                <a:cubicBezTo>
                  <a:pt x="2619803" y="8667026"/>
                  <a:pt x="2604202" y="8642964"/>
                  <a:pt x="2584451" y="8608449"/>
                </a:cubicBezTo>
                <a:cubicBezTo>
                  <a:pt x="2572000" y="8577084"/>
                  <a:pt x="2552249" y="8542568"/>
                  <a:pt x="2524196" y="8487142"/>
                </a:cubicBezTo>
                <a:cubicBezTo>
                  <a:pt x="2530500" y="8472534"/>
                  <a:pt x="2503446" y="8434868"/>
                  <a:pt x="2494148" y="8396198"/>
                </a:cubicBezTo>
                <a:cubicBezTo>
                  <a:pt x="2495147" y="8413958"/>
                  <a:pt x="2491996" y="8421262"/>
                  <a:pt x="2476394" y="8397201"/>
                </a:cubicBezTo>
                <a:cubicBezTo>
                  <a:pt x="2454647" y="8327166"/>
                  <a:pt x="2388089" y="8220470"/>
                  <a:pt x="2395548" y="8163036"/>
                </a:cubicBezTo>
                <a:cubicBezTo>
                  <a:pt x="2349740" y="8108615"/>
                  <a:pt x="2323844" y="8028123"/>
                  <a:pt x="2308400" y="7943480"/>
                </a:cubicBezTo>
                <a:cubicBezTo>
                  <a:pt x="2301098" y="7940328"/>
                  <a:pt x="2301098" y="7940328"/>
                  <a:pt x="2301098" y="7940328"/>
                </a:cubicBezTo>
                <a:cubicBezTo>
                  <a:pt x="2301098" y="7940328"/>
                  <a:pt x="2304250" y="7933025"/>
                  <a:pt x="2304250" y="7933025"/>
                </a:cubicBezTo>
                <a:cubicBezTo>
                  <a:pt x="2296948" y="7929873"/>
                  <a:pt x="2295948" y="7912115"/>
                  <a:pt x="2295948" y="7912115"/>
                </a:cubicBezTo>
                <a:cubicBezTo>
                  <a:pt x="2291800" y="7901660"/>
                  <a:pt x="2299102" y="7904810"/>
                  <a:pt x="2303249" y="7915265"/>
                </a:cubicBezTo>
                <a:lnTo>
                  <a:pt x="2305222" y="7916473"/>
                </a:lnTo>
                <a:lnTo>
                  <a:pt x="2307401" y="7925720"/>
                </a:lnTo>
                <a:cubicBezTo>
                  <a:pt x="2308977" y="7922068"/>
                  <a:pt x="2309764" y="7920242"/>
                  <a:pt x="2309245" y="7918935"/>
                </a:cubicBezTo>
                <a:lnTo>
                  <a:pt x="2305222" y="7916473"/>
                </a:lnTo>
                <a:lnTo>
                  <a:pt x="2297459" y="7883523"/>
                </a:lnTo>
                <a:cubicBezTo>
                  <a:pt x="2292665" y="7869541"/>
                  <a:pt x="2289302" y="7857261"/>
                  <a:pt x="2296104" y="7851531"/>
                </a:cubicBezTo>
                <a:cubicBezTo>
                  <a:pt x="2336608" y="7938321"/>
                  <a:pt x="2386721" y="7942616"/>
                  <a:pt x="2410464" y="8048171"/>
                </a:cubicBezTo>
                <a:cubicBezTo>
                  <a:pt x="2404162" y="8062779"/>
                  <a:pt x="2388560" y="8038718"/>
                  <a:pt x="2381258" y="8035568"/>
                </a:cubicBezTo>
                <a:cubicBezTo>
                  <a:pt x="2423758" y="8157878"/>
                  <a:pt x="2443352" y="8252978"/>
                  <a:pt x="2510906" y="8377434"/>
                </a:cubicBezTo>
                <a:cubicBezTo>
                  <a:pt x="2509907" y="8359674"/>
                  <a:pt x="2521360" y="8373279"/>
                  <a:pt x="2535962" y="8379581"/>
                </a:cubicBezTo>
                <a:cubicBezTo>
                  <a:pt x="2567165" y="8427702"/>
                  <a:pt x="2576464" y="8466372"/>
                  <a:pt x="2588914" y="8497738"/>
                </a:cubicBezTo>
                <a:cubicBezTo>
                  <a:pt x="2601364" y="8529102"/>
                  <a:pt x="2617962" y="8570924"/>
                  <a:pt x="2659620" y="8614888"/>
                </a:cubicBezTo>
                <a:cubicBezTo>
                  <a:pt x="2665844" y="8630572"/>
                  <a:pt x="2664518" y="8638665"/>
                  <a:pt x="2664623" y="8648457"/>
                </a:cubicBezTo>
                <a:lnTo>
                  <a:pt x="2666112" y="8659284"/>
                </a:lnTo>
                <a:lnTo>
                  <a:pt x="2670938" y="8662794"/>
                </a:lnTo>
                <a:lnTo>
                  <a:pt x="2702213" y="8709080"/>
                </a:lnTo>
                <a:lnTo>
                  <a:pt x="2702321" y="8709128"/>
                </a:lnTo>
                <a:cubicBezTo>
                  <a:pt x="2708710" y="8711884"/>
                  <a:pt x="2715224" y="8716862"/>
                  <a:pt x="2727173" y="8739346"/>
                </a:cubicBezTo>
                <a:lnTo>
                  <a:pt x="2731750" y="8752797"/>
                </a:lnTo>
                <a:lnTo>
                  <a:pt x="2829106" y="8896884"/>
                </a:lnTo>
                <a:cubicBezTo>
                  <a:pt x="2882884" y="8969642"/>
                  <a:pt x="2936662" y="9036072"/>
                  <a:pt x="2987276" y="9093014"/>
                </a:cubicBezTo>
                <a:lnTo>
                  <a:pt x="2999928" y="9105663"/>
                </a:lnTo>
                <a:cubicBezTo>
                  <a:pt x="3012582" y="9118320"/>
                  <a:pt x="3025238" y="9143625"/>
                  <a:pt x="3037892" y="9156280"/>
                </a:cubicBezTo>
                <a:cubicBezTo>
                  <a:pt x="3164428" y="9295468"/>
                  <a:pt x="3316271" y="9434656"/>
                  <a:pt x="3430151" y="9561192"/>
                </a:cubicBezTo>
                <a:cubicBezTo>
                  <a:pt x="3442806" y="9548540"/>
                  <a:pt x="3379536" y="9510579"/>
                  <a:pt x="3379538" y="9497925"/>
                </a:cubicBezTo>
                <a:lnTo>
                  <a:pt x="3392189" y="9497925"/>
                </a:lnTo>
                <a:cubicBezTo>
                  <a:pt x="3392192" y="9510576"/>
                  <a:pt x="3404843" y="9510579"/>
                  <a:pt x="3417497" y="9510579"/>
                </a:cubicBezTo>
                <a:cubicBezTo>
                  <a:pt x="3417497" y="9510579"/>
                  <a:pt x="3417498" y="9497925"/>
                  <a:pt x="3404846" y="9485271"/>
                </a:cubicBezTo>
                <a:lnTo>
                  <a:pt x="3392190" y="9472617"/>
                </a:lnTo>
                <a:cubicBezTo>
                  <a:pt x="3404846" y="9472618"/>
                  <a:pt x="3417497" y="9472618"/>
                  <a:pt x="3430151" y="9485271"/>
                </a:cubicBezTo>
                <a:cubicBezTo>
                  <a:pt x="3430151" y="9489489"/>
                  <a:pt x="3430150" y="9493707"/>
                  <a:pt x="3430150" y="9497925"/>
                </a:cubicBezTo>
                <a:cubicBezTo>
                  <a:pt x="3417498" y="9497925"/>
                  <a:pt x="3430150" y="9497925"/>
                  <a:pt x="3430152" y="9510579"/>
                </a:cubicBezTo>
                <a:lnTo>
                  <a:pt x="3442805" y="9510579"/>
                </a:lnTo>
                <a:cubicBezTo>
                  <a:pt x="3461784" y="9529557"/>
                  <a:pt x="3474438" y="9548538"/>
                  <a:pt x="3487091" y="9562774"/>
                </a:cubicBezTo>
                <a:lnTo>
                  <a:pt x="3531150" y="9586378"/>
                </a:lnTo>
                <a:cubicBezTo>
                  <a:pt x="3531240" y="9586462"/>
                  <a:pt x="3531329" y="9586548"/>
                  <a:pt x="3531419" y="9586632"/>
                </a:cubicBezTo>
                <a:lnTo>
                  <a:pt x="3542453" y="9624460"/>
                </a:lnTo>
                <a:lnTo>
                  <a:pt x="3568812" y="9649767"/>
                </a:lnTo>
                <a:lnTo>
                  <a:pt x="3544032" y="9649767"/>
                </a:lnTo>
                <a:cubicBezTo>
                  <a:pt x="3544032" y="9649767"/>
                  <a:pt x="3544036" y="9675072"/>
                  <a:pt x="3556686" y="9675075"/>
                </a:cubicBezTo>
                <a:lnTo>
                  <a:pt x="3569339" y="9687726"/>
                </a:lnTo>
                <a:cubicBezTo>
                  <a:pt x="3531380" y="9675075"/>
                  <a:pt x="3619955" y="9750996"/>
                  <a:pt x="3657916" y="9788956"/>
                </a:cubicBezTo>
                <a:cubicBezTo>
                  <a:pt x="3657917" y="9793174"/>
                  <a:pt x="3657916" y="9797392"/>
                  <a:pt x="3657914" y="9801610"/>
                </a:cubicBezTo>
                <a:cubicBezTo>
                  <a:pt x="3657917" y="9814262"/>
                  <a:pt x="3670571" y="9814262"/>
                  <a:pt x="3670571" y="9814262"/>
                </a:cubicBezTo>
                <a:lnTo>
                  <a:pt x="3683225" y="9814262"/>
                </a:lnTo>
                <a:cubicBezTo>
                  <a:pt x="3683225" y="9826916"/>
                  <a:pt x="3695876" y="9826916"/>
                  <a:pt x="3708532" y="9826916"/>
                </a:cubicBezTo>
                <a:cubicBezTo>
                  <a:pt x="3771802" y="9890182"/>
                  <a:pt x="3860375" y="9966106"/>
                  <a:pt x="3948950" y="10042026"/>
                </a:cubicBezTo>
                <a:lnTo>
                  <a:pt x="3961601" y="10042026"/>
                </a:lnTo>
                <a:lnTo>
                  <a:pt x="3961601" y="10054677"/>
                </a:lnTo>
                <a:lnTo>
                  <a:pt x="3974255" y="10067332"/>
                </a:lnTo>
                <a:lnTo>
                  <a:pt x="3986910" y="10067332"/>
                </a:lnTo>
                <a:cubicBezTo>
                  <a:pt x="4012212" y="10079986"/>
                  <a:pt x="4037526" y="10105293"/>
                  <a:pt x="4050180" y="10117947"/>
                </a:cubicBezTo>
                <a:cubicBezTo>
                  <a:pt x="4113444" y="10155908"/>
                  <a:pt x="4164060" y="10193868"/>
                  <a:pt x="4202020" y="10231826"/>
                </a:cubicBezTo>
                <a:cubicBezTo>
                  <a:pt x="4176716" y="10231828"/>
                  <a:pt x="4214675" y="10244482"/>
                  <a:pt x="4252636" y="10269788"/>
                </a:cubicBezTo>
                <a:lnTo>
                  <a:pt x="4273434" y="10287000"/>
                </a:lnTo>
                <a:lnTo>
                  <a:pt x="4192550" y="10287000"/>
                </a:lnTo>
                <a:lnTo>
                  <a:pt x="4138751" y="10244482"/>
                </a:lnTo>
                <a:cubicBezTo>
                  <a:pt x="4024871" y="10168562"/>
                  <a:pt x="3910990" y="10067332"/>
                  <a:pt x="3822414" y="9991412"/>
                </a:cubicBezTo>
                <a:cubicBezTo>
                  <a:pt x="3809762" y="9991413"/>
                  <a:pt x="3784451" y="9991412"/>
                  <a:pt x="3784452" y="9978758"/>
                </a:cubicBezTo>
                <a:cubicBezTo>
                  <a:pt x="3733838" y="9953451"/>
                  <a:pt x="3683225" y="9864876"/>
                  <a:pt x="3645262" y="9864876"/>
                </a:cubicBezTo>
                <a:cubicBezTo>
                  <a:pt x="3784451" y="9991412"/>
                  <a:pt x="3936296" y="10130601"/>
                  <a:pt x="4100792" y="10257134"/>
                </a:cubicBezTo>
                <a:lnTo>
                  <a:pt x="4139230" y="10287000"/>
                </a:lnTo>
                <a:lnTo>
                  <a:pt x="4042092" y="10287000"/>
                </a:lnTo>
                <a:lnTo>
                  <a:pt x="3979991" y="10235188"/>
                </a:lnTo>
                <a:cubicBezTo>
                  <a:pt x="3946577" y="10205730"/>
                  <a:pt x="3914152" y="10174887"/>
                  <a:pt x="3885682" y="10143254"/>
                </a:cubicBezTo>
                <a:cubicBezTo>
                  <a:pt x="3822416" y="10092639"/>
                  <a:pt x="3822416" y="10079986"/>
                  <a:pt x="3771802" y="10029369"/>
                </a:cubicBezTo>
                <a:cubicBezTo>
                  <a:pt x="3733836" y="9991408"/>
                  <a:pt x="3695876" y="9940797"/>
                  <a:pt x="3657916" y="9902836"/>
                </a:cubicBezTo>
                <a:cubicBezTo>
                  <a:pt x="3632610" y="9877532"/>
                  <a:pt x="3594652" y="9864876"/>
                  <a:pt x="3594650" y="9852222"/>
                </a:cubicBezTo>
                <a:cubicBezTo>
                  <a:pt x="3569340" y="9839571"/>
                  <a:pt x="3581998" y="9826916"/>
                  <a:pt x="3569340" y="9814263"/>
                </a:cubicBezTo>
                <a:cubicBezTo>
                  <a:pt x="3544032" y="9788956"/>
                  <a:pt x="3480767" y="9763647"/>
                  <a:pt x="3493422" y="9738340"/>
                </a:cubicBezTo>
                <a:cubicBezTo>
                  <a:pt x="3417498" y="9675075"/>
                  <a:pt x="3366884" y="9611806"/>
                  <a:pt x="3303617" y="9535884"/>
                </a:cubicBezTo>
                <a:cubicBezTo>
                  <a:pt x="3290962" y="9523232"/>
                  <a:pt x="3278309" y="9523228"/>
                  <a:pt x="3278308" y="9535886"/>
                </a:cubicBezTo>
                <a:cubicBezTo>
                  <a:pt x="3227696" y="9459964"/>
                  <a:pt x="3164428" y="9371390"/>
                  <a:pt x="3101159" y="9282814"/>
                </a:cubicBezTo>
                <a:cubicBezTo>
                  <a:pt x="3037892" y="9194240"/>
                  <a:pt x="2974622" y="9118317"/>
                  <a:pt x="2924009" y="9055050"/>
                </a:cubicBezTo>
                <a:cubicBezTo>
                  <a:pt x="2924008" y="9067706"/>
                  <a:pt x="2936662" y="9080360"/>
                  <a:pt x="2949317" y="9093010"/>
                </a:cubicBezTo>
                <a:lnTo>
                  <a:pt x="2916180" y="9059880"/>
                </a:lnTo>
                <a:lnTo>
                  <a:pt x="2916390" y="9063592"/>
                </a:lnTo>
                <a:cubicBezTo>
                  <a:pt x="2909088" y="9060442"/>
                  <a:pt x="2904938" y="9049986"/>
                  <a:pt x="2897638" y="9046838"/>
                </a:cubicBezTo>
                <a:cubicBezTo>
                  <a:pt x="2886684" y="9042111"/>
                  <a:pt x="2874695" y="9034772"/>
                  <a:pt x="2868431" y="9034234"/>
                </a:cubicBezTo>
                <a:lnTo>
                  <a:pt x="2866349" y="9036910"/>
                </a:lnTo>
                <a:lnTo>
                  <a:pt x="2886048" y="9074034"/>
                </a:lnTo>
                <a:cubicBezTo>
                  <a:pt x="2898701" y="9099340"/>
                  <a:pt x="2911355" y="9124647"/>
                  <a:pt x="2936662" y="9156279"/>
                </a:cubicBezTo>
                <a:lnTo>
                  <a:pt x="2924008" y="9156278"/>
                </a:lnTo>
                <a:lnTo>
                  <a:pt x="2924009" y="9168934"/>
                </a:lnTo>
                <a:cubicBezTo>
                  <a:pt x="2924008" y="9181588"/>
                  <a:pt x="2936662" y="9194240"/>
                  <a:pt x="2949317" y="9194240"/>
                </a:cubicBezTo>
                <a:cubicBezTo>
                  <a:pt x="2936662" y="9206894"/>
                  <a:pt x="2961968" y="9232202"/>
                  <a:pt x="2974624" y="9257506"/>
                </a:cubicBezTo>
                <a:lnTo>
                  <a:pt x="2987276" y="9257510"/>
                </a:lnTo>
                <a:cubicBezTo>
                  <a:pt x="2999926" y="9270160"/>
                  <a:pt x="3012584" y="9270158"/>
                  <a:pt x="3012584" y="9270158"/>
                </a:cubicBezTo>
                <a:lnTo>
                  <a:pt x="3019736" y="9268968"/>
                </a:lnTo>
                <a:lnTo>
                  <a:pt x="3063198" y="9338571"/>
                </a:lnTo>
                <a:cubicBezTo>
                  <a:pt x="3108278" y="9415677"/>
                  <a:pt x="3139122" y="9482106"/>
                  <a:pt x="3177082" y="9548540"/>
                </a:cubicBezTo>
                <a:cubicBezTo>
                  <a:pt x="3215040" y="9637114"/>
                  <a:pt x="3265658" y="9713032"/>
                  <a:pt x="3328922" y="9826916"/>
                </a:cubicBezTo>
                <a:cubicBezTo>
                  <a:pt x="3328922" y="9801610"/>
                  <a:pt x="3328919" y="9788956"/>
                  <a:pt x="3354232" y="9788956"/>
                </a:cubicBezTo>
                <a:cubicBezTo>
                  <a:pt x="3442806" y="9915490"/>
                  <a:pt x="3531382" y="10042026"/>
                  <a:pt x="3619955" y="10181214"/>
                </a:cubicBezTo>
                <a:lnTo>
                  <a:pt x="3700596" y="10287000"/>
                </a:lnTo>
                <a:lnTo>
                  <a:pt x="3149945" y="10287000"/>
                </a:lnTo>
                <a:lnTo>
                  <a:pt x="2970956" y="10113828"/>
                </a:lnTo>
                <a:cubicBezTo>
                  <a:pt x="2529670" y="9648770"/>
                  <a:pt x="2148152" y="9127170"/>
                  <a:pt x="1838543" y="8560522"/>
                </a:cubicBezTo>
                <a:lnTo>
                  <a:pt x="1724466" y="8334921"/>
                </a:lnTo>
                <a:lnTo>
                  <a:pt x="1746474" y="8411187"/>
                </a:lnTo>
                <a:cubicBezTo>
                  <a:pt x="1763262" y="8466411"/>
                  <a:pt x="1783170" y="8522008"/>
                  <a:pt x="1814813" y="8585349"/>
                </a:cubicBezTo>
                <a:cubicBezTo>
                  <a:pt x="1814420" y="8567566"/>
                  <a:pt x="1825402" y="8581552"/>
                  <a:pt x="1839782" y="8588348"/>
                </a:cubicBezTo>
                <a:cubicBezTo>
                  <a:pt x="1869330" y="8637501"/>
                  <a:pt x="1877309" y="8676465"/>
                  <a:pt x="1888685" y="8708235"/>
                </a:cubicBezTo>
                <a:cubicBezTo>
                  <a:pt x="1900061" y="8740005"/>
                  <a:pt x="1915230" y="8782365"/>
                  <a:pt x="1955369" y="8827724"/>
                </a:cubicBezTo>
                <a:cubicBezTo>
                  <a:pt x="1966744" y="8859495"/>
                  <a:pt x="1948966" y="8859892"/>
                  <a:pt x="1971324" y="8905650"/>
                </a:cubicBezTo>
                <a:cubicBezTo>
                  <a:pt x="1993288" y="8933625"/>
                  <a:pt x="1996294" y="8908648"/>
                  <a:pt x="2018652" y="8954406"/>
                </a:cubicBezTo>
                <a:cubicBezTo>
                  <a:pt x="2023230" y="9000562"/>
                  <a:pt x="2074352" y="9059907"/>
                  <a:pt x="2111486" y="9130240"/>
                </a:cubicBezTo>
                <a:cubicBezTo>
                  <a:pt x="2104688" y="9144628"/>
                  <a:pt x="2141822" y="9214962"/>
                  <a:pt x="2170978" y="9246333"/>
                </a:cubicBezTo>
                <a:cubicBezTo>
                  <a:pt x="2167184" y="9235743"/>
                  <a:pt x="2167184" y="9235743"/>
                  <a:pt x="2167184" y="9235743"/>
                </a:cubicBezTo>
                <a:cubicBezTo>
                  <a:pt x="2163392" y="9225153"/>
                  <a:pt x="2156202" y="9221756"/>
                  <a:pt x="2166791" y="9217959"/>
                </a:cubicBezTo>
                <a:cubicBezTo>
                  <a:pt x="2166791" y="9217959"/>
                  <a:pt x="2170583" y="9228549"/>
                  <a:pt x="2177772" y="9231946"/>
                </a:cubicBezTo>
                <a:cubicBezTo>
                  <a:pt x="2188362" y="9228152"/>
                  <a:pt x="2188362" y="9228152"/>
                  <a:pt x="2188362" y="9228152"/>
                </a:cubicBezTo>
                <a:cubicBezTo>
                  <a:pt x="2210327" y="9256125"/>
                  <a:pt x="2200132" y="9277704"/>
                  <a:pt x="2192548" y="9256526"/>
                </a:cubicBezTo>
                <a:cubicBezTo>
                  <a:pt x="2196340" y="9267114"/>
                  <a:pt x="2196340" y="9267114"/>
                  <a:pt x="2196340" y="9267114"/>
                </a:cubicBezTo>
                <a:cubicBezTo>
                  <a:pt x="2200132" y="9277704"/>
                  <a:pt x="2196734" y="9284898"/>
                  <a:pt x="2196734" y="9284898"/>
                </a:cubicBezTo>
                <a:cubicBezTo>
                  <a:pt x="2189543" y="9281500"/>
                  <a:pt x="2185751" y="9270910"/>
                  <a:pt x="2178560" y="9267513"/>
                </a:cubicBezTo>
                <a:cubicBezTo>
                  <a:pt x="2156988" y="9257322"/>
                  <a:pt x="2131626" y="9236541"/>
                  <a:pt x="2153986" y="9282300"/>
                </a:cubicBezTo>
                <a:cubicBezTo>
                  <a:pt x="2102471" y="9205172"/>
                  <a:pt x="2069129" y="9145428"/>
                  <a:pt x="2046378" y="9081886"/>
                </a:cubicBezTo>
                <a:cubicBezTo>
                  <a:pt x="2013036" y="9022142"/>
                  <a:pt x="1994076" y="8969192"/>
                  <a:pt x="1956944" y="8898856"/>
                </a:cubicBezTo>
                <a:cubicBezTo>
                  <a:pt x="1946354" y="8902653"/>
                  <a:pt x="1957336" y="8916640"/>
                  <a:pt x="1946748" y="8920437"/>
                </a:cubicBezTo>
                <a:cubicBezTo>
                  <a:pt x="1913802" y="8878476"/>
                  <a:pt x="1899026" y="8853898"/>
                  <a:pt x="1880460" y="8818731"/>
                </a:cubicBezTo>
                <a:cubicBezTo>
                  <a:pt x="1869083" y="8786961"/>
                  <a:pt x="1850518" y="8751794"/>
                  <a:pt x="1824366" y="8695446"/>
                </a:cubicBezTo>
                <a:cubicBezTo>
                  <a:pt x="1831162" y="8681061"/>
                  <a:pt x="1805405" y="8642496"/>
                  <a:pt x="1797428" y="8603534"/>
                </a:cubicBezTo>
                <a:cubicBezTo>
                  <a:pt x="1797821" y="8621314"/>
                  <a:pt x="1794424" y="8628508"/>
                  <a:pt x="1779650" y="8603931"/>
                </a:cubicBezTo>
                <a:cubicBezTo>
                  <a:pt x="1760294" y="8533198"/>
                  <a:pt x="1697405" y="8424298"/>
                  <a:pt x="1706812" y="8367155"/>
                </a:cubicBezTo>
                <a:cubicBezTo>
                  <a:pt x="1662881" y="8311205"/>
                  <a:pt x="1639734" y="8229881"/>
                  <a:pt x="1627178" y="8144760"/>
                </a:cubicBezTo>
                <a:cubicBezTo>
                  <a:pt x="1619988" y="8141364"/>
                  <a:pt x="1619988" y="8141364"/>
                  <a:pt x="1619988" y="8141364"/>
                </a:cubicBezTo>
                <a:cubicBezTo>
                  <a:pt x="1619988" y="8141364"/>
                  <a:pt x="1623386" y="8134170"/>
                  <a:pt x="1623386" y="8134170"/>
                </a:cubicBezTo>
                <a:cubicBezTo>
                  <a:pt x="1619790" y="8132472"/>
                  <a:pt x="1617894" y="8127177"/>
                  <a:pt x="1616897" y="8122308"/>
                </a:cubicBezTo>
                <a:lnTo>
                  <a:pt x="1616332" y="8117499"/>
                </a:lnTo>
                <a:lnTo>
                  <a:pt x="1440302" y="7705850"/>
                </a:lnTo>
                <a:cubicBezTo>
                  <a:pt x="1267922" y="7263938"/>
                  <a:pt x="1136690" y="6801146"/>
                  <a:pt x="1051280" y="6321893"/>
                </a:cubicBezTo>
                <a:cubicBezTo>
                  <a:pt x="1038626" y="6309240"/>
                  <a:pt x="1038625" y="6283935"/>
                  <a:pt x="1038625" y="6258624"/>
                </a:cubicBezTo>
                <a:cubicBezTo>
                  <a:pt x="1019644" y="6151070"/>
                  <a:pt x="1003829" y="6043517"/>
                  <a:pt x="989593" y="5935962"/>
                </a:cubicBezTo>
                <a:lnTo>
                  <a:pt x="958919" y="5685665"/>
                </a:lnTo>
                <a:lnTo>
                  <a:pt x="957805" y="5679020"/>
                </a:lnTo>
                <a:lnTo>
                  <a:pt x="957656" y="5675358"/>
                </a:lnTo>
                <a:lnTo>
                  <a:pt x="950050" y="5613296"/>
                </a:lnTo>
                <a:lnTo>
                  <a:pt x="955616" y="5625239"/>
                </a:lnTo>
                <a:lnTo>
                  <a:pt x="954181" y="5589986"/>
                </a:lnTo>
                <a:cubicBezTo>
                  <a:pt x="946903" y="5532035"/>
                  <a:pt x="948833" y="5484063"/>
                  <a:pt x="941941" y="5416520"/>
                </a:cubicBezTo>
                <a:cubicBezTo>
                  <a:pt x="932347" y="5416137"/>
                  <a:pt x="936565" y="5430720"/>
                  <a:pt x="926971" y="5430338"/>
                </a:cubicBezTo>
                <a:cubicBezTo>
                  <a:pt x="914315" y="5386589"/>
                  <a:pt x="910483" y="5362410"/>
                  <a:pt x="907037" y="5328639"/>
                </a:cubicBezTo>
                <a:cubicBezTo>
                  <a:pt x="908197" y="5299856"/>
                  <a:pt x="904750" y="5266083"/>
                  <a:pt x="902077" y="5213123"/>
                </a:cubicBezTo>
                <a:cubicBezTo>
                  <a:pt x="912058" y="5203910"/>
                  <a:pt x="904006" y="5165150"/>
                  <a:pt x="910154" y="5131760"/>
                </a:cubicBezTo>
                <a:cubicBezTo>
                  <a:pt x="904778" y="5145960"/>
                  <a:pt x="899788" y="5150568"/>
                  <a:pt x="895957" y="5126390"/>
                </a:cubicBezTo>
                <a:cubicBezTo>
                  <a:pt x="903263" y="5064216"/>
                  <a:pt x="888320" y="4957913"/>
                  <a:pt x="914044" y="4915692"/>
                </a:cubicBezTo>
                <a:cubicBezTo>
                  <a:pt x="897173" y="4857362"/>
                  <a:pt x="904864" y="4785593"/>
                  <a:pt x="922153" y="4714206"/>
                </a:cubicBezTo>
                <a:cubicBezTo>
                  <a:pt x="917549" y="4709220"/>
                  <a:pt x="917549" y="4709220"/>
                  <a:pt x="917549" y="4709220"/>
                </a:cubicBezTo>
                <a:cubicBezTo>
                  <a:pt x="917549" y="4709220"/>
                  <a:pt x="922538" y="4704612"/>
                  <a:pt x="922538" y="4704612"/>
                </a:cubicBezTo>
                <a:cubicBezTo>
                  <a:pt x="917933" y="4699626"/>
                  <a:pt x="923311" y="4685424"/>
                  <a:pt x="923311" y="4685424"/>
                </a:cubicBezTo>
                <a:cubicBezTo>
                  <a:pt x="923698" y="4675830"/>
                  <a:pt x="928301" y="4680819"/>
                  <a:pt x="927916" y="4690412"/>
                </a:cubicBezTo>
                <a:cubicBezTo>
                  <a:pt x="932519" y="4695401"/>
                  <a:pt x="932519" y="4695401"/>
                  <a:pt x="927530" y="4700007"/>
                </a:cubicBezTo>
                <a:lnTo>
                  <a:pt x="933338" y="4669263"/>
                </a:lnTo>
                <a:lnTo>
                  <a:pt x="946591" y="4403777"/>
                </a:lnTo>
                <a:cubicBezTo>
                  <a:pt x="1026169" y="3391226"/>
                  <a:pt x="1304350" y="2440434"/>
                  <a:pt x="1747224" y="1576832"/>
                </a:cubicBezTo>
                <a:cubicBezTo>
                  <a:pt x="2039838" y="1039058"/>
                  <a:pt x="2396710" y="540825"/>
                  <a:pt x="2805480" y="94493"/>
                </a:cubicBezTo>
                <a:close/>
                <a:moveTo>
                  <a:pt x="1640016" y="0"/>
                </a:moveTo>
                <a:lnTo>
                  <a:pt x="1735528" y="0"/>
                </a:lnTo>
                <a:lnTo>
                  <a:pt x="1681926" y="81093"/>
                </a:lnTo>
                <a:cubicBezTo>
                  <a:pt x="1631794" y="144839"/>
                  <a:pt x="1581656" y="208580"/>
                  <a:pt x="1551839" y="267993"/>
                </a:cubicBezTo>
                <a:cubicBezTo>
                  <a:pt x="1583820" y="218729"/>
                  <a:pt x="1596140" y="226719"/>
                  <a:pt x="1604135" y="214406"/>
                </a:cubicBezTo>
                <a:lnTo>
                  <a:pt x="1604198" y="219425"/>
                </a:lnTo>
                <a:lnTo>
                  <a:pt x="1636301" y="176219"/>
                </a:lnTo>
                <a:lnTo>
                  <a:pt x="1783350" y="0"/>
                </a:lnTo>
                <a:lnTo>
                  <a:pt x="2826772" y="0"/>
                </a:lnTo>
                <a:lnTo>
                  <a:pt x="2746859" y="83717"/>
                </a:lnTo>
                <a:cubicBezTo>
                  <a:pt x="2721552" y="96371"/>
                  <a:pt x="2696242" y="134334"/>
                  <a:pt x="2658284" y="172292"/>
                </a:cubicBezTo>
                <a:cubicBezTo>
                  <a:pt x="2607670" y="235560"/>
                  <a:pt x="2544398" y="311481"/>
                  <a:pt x="2519093" y="349442"/>
                </a:cubicBezTo>
                <a:cubicBezTo>
                  <a:pt x="2531748" y="349442"/>
                  <a:pt x="2531748" y="349442"/>
                  <a:pt x="2544401" y="336788"/>
                </a:cubicBezTo>
                <a:cubicBezTo>
                  <a:pt x="2240716" y="729048"/>
                  <a:pt x="1962332" y="1146614"/>
                  <a:pt x="1747224" y="1576832"/>
                </a:cubicBezTo>
                <a:cubicBezTo>
                  <a:pt x="1329656" y="2336042"/>
                  <a:pt x="1051279" y="3183824"/>
                  <a:pt x="924742" y="4082226"/>
                </a:cubicBezTo>
                <a:cubicBezTo>
                  <a:pt x="886781" y="4360605"/>
                  <a:pt x="861475" y="4626326"/>
                  <a:pt x="848822" y="4904699"/>
                </a:cubicBezTo>
                <a:lnTo>
                  <a:pt x="848822" y="5259002"/>
                </a:lnTo>
                <a:lnTo>
                  <a:pt x="836168" y="5271650"/>
                </a:lnTo>
                <a:lnTo>
                  <a:pt x="836167" y="5309613"/>
                </a:lnTo>
                <a:cubicBezTo>
                  <a:pt x="836167" y="5322267"/>
                  <a:pt x="848822" y="5322267"/>
                  <a:pt x="848822" y="5322267"/>
                </a:cubicBezTo>
                <a:cubicBezTo>
                  <a:pt x="848821" y="5486760"/>
                  <a:pt x="861475" y="5638607"/>
                  <a:pt x="874127" y="5803103"/>
                </a:cubicBezTo>
                <a:cubicBezTo>
                  <a:pt x="1013315" y="7412471"/>
                  <a:pt x="1678816" y="8902222"/>
                  <a:pt x="2714376" y="10074994"/>
                </a:cubicBezTo>
                <a:lnTo>
                  <a:pt x="2912543" y="10287000"/>
                </a:lnTo>
                <a:lnTo>
                  <a:pt x="2242091" y="10287000"/>
                </a:lnTo>
                <a:lnTo>
                  <a:pt x="2206586" y="10246742"/>
                </a:lnTo>
                <a:lnTo>
                  <a:pt x="2073134" y="10110816"/>
                </a:lnTo>
                <a:lnTo>
                  <a:pt x="2072944" y="10110432"/>
                </a:lnTo>
                <a:cubicBezTo>
                  <a:pt x="2072944" y="10110432"/>
                  <a:pt x="2072944" y="10110432"/>
                  <a:pt x="2062562" y="10100046"/>
                </a:cubicBezTo>
                <a:lnTo>
                  <a:pt x="2073134" y="10110816"/>
                </a:lnTo>
                <a:lnTo>
                  <a:pt x="2083324" y="10131204"/>
                </a:lnTo>
                <a:cubicBezTo>
                  <a:pt x="2072942" y="10131204"/>
                  <a:pt x="2062562" y="10131204"/>
                  <a:pt x="2052182" y="10110432"/>
                </a:cubicBezTo>
                <a:cubicBezTo>
                  <a:pt x="2052182" y="10110432"/>
                  <a:pt x="2041802" y="10100046"/>
                  <a:pt x="2041802" y="10100046"/>
                </a:cubicBezTo>
                <a:cubicBezTo>
                  <a:pt x="2031422" y="10100046"/>
                  <a:pt x="2031422" y="10110432"/>
                  <a:pt x="2041802" y="10110432"/>
                </a:cubicBezTo>
                <a:cubicBezTo>
                  <a:pt x="2072942" y="10151974"/>
                  <a:pt x="2117057" y="10198708"/>
                  <a:pt x="2162470" y="10248039"/>
                </a:cubicBezTo>
                <a:lnTo>
                  <a:pt x="2195141" y="10287000"/>
                </a:lnTo>
                <a:lnTo>
                  <a:pt x="2149260" y="10287000"/>
                </a:lnTo>
                <a:lnTo>
                  <a:pt x="2124520" y="10248201"/>
                </a:lnTo>
                <a:cubicBezTo>
                  <a:pt x="2114464" y="10232460"/>
                  <a:pt x="2104084" y="10216882"/>
                  <a:pt x="2093704" y="10203902"/>
                </a:cubicBezTo>
                <a:cubicBezTo>
                  <a:pt x="1979524" y="10068892"/>
                  <a:pt x="1844580" y="9933880"/>
                  <a:pt x="1740782" y="9778100"/>
                </a:cubicBezTo>
                <a:cubicBezTo>
                  <a:pt x="1730400" y="9757332"/>
                  <a:pt x="1730402" y="9746946"/>
                  <a:pt x="1720022" y="9726174"/>
                </a:cubicBezTo>
                <a:cubicBezTo>
                  <a:pt x="1688880" y="9674248"/>
                  <a:pt x="1605842" y="9580779"/>
                  <a:pt x="1595462" y="9539236"/>
                </a:cubicBezTo>
                <a:cubicBezTo>
                  <a:pt x="1585080" y="9549622"/>
                  <a:pt x="1574700" y="9549622"/>
                  <a:pt x="1564320" y="9518468"/>
                </a:cubicBezTo>
                <a:cubicBezTo>
                  <a:pt x="1553940" y="9508083"/>
                  <a:pt x="1522800" y="9425000"/>
                  <a:pt x="1512419" y="9425000"/>
                </a:cubicBezTo>
                <a:cubicBezTo>
                  <a:pt x="1522800" y="9435384"/>
                  <a:pt x="1512420" y="9435386"/>
                  <a:pt x="1512419" y="9445772"/>
                </a:cubicBezTo>
                <a:lnTo>
                  <a:pt x="1496198" y="9418281"/>
                </a:lnTo>
                <a:lnTo>
                  <a:pt x="1485197" y="9418202"/>
                </a:lnTo>
                <a:cubicBezTo>
                  <a:pt x="1479634" y="9417075"/>
                  <a:pt x="1474356" y="9415347"/>
                  <a:pt x="1469904" y="9414448"/>
                </a:cubicBezTo>
                <a:cubicBezTo>
                  <a:pt x="1461001" y="9412650"/>
                  <a:pt x="1455400" y="9414168"/>
                  <a:pt x="1457402" y="9430466"/>
                </a:cubicBezTo>
                <a:cubicBezTo>
                  <a:pt x="1508168" y="9493694"/>
                  <a:pt x="1542696" y="9532455"/>
                  <a:pt x="1583290" y="9593630"/>
                </a:cubicBezTo>
                <a:cubicBezTo>
                  <a:pt x="1615763" y="9642572"/>
                  <a:pt x="1658408" y="9693564"/>
                  <a:pt x="1713180" y="9789388"/>
                </a:cubicBezTo>
                <a:cubicBezTo>
                  <a:pt x="1713180" y="9789388"/>
                  <a:pt x="1700950" y="9797514"/>
                  <a:pt x="1709069" y="9809750"/>
                </a:cubicBezTo>
                <a:cubicBezTo>
                  <a:pt x="1770008" y="9875034"/>
                  <a:pt x="1751717" y="9860744"/>
                  <a:pt x="1804538" y="9913796"/>
                </a:cubicBezTo>
                <a:cubicBezTo>
                  <a:pt x="1820774" y="9938265"/>
                  <a:pt x="1837012" y="9962733"/>
                  <a:pt x="1861366" y="9999440"/>
                </a:cubicBezTo>
                <a:cubicBezTo>
                  <a:pt x="1929450" y="10055574"/>
                  <a:pt x="1984790" y="10122376"/>
                  <a:pt x="2041901" y="10193510"/>
                </a:cubicBezTo>
                <a:lnTo>
                  <a:pt x="2117966" y="10287000"/>
                </a:lnTo>
                <a:lnTo>
                  <a:pt x="2016236" y="10287000"/>
                </a:lnTo>
                <a:lnTo>
                  <a:pt x="1972859" y="10233862"/>
                </a:lnTo>
                <a:cubicBezTo>
                  <a:pt x="1963714" y="10226716"/>
                  <a:pt x="1952024" y="10219058"/>
                  <a:pt x="1940588" y="10210128"/>
                </a:cubicBezTo>
                <a:lnTo>
                  <a:pt x="1917792" y="10186852"/>
                </a:lnTo>
                <a:lnTo>
                  <a:pt x="1917737" y="10185646"/>
                </a:lnTo>
                <a:cubicBezTo>
                  <a:pt x="1916981" y="10182844"/>
                  <a:pt x="1914948" y="10179784"/>
                  <a:pt x="1909860" y="10178757"/>
                </a:cubicBezTo>
                <a:lnTo>
                  <a:pt x="1917792" y="10186852"/>
                </a:lnTo>
                <a:lnTo>
                  <a:pt x="1917978" y="10190992"/>
                </a:lnTo>
                <a:cubicBezTo>
                  <a:pt x="1923068" y="10192020"/>
                  <a:pt x="1925098" y="10195080"/>
                  <a:pt x="1924584" y="10197622"/>
                </a:cubicBezTo>
                <a:lnTo>
                  <a:pt x="1920834" y="10199162"/>
                </a:lnTo>
                <a:lnTo>
                  <a:pt x="1651610" y="9866038"/>
                </a:lnTo>
                <a:lnTo>
                  <a:pt x="1658088" y="9852428"/>
                </a:lnTo>
                <a:cubicBezTo>
                  <a:pt x="1582968" y="9752492"/>
                  <a:pt x="1542377" y="9691316"/>
                  <a:pt x="1467258" y="9591382"/>
                </a:cubicBezTo>
                <a:cubicBezTo>
                  <a:pt x="1453078" y="9556731"/>
                  <a:pt x="1447015" y="9534316"/>
                  <a:pt x="1430779" y="9509848"/>
                </a:cubicBezTo>
                <a:cubicBezTo>
                  <a:pt x="1347538" y="9397677"/>
                  <a:pt x="1266356" y="9275326"/>
                  <a:pt x="1197406" y="9144856"/>
                </a:cubicBezTo>
                <a:cubicBezTo>
                  <a:pt x="1161901" y="9084705"/>
                  <a:pt x="1128943" y="9025072"/>
                  <a:pt x="1094453" y="8966456"/>
                </a:cubicBezTo>
                <a:lnTo>
                  <a:pt x="990553" y="8806798"/>
                </a:lnTo>
                <a:lnTo>
                  <a:pt x="990442" y="8806383"/>
                </a:lnTo>
                <a:cubicBezTo>
                  <a:pt x="990442" y="8806383"/>
                  <a:pt x="990442" y="8806383"/>
                  <a:pt x="982324" y="8794148"/>
                </a:cubicBezTo>
                <a:lnTo>
                  <a:pt x="990553" y="8806798"/>
                </a:lnTo>
                <a:lnTo>
                  <a:pt x="996503" y="8828799"/>
                </a:lnTo>
                <a:cubicBezTo>
                  <a:pt x="986329" y="8826744"/>
                  <a:pt x="976154" y="8824689"/>
                  <a:pt x="970094" y="8802273"/>
                </a:cubicBezTo>
                <a:cubicBezTo>
                  <a:pt x="970094" y="8802273"/>
                  <a:pt x="961973" y="8790038"/>
                  <a:pt x="961973" y="8790038"/>
                </a:cubicBezTo>
                <a:cubicBezTo>
                  <a:pt x="951800" y="8787982"/>
                  <a:pt x="949744" y="8798163"/>
                  <a:pt x="959918" y="8800218"/>
                </a:cubicBezTo>
                <a:cubicBezTo>
                  <a:pt x="1004516" y="8893988"/>
                  <a:pt x="1095872" y="9018393"/>
                  <a:pt x="1146532" y="9134578"/>
                </a:cubicBezTo>
                <a:cubicBezTo>
                  <a:pt x="1132246" y="9152878"/>
                  <a:pt x="1140364" y="9165116"/>
                  <a:pt x="1113953" y="9138590"/>
                </a:cubicBezTo>
                <a:cubicBezTo>
                  <a:pt x="1118065" y="9118233"/>
                  <a:pt x="1093709" y="9081526"/>
                  <a:pt x="1069355" y="9044823"/>
                </a:cubicBezTo>
                <a:cubicBezTo>
                  <a:pt x="1044893" y="9061070"/>
                  <a:pt x="1022702" y="8961231"/>
                  <a:pt x="992285" y="8902113"/>
                </a:cubicBezTo>
                <a:cubicBezTo>
                  <a:pt x="907099" y="8747169"/>
                  <a:pt x="801557" y="8588112"/>
                  <a:pt x="730658" y="8414864"/>
                </a:cubicBezTo>
                <a:cubicBezTo>
                  <a:pt x="724597" y="8392452"/>
                  <a:pt x="726652" y="8382272"/>
                  <a:pt x="720590" y="8359856"/>
                </a:cubicBezTo>
                <a:cubicBezTo>
                  <a:pt x="700346" y="8302793"/>
                  <a:pt x="637459" y="8194733"/>
                  <a:pt x="635510" y="8151957"/>
                </a:cubicBezTo>
                <a:cubicBezTo>
                  <a:pt x="623279" y="8160081"/>
                  <a:pt x="613103" y="8158026"/>
                  <a:pt x="609097" y="8125434"/>
                </a:cubicBezTo>
                <a:cubicBezTo>
                  <a:pt x="600979" y="8113199"/>
                  <a:pt x="586904" y="8025594"/>
                  <a:pt x="576730" y="8023539"/>
                </a:cubicBezTo>
                <a:cubicBezTo>
                  <a:pt x="584848" y="8035775"/>
                  <a:pt x="574673" y="8033718"/>
                  <a:pt x="572618" y="8043899"/>
                </a:cubicBezTo>
                <a:cubicBezTo>
                  <a:pt x="538196" y="7952186"/>
                  <a:pt x="528128" y="7897175"/>
                  <a:pt x="503882" y="7807515"/>
                </a:cubicBezTo>
                <a:cubicBezTo>
                  <a:pt x="546635" y="7805556"/>
                  <a:pt x="566768" y="7915575"/>
                  <a:pt x="584957" y="7982819"/>
                </a:cubicBezTo>
                <a:cubicBezTo>
                  <a:pt x="618457" y="8026670"/>
                  <a:pt x="642272" y="8079158"/>
                  <a:pt x="666584" y="8135721"/>
                </a:cubicBezTo>
                <a:lnTo>
                  <a:pt x="737858" y="8285064"/>
                </a:lnTo>
                <a:lnTo>
                  <a:pt x="741046" y="8311013"/>
                </a:lnTo>
                <a:cubicBezTo>
                  <a:pt x="741046" y="8311013"/>
                  <a:pt x="741046" y="8311013"/>
                  <a:pt x="751222" y="8313069"/>
                </a:cubicBezTo>
                <a:lnTo>
                  <a:pt x="737858" y="8285064"/>
                </a:lnTo>
                <a:lnTo>
                  <a:pt x="737039" y="8278418"/>
                </a:lnTo>
                <a:cubicBezTo>
                  <a:pt x="749272" y="8270292"/>
                  <a:pt x="757390" y="8282528"/>
                  <a:pt x="755335" y="8292708"/>
                </a:cubicBezTo>
                <a:cubicBezTo>
                  <a:pt x="765508" y="8294763"/>
                  <a:pt x="765508" y="8294763"/>
                  <a:pt x="765508" y="8294763"/>
                </a:cubicBezTo>
                <a:cubicBezTo>
                  <a:pt x="727078" y="8170454"/>
                  <a:pt x="672415" y="8021676"/>
                  <a:pt x="619700" y="7915673"/>
                </a:cubicBezTo>
                <a:lnTo>
                  <a:pt x="595768" y="7799183"/>
                </a:lnTo>
                <a:lnTo>
                  <a:pt x="566957" y="7711010"/>
                </a:lnTo>
                <a:lnTo>
                  <a:pt x="544270" y="7665315"/>
                </a:lnTo>
                <a:cubicBezTo>
                  <a:pt x="527885" y="7626243"/>
                  <a:pt x="510358" y="7574375"/>
                  <a:pt x="490513" y="7517186"/>
                </a:cubicBezTo>
                <a:cubicBezTo>
                  <a:pt x="450826" y="7402809"/>
                  <a:pt x="408526" y="7259183"/>
                  <a:pt x="368836" y="7144805"/>
                </a:cubicBezTo>
                <a:cubicBezTo>
                  <a:pt x="350299" y="7102242"/>
                  <a:pt x="339722" y="7066337"/>
                  <a:pt x="329147" y="7030430"/>
                </a:cubicBezTo>
                <a:cubicBezTo>
                  <a:pt x="286849" y="6886802"/>
                  <a:pt x="267137" y="6748517"/>
                  <a:pt x="240769" y="6618203"/>
                </a:cubicBezTo>
                <a:cubicBezTo>
                  <a:pt x="236137" y="6607562"/>
                  <a:pt x="229510" y="6595259"/>
                  <a:pt x="223714" y="6581958"/>
                </a:cubicBezTo>
                <a:lnTo>
                  <a:pt x="214768" y="6550631"/>
                </a:lnTo>
                <a:lnTo>
                  <a:pt x="215294" y="6549543"/>
                </a:lnTo>
                <a:cubicBezTo>
                  <a:pt x="215963" y="6546719"/>
                  <a:pt x="215638" y="6543062"/>
                  <a:pt x="211654" y="6539733"/>
                </a:cubicBezTo>
                <a:lnTo>
                  <a:pt x="214768" y="6550631"/>
                </a:lnTo>
                <a:lnTo>
                  <a:pt x="212959" y="6554360"/>
                </a:lnTo>
                <a:cubicBezTo>
                  <a:pt x="216941" y="6557687"/>
                  <a:pt x="217270" y="6561345"/>
                  <a:pt x="215606" y="6563334"/>
                </a:cubicBezTo>
                <a:lnTo>
                  <a:pt x="211577" y="6562901"/>
                </a:lnTo>
                <a:lnTo>
                  <a:pt x="133682" y="6141731"/>
                </a:lnTo>
                <a:lnTo>
                  <a:pt x="145867" y="6132851"/>
                </a:lnTo>
                <a:cubicBezTo>
                  <a:pt x="127462" y="6009194"/>
                  <a:pt x="120935" y="5936066"/>
                  <a:pt x="102532" y="5812410"/>
                </a:cubicBezTo>
                <a:cubicBezTo>
                  <a:pt x="106582" y="5775189"/>
                  <a:pt x="111940" y="5752595"/>
                  <a:pt x="109325" y="5723345"/>
                </a:cubicBezTo>
                <a:cubicBezTo>
                  <a:pt x="89617" y="5585060"/>
                  <a:pt x="76567" y="5438808"/>
                  <a:pt x="78142" y="5291246"/>
                </a:cubicBezTo>
                <a:cubicBezTo>
                  <a:pt x="75601" y="5221445"/>
                  <a:pt x="75049" y="5153312"/>
                  <a:pt x="72668" y="5085344"/>
                </a:cubicBezTo>
                <a:lnTo>
                  <a:pt x="57433" y="4895465"/>
                </a:lnTo>
                <a:lnTo>
                  <a:pt x="57532" y="4895049"/>
                </a:lnTo>
                <a:cubicBezTo>
                  <a:pt x="57532" y="4895049"/>
                  <a:pt x="57532" y="4895049"/>
                  <a:pt x="56227" y="4880423"/>
                </a:cubicBezTo>
                <a:lnTo>
                  <a:pt x="57433" y="4895465"/>
                </a:lnTo>
                <a:lnTo>
                  <a:pt x="52177" y="4917644"/>
                </a:lnTo>
                <a:cubicBezTo>
                  <a:pt x="44213" y="4910987"/>
                  <a:pt x="36247" y="4904330"/>
                  <a:pt x="41602" y="4881735"/>
                </a:cubicBezTo>
                <a:cubicBezTo>
                  <a:pt x="41602" y="4881735"/>
                  <a:pt x="40297" y="4867110"/>
                  <a:pt x="40297" y="4867110"/>
                </a:cubicBezTo>
                <a:cubicBezTo>
                  <a:pt x="32332" y="4860453"/>
                  <a:pt x="25672" y="4868423"/>
                  <a:pt x="33638" y="4875080"/>
                </a:cubicBezTo>
                <a:cubicBezTo>
                  <a:pt x="28147" y="4978769"/>
                  <a:pt x="49160" y="5131679"/>
                  <a:pt x="38317" y="5257962"/>
                </a:cubicBezTo>
                <a:cubicBezTo>
                  <a:pt x="17035" y="5267243"/>
                  <a:pt x="18338" y="5281868"/>
                  <a:pt x="7763" y="5245961"/>
                </a:cubicBezTo>
                <a:cubicBezTo>
                  <a:pt x="21083" y="5230025"/>
                  <a:pt x="17167" y="5186145"/>
                  <a:pt x="13253" y="5142273"/>
                </a:cubicBezTo>
                <a:cubicBezTo>
                  <a:pt x="-15996" y="5144895"/>
                  <a:pt x="12085" y="5046551"/>
                  <a:pt x="13523" y="4980081"/>
                </a:cubicBezTo>
                <a:cubicBezTo>
                  <a:pt x="12487" y="4803267"/>
                  <a:pt x="-4477" y="4613139"/>
                  <a:pt x="15772" y="4427040"/>
                </a:cubicBezTo>
                <a:cubicBezTo>
                  <a:pt x="21127" y="4404449"/>
                  <a:pt x="27787" y="4396479"/>
                  <a:pt x="33140" y="4373885"/>
                </a:cubicBezTo>
                <a:cubicBezTo>
                  <a:pt x="42544" y="4314074"/>
                  <a:pt x="38765" y="4189101"/>
                  <a:pt x="57440" y="4150566"/>
                </a:cubicBezTo>
                <a:cubicBezTo>
                  <a:pt x="42815" y="4151882"/>
                  <a:pt x="34852" y="4145225"/>
                  <a:pt x="46864" y="4114664"/>
                </a:cubicBezTo>
                <a:cubicBezTo>
                  <a:pt x="45886" y="4103694"/>
                  <a:pt x="62168" y="4053858"/>
                  <a:pt x="67012" y="4026818"/>
                </a:cubicBezTo>
                <a:lnTo>
                  <a:pt x="67000" y="4020699"/>
                </a:lnTo>
                <a:lnTo>
                  <a:pt x="65014" y="4025822"/>
                </a:lnTo>
                <a:cubicBezTo>
                  <a:pt x="64348" y="4027533"/>
                  <a:pt x="64348" y="4027533"/>
                  <a:pt x="64348" y="4027533"/>
                </a:cubicBezTo>
                <a:lnTo>
                  <a:pt x="61525" y="4021134"/>
                </a:lnTo>
                <a:lnTo>
                  <a:pt x="53659" y="4025597"/>
                </a:lnTo>
                <a:lnTo>
                  <a:pt x="56329" y="4009362"/>
                </a:lnTo>
                <a:lnTo>
                  <a:pt x="51775" y="3999042"/>
                </a:lnTo>
                <a:cubicBezTo>
                  <a:pt x="57086" y="3985355"/>
                  <a:pt x="57086" y="3985355"/>
                  <a:pt x="57086" y="3985355"/>
                </a:cubicBezTo>
                <a:cubicBezTo>
                  <a:pt x="57086" y="3985355"/>
                  <a:pt x="57086" y="3985355"/>
                  <a:pt x="58274" y="3984828"/>
                </a:cubicBezTo>
                <a:lnTo>
                  <a:pt x="60529" y="3983834"/>
                </a:lnTo>
                <a:lnTo>
                  <a:pt x="62828" y="3969863"/>
                </a:lnTo>
                <a:lnTo>
                  <a:pt x="56248" y="3950091"/>
                </a:lnTo>
                <a:cubicBezTo>
                  <a:pt x="51574" y="3906947"/>
                  <a:pt x="62270" y="3829898"/>
                  <a:pt x="73595" y="3739805"/>
                </a:cubicBezTo>
                <a:cubicBezTo>
                  <a:pt x="88697" y="3619683"/>
                  <a:pt x="114418" y="3472184"/>
                  <a:pt x="129517" y="3352061"/>
                </a:cubicBezTo>
                <a:cubicBezTo>
                  <a:pt x="131758" y="3305691"/>
                  <a:pt x="138187" y="3268815"/>
                  <a:pt x="144617" y="3231939"/>
                </a:cubicBezTo>
                <a:cubicBezTo>
                  <a:pt x="170339" y="3084440"/>
                  <a:pt x="213943" y="2951736"/>
                  <a:pt x="248047" y="2823230"/>
                </a:cubicBezTo>
                <a:cubicBezTo>
                  <a:pt x="248606" y="2811638"/>
                  <a:pt x="248120" y="2797671"/>
                  <a:pt x="248816" y="2783181"/>
                </a:cubicBezTo>
                <a:lnTo>
                  <a:pt x="254678" y="2751132"/>
                </a:lnTo>
                <a:lnTo>
                  <a:pt x="255632" y="2750391"/>
                </a:lnTo>
                <a:cubicBezTo>
                  <a:pt x="257483" y="2748155"/>
                  <a:pt x="258811" y="2744733"/>
                  <a:pt x="256715" y="2739984"/>
                </a:cubicBezTo>
                <a:lnTo>
                  <a:pt x="254678" y="2751132"/>
                </a:lnTo>
                <a:lnTo>
                  <a:pt x="251404" y="2753673"/>
                </a:lnTo>
                <a:cubicBezTo>
                  <a:pt x="253499" y="2758421"/>
                  <a:pt x="252173" y="2761847"/>
                  <a:pt x="249802" y="2762892"/>
                </a:cubicBezTo>
                <a:lnTo>
                  <a:pt x="246382" y="2760717"/>
                </a:lnTo>
                <a:lnTo>
                  <a:pt x="363172" y="2348637"/>
                </a:lnTo>
                <a:lnTo>
                  <a:pt x="378028" y="2346074"/>
                </a:lnTo>
                <a:cubicBezTo>
                  <a:pt x="416323" y="2227064"/>
                  <a:pt x="442874" y="2158616"/>
                  <a:pt x="481169" y="2039606"/>
                </a:cubicBezTo>
                <a:cubicBezTo>
                  <a:pt x="501292" y="2008034"/>
                  <a:pt x="516106" y="1990151"/>
                  <a:pt x="526723" y="1962774"/>
                </a:cubicBezTo>
                <a:cubicBezTo>
                  <a:pt x="570329" y="1830071"/>
                  <a:pt x="623435" y="1693178"/>
                  <a:pt x="690233" y="1561589"/>
                </a:cubicBezTo>
                <a:cubicBezTo>
                  <a:pt x="718880" y="1497890"/>
                  <a:pt x="748577" y="1436565"/>
                  <a:pt x="776561" y="1374578"/>
                </a:cubicBezTo>
                <a:lnTo>
                  <a:pt x="847036" y="1197606"/>
                </a:lnTo>
                <a:lnTo>
                  <a:pt x="847310" y="1197278"/>
                </a:lnTo>
                <a:cubicBezTo>
                  <a:pt x="847310" y="1197278"/>
                  <a:pt x="847310" y="1197278"/>
                  <a:pt x="852622" y="1183587"/>
                </a:cubicBezTo>
                <a:lnTo>
                  <a:pt x="847036" y="1197606"/>
                </a:lnTo>
                <a:lnTo>
                  <a:pt x="832498" y="1215161"/>
                </a:lnTo>
                <a:cubicBezTo>
                  <a:pt x="828308" y="1205664"/>
                  <a:pt x="824116" y="1196169"/>
                  <a:pt x="838928" y="1178285"/>
                </a:cubicBezTo>
                <a:cubicBezTo>
                  <a:pt x="838928" y="1178285"/>
                  <a:pt x="844240" y="1164594"/>
                  <a:pt x="844240" y="1164594"/>
                </a:cubicBezTo>
                <a:cubicBezTo>
                  <a:pt x="840050" y="1155098"/>
                  <a:pt x="830546" y="1159292"/>
                  <a:pt x="834739" y="1168788"/>
                </a:cubicBezTo>
                <a:cubicBezTo>
                  <a:pt x="783872" y="1259310"/>
                  <a:pt x="734956" y="1405701"/>
                  <a:pt x="669278" y="1514108"/>
                </a:cubicBezTo>
                <a:cubicBezTo>
                  <a:pt x="646087" y="1512995"/>
                  <a:pt x="640775" y="1526684"/>
                  <a:pt x="647206" y="1489808"/>
                </a:cubicBezTo>
                <a:cubicBezTo>
                  <a:pt x="666206" y="1481423"/>
                  <a:pt x="682141" y="1440354"/>
                  <a:pt x="698071" y="1399286"/>
                </a:cubicBezTo>
                <a:cubicBezTo>
                  <a:pt x="670687" y="1388678"/>
                  <a:pt x="739438" y="1312958"/>
                  <a:pt x="770180" y="1254008"/>
                </a:cubicBezTo>
                <a:cubicBezTo>
                  <a:pt x="847600" y="1095041"/>
                  <a:pt x="916636" y="917075"/>
                  <a:pt x="1017248" y="759218"/>
                </a:cubicBezTo>
                <a:cubicBezTo>
                  <a:pt x="1032058" y="741336"/>
                  <a:pt x="1041560" y="737144"/>
                  <a:pt x="1056373" y="719261"/>
                </a:cubicBezTo>
                <a:cubicBezTo>
                  <a:pt x="1091308" y="669806"/>
                  <a:pt x="1143295" y="556101"/>
                  <a:pt x="1177109" y="529832"/>
                </a:cubicBezTo>
                <a:cubicBezTo>
                  <a:pt x="1163416" y="524528"/>
                  <a:pt x="1159226" y="515031"/>
                  <a:pt x="1183537" y="492956"/>
                </a:cubicBezTo>
                <a:cubicBezTo>
                  <a:pt x="1188850" y="479267"/>
                  <a:pt x="1252286" y="417234"/>
                  <a:pt x="1248095" y="407736"/>
                </a:cubicBezTo>
                <a:cubicBezTo>
                  <a:pt x="1242784" y="421427"/>
                  <a:pt x="1238594" y="411930"/>
                  <a:pt x="1229092" y="416123"/>
                </a:cubicBezTo>
                <a:cubicBezTo>
                  <a:pt x="1284149" y="335099"/>
                  <a:pt x="1323278" y="295140"/>
                  <a:pt x="1382525" y="223613"/>
                </a:cubicBezTo>
                <a:cubicBezTo>
                  <a:pt x="1408789" y="257405"/>
                  <a:pt x="1330538" y="337317"/>
                  <a:pt x="1286102" y="390965"/>
                </a:cubicBezTo>
                <a:cubicBezTo>
                  <a:pt x="1269610" y="443627"/>
                  <a:pt x="1240474" y="493356"/>
                  <a:pt x="1208299" y="545849"/>
                </a:cubicBezTo>
                <a:lnTo>
                  <a:pt x="1127428" y="690221"/>
                </a:lnTo>
                <a:lnTo>
                  <a:pt x="1108069" y="707793"/>
                </a:lnTo>
                <a:cubicBezTo>
                  <a:pt x="1108069" y="707793"/>
                  <a:pt x="1108069" y="707793"/>
                  <a:pt x="1112260" y="717290"/>
                </a:cubicBezTo>
                <a:lnTo>
                  <a:pt x="1127428" y="690221"/>
                </a:lnTo>
                <a:lnTo>
                  <a:pt x="1132385" y="685718"/>
                </a:lnTo>
                <a:cubicBezTo>
                  <a:pt x="1146076" y="691020"/>
                  <a:pt x="1140766" y="704711"/>
                  <a:pt x="1131265" y="708903"/>
                </a:cubicBezTo>
                <a:cubicBezTo>
                  <a:pt x="1135454" y="718400"/>
                  <a:pt x="1135454" y="718400"/>
                  <a:pt x="1135454" y="718400"/>
                </a:cubicBezTo>
                <a:cubicBezTo>
                  <a:pt x="1175140" y="666849"/>
                  <a:pt x="1217480" y="608454"/>
                  <a:pt x="1256921" y="549921"/>
                </a:cubicBezTo>
                <a:lnTo>
                  <a:pt x="1309982" y="467855"/>
                </a:lnTo>
                <a:lnTo>
                  <a:pt x="1323848" y="443909"/>
                </a:lnTo>
                <a:lnTo>
                  <a:pt x="1324727" y="443033"/>
                </a:lnTo>
                <a:lnTo>
                  <a:pt x="1360994" y="380607"/>
                </a:lnTo>
                <a:lnTo>
                  <a:pt x="1424365" y="313029"/>
                </a:lnTo>
                <a:lnTo>
                  <a:pt x="1496720" y="196157"/>
                </a:lnTo>
                <a:cubicBezTo>
                  <a:pt x="1536966" y="135848"/>
                  <a:pt x="1580024" y="76266"/>
                  <a:pt x="1626158" y="1868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47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7766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3093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4F949C55-7049-48E6-BF47-20C885196F95}"/>
              </a:ext>
            </a:extLst>
          </p:cNvPr>
          <p:cNvSpPr/>
          <p:nvPr userDrawn="1"/>
        </p:nvSpPr>
        <p:spPr>
          <a:xfrm>
            <a:off x="0" y="5724052"/>
            <a:ext cx="7228116" cy="5300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6E9378-3AE8-4175-BFF9-D4A80A07DBEA}"/>
              </a:ext>
            </a:extLst>
          </p:cNvPr>
          <p:cNvGrpSpPr/>
          <p:nvPr userDrawn="1"/>
        </p:nvGrpSpPr>
        <p:grpSpPr>
          <a:xfrm>
            <a:off x="738218" y="2580613"/>
            <a:ext cx="6123410" cy="3364399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910F74B-EC52-4773-BC59-A95B4A2C6E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FF96CEC-5ECE-4416-AB10-FE34AE7BAF1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F755C6F-D202-4C89-B564-B246B06F1F6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62E5B49-F2D4-4500-B669-8FBE9BB5834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D40F1-5CB3-48EE-924E-6E3223E1022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FA37A4-144E-4F6B-A5A4-A8C4BBDC697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BA89A6E2-E8EB-4AD0-85F6-B0A17B2422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8314224-AFA8-48BD-BEE7-13ED7B48495E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6139F3-8852-433B-9901-75B62370125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8EFA1CC8-0444-4599-AC49-BA67BBF07DD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E768C533-0E1A-45D1-A3AF-081C6C4A09E2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295247-3F7C-4048-9891-FA9EC6DCF74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BB75F30-01AA-4ED9-8798-66B87A667AAA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560919" y="2771971"/>
            <a:ext cx="4535081" cy="27235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3616A90-E1DE-47A7-83AE-E8FD3279FF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6343984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3058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2A6FBE-80C8-41A9-8F01-025A02D5F9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33805" y="1987826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20DE8C-528D-4E98-90AA-3FF5AB518367}"/>
              </a:ext>
            </a:extLst>
          </p:cNvPr>
          <p:cNvSpPr/>
          <p:nvPr userDrawn="1"/>
        </p:nvSpPr>
        <p:spPr>
          <a:xfrm>
            <a:off x="8133805" y="0"/>
            <a:ext cx="3312000" cy="18601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FD44402-6FEA-44E2-B1F9-3D7C76696CC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650651" y="0"/>
            <a:ext cx="3312000" cy="48701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56DB5-8E07-4BC7-AB2A-BC8D03EDE6CB}"/>
              </a:ext>
            </a:extLst>
          </p:cNvPr>
          <p:cNvSpPr/>
          <p:nvPr userDrawn="1"/>
        </p:nvSpPr>
        <p:spPr>
          <a:xfrm>
            <a:off x="4650651" y="4997807"/>
            <a:ext cx="3312000" cy="18601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5119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17128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45B078-9C2E-4F0F-A743-1BD2E374A3F2}"/>
              </a:ext>
            </a:extLst>
          </p:cNvPr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8">
            <a:extLst>
              <a:ext uri="{FF2B5EF4-FFF2-40B4-BE49-F238E27FC236}">
                <a16:creationId xmlns:a16="http://schemas.microsoft.com/office/drawing/2014/main" id="{346031F5-1B63-4620-8505-DE5C4A40B24C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C27CB74-33CD-4A23-B325-C122DA66528C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58D7BEA8-16EF-49F6-A423-7760EDAB82F5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1">
              <a:extLst>
                <a:ext uri="{FF2B5EF4-FFF2-40B4-BE49-F238E27FC236}">
                  <a16:creationId xmlns:a16="http://schemas.microsoft.com/office/drawing/2014/main" id="{ADA26798-7DB1-4A1B-8875-4A1F787E724F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7" name="Oval 4">
                <a:extLst>
                  <a:ext uri="{FF2B5EF4-FFF2-40B4-BE49-F238E27FC236}">
                    <a16:creationId xmlns:a16="http://schemas.microsoft.com/office/drawing/2014/main" id="{3F0E6646-AD22-4810-B8E0-6B3AA6FA86A2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84E7817A-50E1-44BF-B5F3-B2BEF3E94706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D8E3FD2-2332-4C3D-A627-541B7AFCAC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8439E42-0E0F-4CED-B659-F8D68A3501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688319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9914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550C2BD9-6214-4567-96BE-E813DFC881B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79656" y="1838324"/>
            <a:ext cx="8412345" cy="4067177"/>
          </a:xfrm>
          <a:custGeom>
            <a:avLst/>
            <a:gdLst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1340647 w 8412345"/>
              <a:gd name="connsiteY8" fmla="*/ 3752847 h 4067177"/>
              <a:gd name="connsiteX9" fmla="*/ 2028961 w 8412345"/>
              <a:gd name="connsiteY9" fmla="*/ 3752847 h 4067177"/>
              <a:gd name="connsiteX10" fmla="*/ 2028961 w 8412345"/>
              <a:gd name="connsiteY10" fmla="*/ 3524256 h 4067177"/>
              <a:gd name="connsiteX11" fmla="*/ 1258986 w 8412345"/>
              <a:gd name="connsiteY11" fmla="*/ 3524256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2028961 w 8412345"/>
              <a:gd name="connsiteY10" fmla="*/ 3752847 h 4067177"/>
              <a:gd name="connsiteX11" fmla="*/ 1258986 w 8412345"/>
              <a:gd name="connsiteY11" fmla="*/ 3524256 h 4067177"/>
              <a:gd name="connsiteX12" fmla="*/ 0 w 8412345"/>
              <a:gd name="connsiteY12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340647 w 8412345"/>
              <a:gd name="connsiteY9" fmla="*/ 3752847 h 4067177"/>
              <a:gd name="connsiteX10" fmla="*/ 1258986 w 8412345"/>
              <a:gd name="connsiteY10" fmla="*/ 3524256 h 4067177"/>
              <a:gd name="connsiteX11" fmla="*/ 0 w 8412345"/>
              <a:gd name="connsiteY11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1258986 w 8412345"/>
              <a:gd name="connsiteY9" fmla="*/ 3524256 h 4067177"/>
              <a:gd name="connsiteX10" fmla="*/ 0 w 8412345"/>
              <a:gd name="connsiteY10" fmla="*/ 0 h 4067177"/>
              <a:gd name="connsiteX0" fmla="*/ 7994333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7994333 w 8412345"/>
              <a:gd name="connsiteY4" fmla="*/ 3524256 h 4067177"/>
              <a:gd name="connsiteX5" fmla="*/ 0 w 8412345"/>
              <a:gd name="connsiteY5" fmla="*/ 0 h 4067177"/>
              <a:gd name="connsiteX6" fmla="*/ 8412345 w 8412345"/>
              <a:gd name="connsiteY6" fmla="*/ 0 h 4067177"/>
              <a:gd name="connsiteX7" fmla="*/ 8412345 w 8412345"/>
              <a:gd name="connsiteY7" fmla="*/ 4067177 h 4067177"/>
              <a:gd name="connsiteX8" fmla="*/ 1452936 w 8412345"/>
              <a:gd name="connsiteY8" fmla="*/ 4067177 h 4067177"/>
              <a:gd name="connsiteX9" fmla="*/ 0 w 8412345"/>
              <a:gd name="connsiteY9" fmla="*/ 0 h 4067177"/>
              <a:gd name="connsiteX0" fmla="*/ 8412344 w 8412345"/>
              <a:gd name="connsiteY0" fmla="*/ 3524256 h 4067177"/>
              <a:gd name="connsiteX1" fmla="*/ 7994333 w 8412345"/>
              <a:gd name="connsiteY1" fmla="*/ 3752847 h 4067177"/>
              <a:gd name="connsiteX2" fmla="*/ 8412344 w 8412345"/>
              <a:gd name="connsiteY2" fmla="*/ 3752847 h 4067177"/>
              <a:gd name="connsiteX3" fmla="*/ 8412344 w 8412345"/>
              <a:gd name="connsiteY3" fmla="*/ 3524256 h 4067177"/>
              <a:gd name="connsiteX4" fmla="*/ 0 w 8412345"/>
              <a:gd name="connsiteY4" fmla="*/ 0 h 4067177"/>
              <a:gd name="connsiteX5" fmla="*/ 8412345 w 8412345"/>
              <a:gd name="connsiteY5" fmla="*/ 0 h 4067177"/>
              <a:gd name="connsiteX6" fmla="*/ 8412345 w 8412345"/>
              <a:gd name="connsiteY6" fmla="*/ 4067177 h 4067177"/>
              <a:gd name="connsiteX7" fmla="*/ 1452936 w 8412345"/>
              <a:gd name="connsiteY7" fmla="*/ 4067177 h 4067177"/>
              <a:gd name="connsiteX8" fmla="*/ 0 w 8412345"/>
              <a:gd name="connsiteY8" fmla="*/ 0 h 4067177"/>
              <a:gd name="connsiteX0" fmla="*/ 8412344 w 8412345"/>
              <a:gd name="connsiteY0" fmla="*/ 3524256 h 4067177"/>
              <a:gd name="connsiteX1" fmla="*/ 8412344 w 8412345"/>
              <a:gd name="connsiteY1" fmla="*/ 3752847 h 4067177"/>
              <a:gd name="connsiteX2" fmla="*/ 8412344 w 8412345"/>
              <a:gd name="connsiteY2" fmla="*/ 3524256 h 4067177"/>
              <a:gd name="connsiteX3" fmla="*/ 0 w 8412345"/>
              <a:gd name="connsiteY3" fmla="*/ 0 h 4067177"/>
              <a:gd name="connsiteX4" fmla="*/ 8412345 w 8412345"/>
              <a:gd name="connsiteY4" fmla="*/ 0 h 4067177"/>
              <a:gd name="connsiteX5" fmla="*/ 8412345 w 8412345"/>
              <a:gd name="connsiteY5" fmla="*/ 4067177 h 4067177"/>
              <a:gd name="connsiteX6" fmla="*/ 1452936 w 8412345"/>
              <a:gd name="connsiteY6" fmla="*/ 4067177 h 4067177"/>
              <a:gd name="connsiteX7" fmla="*/ 0 w 8412345"/>
              <a:gd name="connsiteY7" fmla="*/ 0 h 4067177"/>
              <a:gd name="connsiteX0" fmla="*/ 0 w 8412345"/>
              <a:gd name="connsiteY0" fmla="*/ 0 h 4067177"/>
              <a:gd name="connsiteX1" fmla="*/ 8412345 w 8412345"/>
              <a:gd name="connsiteY1" fmla="*/ 0 h 4067177"/>
              <a:gd name="connsiteX2" fmla="*/ 8412345 w 8412345"/>
              <a:gd name="connsiteY2" fmla="*/ 4067177 h 4067177"/>
              <a:gd name="connsiteX3" fmla="*/ 1452936 w 8412345"/>
              <a:gd name="connsiteY3" fmla="*/ 4067177 h 4067177"/>
              <a:gd name="connsiteX4" fmla="*/ 0 w 8412345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12345" h="4067177">
                <a:moveTo>
                  <a:pt x="0" y="0"/>
                </a:moveTo>
                <a:lnTo>
                  <a:pt x="8412345" y="0"/>
                </a:lnTo>
                <a:lnTo>
                  <a:pt x="8412345" y="4067177"/>
                </a:lnTo>
                <a:lnTo>
                  <a:pt x="1452936" y="406717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3" name="Picture Placeholder 33">
            <a:extLst>
              <a:ext uri="{FF2B5EF4-FFF2-40B4-BE49-F238E27FC236}">
                <a16:creationId xmlns:a16="http://schemas.microsoft.com/office/drawing/2014/main" id="{98249CAB-AC39-4CCE-919B-8382181E4BB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1285875"/>
            <a:ext cx="4432248" cy="4067177"/>
          </a:xfrm>
          <a:custGeom>
            <a:avLst/>
            <a:gdLst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904875 w 4432248"/>
              <a:gd name="connsiteY2" fmla="*/ 0 h 4067177"/>
              <a:gd name="connsiteX3" fmla="*/ 2979312 w 4432248"/>
              <a:gd name="connsiteY3" fmla="*/ 0 h 4067177"/>
              <a:gd name="connsiteX4" fmla="*/ 4432248 w 4432248"/>
              <a:gd name="connsiteY4" fmla="*/ 4067177 h 4067177"/>
              <a:gd name="connsiteX5" fmla="*/ 571500 w 4432248"/>
              <a:gd name="connsiteY5" fmla="*/ 4067177 h 4067177"/>
              <a:gd name="connsiteX6" fmla="*/ 571500 w 4432248"/>
              <a:gd name="connsiteY6" fmla="*/ 4067175 h 4067177"/>
              <a:gd name="connsiteX7" fmla="*/ 0 w 4432248"/>
              <a:gd name="connsiteY7" fmla="*/ 4067175 h 4067177"/>
              <a:gd name="connsiteX0" fmla="*/ 0 w 4432248"/>
              <a:gd name="connsiteY0" fmla="*/ 0 h 4067177"/>
              <a:gd name="connsiteX1" fmla="*/ 571500 w 4432248"/>
              <a:gd name="connsiteY1" fmla="*/ 0 h 4067177"/>
              <a:gd name="connsiteX2" fmla="*/ 2979312 w 4432248"/>
              <a:gd name="connsiteY2" fmla="*/ 0 h 4067177"/>
              <a:gd name="connsiteX3" fmla="*/ 4432248 w 4432248"/>
              <a:gd name="connsiteY3" fmla="*/ 4067177 h 4067177"/>
              <a:gd name="connsiteX4" fmla="*/ 571500 w 4432248"/>
              <a:gd name="connsiteY4" fmla="*/ 4067177 h 4067177"/>
              <a:gd name="connsiteX5" fmla="*/ 571500 w 4432248"/>
              <a:gd name="connsiteY5" fmla="*/ 4067175 h 4067177"/>
              <a:gd name="connsiteX6" fmla="*/ 0 w 4432248"/>
              <a:gd name="connsiteY6" fmla="*/ 4067175 h 4067177"/>
              <a:gd name="connsiteX7" fmla="*/ 0 w 4432248"/>
              <a:gd name="connsiteY7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571500 w 4432248"/>
              <a:gd name="connsiteY4" fmla="*/ 4067175 h 4067177"/>
              <a:gd name="connsiteX5" fmla="*/ 0 w 4432248"/>
              <a:gd name="connsiteY5" fmla="*/ 4067175 h 4067177"/>
              <a:gd name="connsiteX6" fmla="*/ 0 w 4432248"/>
              <a:gd name="connsiteY6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571500 w 4432248"/>
              <a:gd name="connsiteY3" fmla="*/ 4067177 h 4067177"/>
              <a:gd name="connsiteX4" fmla="*/ 0 w 4432248"/>
              <a:gd name="connsiteY4" fmla="*/ 4067175 h 4067177"/>
              <a:gd name="connsiteX5" fmla="*/ 0 w 4432248"/>
              <a:gd name="connsiteY5" fmla="*/ 0 h 4067177"/>
              <a:gd name="connsiteX0" fmla="*/ 0 w 4432248"/>
              <a:gd name="connsiteY0" fmla="*/ 0 h 4067177"/>
              <a:gd name="connsiteX1" fmla="*/ 2979312 w 4432248"/>
              <a:gd name="connsiteY1" fmla="*/ 0 h 4067177"/>
              <a:gd name="connsiteX2" fmla="*/ 4432248 w 4432248"/>
              <a:gd name="connsiteY2" fmla="*/ 4067177 h 4067177"/>
              <a:gd name="connsiteX3" fmla="*/ 0 w 4432248"/>
              <a:gd name="connsiteY3" fmla="*/ 4067175 h 4067177"/>
              <a:gd name="connsiteX4" fmla="*/ 0 w 4432248"/>
              <a:gd name="connsiteY4" fmla="*/ 0 h 4067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2248" h="4067177">
                <a:moveTo>
                  <a:pt x="0" y="0"/>
                </a:moveTo>
                <a:lnTo>
                  <a:pt x="2979312" y="0"/>
                </a:lnTo>
                <a:lnTo>
                  <a:pt x="4432248" y="4067177"/>
                </a:lnTo>
                <a:lnTo>
                  <a:pt x="0" y="406717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9335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411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6D0E4AAB-0F04-4DBA-B80B-E677726620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45805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0134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946800" y="593367"/>
            <a:ext cx="56704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6400"/>
            </a:lvl9pPr>
          </a:lstStyle>
          <a:p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7422535" y="5300"/>
            <a:ext cx="4768731" cy="6858000"/>
            <a:chOff x="5221056" y="3975"/>
            <a:chExt cx="3922944" cy="5143500"/>
          </a:xfrm>
        </p:grpSpPr>
        <p:sp>
          <p:nvSpPr>
            <p:cNvPr id="153" name="Google Shape;153;p22"/>
            <p:cNvSpPr/>
            <p:nvPr/>
          </p:nvSpPr>
          <p:spPr>
            <a:xfrm>
              <a:off x="7034400" y="3975"/>
              <a:ext cx="2109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2"/>
            <p:cNvSpPr/>
            <p:nvPr/>
          </p:nvSpPr>
          <p:spPr>
            <a:xfrm flipH="1">
              <a:off x="5221056" y="3975"/>
              <a:ext cx="1820400" cy="51435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5" name="Google Shape;155;p22"/>
          <p:cNvSpPr txBox="1"/>
          <p:nvPr/>
        </p:nvSpPr>
        <p:spPr>
          <a:xfrm>
            <a:off x="956267" y="5141067"/>
            <a:ext cx="5196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>
                <a:solidFill>
                  <a:schemeClr val="accent3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24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875159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9649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9492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10903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340447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80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3713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028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728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474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79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그림 개체 틀 55">
            <a:extLst>
              <a:ext uri="{FF2B5EF4-FFF2-40B4-BE49-F238E27FC236}">
                <a16:creationId xmlns:a16="http://schemas.microsoft.com/office/drawing/2014/main" id="{739E918C-6E75-4027-902A-7A25921C6EE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flipH="1">
            <a:off x="781176" y="764646"/>
            <a:ext cx="6174102" cy="5328708"/>
          </a:xfrm>
          <a:custGeom>
            <a:avLst/>
            <a:gdLst>
              <a:gd name="connsiteX0" fmla="*/ 1275523 w 5178638"/>
              <a:gd name="connsiteY0" fmla="*/ 4465566 h 4469549"/>
              <a:gd name="connsiteX1" fmla="*/ 1283032 w 5178638"/>
              <a:gd name="connsiteY1" fmla="*/ 4466683 h 4469549"/>
              <a:gd name="connsiteX2" fmla="*/ 1294296 w 5178638"/>
              <a:gd name="connsiteY2" fmla="*/ 4467799 h 4469549"/>
              <a:gd name="connsiteX3" fmla="*/ 1406938 w 5178638"/>
              <a:gd name="connsiteY3" fmla="*/ 4468915 h 4469549"/>
              <a:gd name="connsiteX4" fmla="*/ 1411517 w 5178638"/>
              <a:gd name="connsiteY4" fmla="*/ 4469299 h 4469549"/>
              <a:gd name="connsiteX5" fmla="*/ 1237861 w 5178638"/>
              <a:gd name="connsiteY5" fmla="*/ 4469299 h 4469549"/>
              <a:gd name="connsiteX6" fmla="*/ 177644 w 5178638"/>
              <a:gd name="connsiteY6" fmla="*/ 4459919 h 4469549"/>
              <a:gd name="connsiteX7" fmla="*/ 179239 w 5178638"/>
              <a:gd name="connsiteY7" fmla="*/ 4469299 h 4469549"/>
              <a:gd name="connsiteX8" fmla="*/ 175322 w 5178638"/>
              <a:gd name="connsiteY8" fmla="*/ 4469299 h 4469549"/>
              <a:gd name="connsiteX9" fmla="*/ 176758 w 5178638"/>
              <a:gd name="connsiteY9" fmla="*/ 4463812 h 4469549"/>
              <a:gd name="connsiteX10" fmla="*/ 1632686 w 5178638"/>
              <a:gd name="connsiteY10" fmla="*/ 4432359 h 4469549"/>
              <a:gd name="connsiteX11" fmla="*/ 1879565 w 5178638"/>
              <a:gd name="connsiteY11" fmla="*/ 4432359 h 4469549"/>
              <a:gd name="connsiteX12" fmla="*/ 1879208 w 5178638"/>
              <a:gd name="connsiteY12" fmla="*/ 4432513 h 4469549"/>
              <a:gd name="connsiteX13" fmla="*/ 1872168 w 5178638"/>
              <a:gd name="connsiteY13" fmla="*/ 4435163 h 4469549"/>
              <a:gd name="connsiteX14" fmla="*/ 1887186 w 5178638"/>
              <a:gd name="connsiteY14" fmla="*/ 4435163 h 4469549"/>
              <a:gd name="connsiteX15" fmla="*/ 1913470 w 5178638"/>
              <a:gd name="connsiteY15" fmla="*/ 4434047 h 4469549"/>
              <a:gd name="connsiteX16" fmla="*/ 1943508 w 5178638"/>
              <a:gd name="connsiteY16" fmla="*/ 4435163 h 4469549"/>
              <a:gd name="connsiteX17" fmla="*/ 1962281 w 5178638"/>
              <a:gd name="connsiteY17" fmla="*/ 4440745 h 4469549"/>
              <a:gd name="connsiteX18" fmla="*/ 1977300 w 5178638"/>
              <a:gd name="connsiteY18" fmla="*/ 4441861 h 4469549"/>
              <a:gd name="connsiteX19" fmla="*/ 2037375 w 5178638"/>
              <a:gd name="connsiteY19" fmla="*/ 4441861 h 4469549"/>
              <a:gd name="connsiteX20" fmla="*/ 2101206 w 5178638"/>
              <a:gd name="connsiteY20" fmla="*/ 4441861 h 4469549"/>
              <a:gd name="connsiteX21" fmla="*/ 2101206 w 5178638"/>
              <a:gd name="connsiteY21" fmla="*/ 4442978 h 4469549"/>
              <a:gd name="connsiteX22" fmla="*/ 2037375 w 5178638"/>
              <a:gd name="connsiteY22" fmla="*/ 4444094 h 4469549"/>
              <a:gd name="connsiteX23" fmla="*/ 2052394 w 5178638"/>
              <a:gd name="connsiteY23" fmla="*/ 4447443 h 4469549"/>
              <a:gd name="connsiteX24" fmla="*/ 2165036 w 5178638"/>
              <a:gd name="connsiteY24" fmla="*/ 4450792 h 4469549"/>
              <a:gd name="connsiteX25" fmla="*/ 2187564 w 5178638"/>
              <a:gd name="connsiteY25" fmla="*/ 4450792 h 4469549"/>
              <a:gd name="connsiteX26" fmla="*/ 2236376 w 5178638"/>
              <a:gd name="connsiteY26" fmla="*/ 4457489 h 4469549"/>
              <a:gd name="connsiteX27" fmla="*/ 2270168 w 5178638"/>
              <a:gd name="connsiteY27" fmla="*/ 4457489 h 4469549"/>
              <a:gd name="connsiteX28" fmla="*/ 2281433 w 5178638"/>
              <a:gd name="connsiteY28" fmla="*/ 4459722 h 4469549"/>
              <a:gd name="connsiteX29" fmla="*/ 2277678 w 5178638"/>
              <a:gd name="connsiteY29" fmla="*/ 4463071 h 4469549"/>
              <a:gd name="connsiteX30" fmla="*/ 2251395 w 5178638"/>
              <a:gd name="connsiteY30" fmla="*/ 4464187 h 4469549"/>
              <a:gd name="connsiteX31" fmla="*/ 2236376 w 5178638"/>
              <a:gd name="connsiteY31" fmla="*/ 4458606 h 4469549"/>
              <a:gd name="connsiteX32" fmla="*/ 2198829 w 5178638"/>
              <a:gd name="connsiteY32" fmla="*/ 4457489 h 4469549"/>
              <a:gd name="connsiteX33" fmla="*/ 2153772 w 5178638"/>
              <a:gd name="connsiteY33" fmla="*/ 4457489 h 4469549"/>
              <a:gd name="connsiteX34" fmla="*/ 2134998 w 5178638"/>
              <a:gd name="connsiteY34" fmla="*/ 4457489 h 4469549"/>
              <a:gd name="connsiteX35" fmla="*/ 2108715 w 5178638"/>
              <a:gd name="connsiteY35" fmla="*/ 4458606 h 4469549"/>
              <a:gd name="connsiteX36" fmla="*/ 2082432 w 5178638"/>
              <a:gd name="connsiteY36" fmla="*/ 4457489 h 4469549"/>
              <a:gd name="connsiteX37" fmla="*/ 2067413 w 5178638"/>
              <a:gd name="connsiteY37" fmla="*/ 4458606 h 4469549"/>
              <a:gd name="connsiteX38" fmla="*/ 2059904 w 5178638"/>
              <a:gd name="connsiteY38" fmla="*/ 4455257 h 4469549"/>
              <a:gd name="connsiteX39" fmla="*/ 2041130 w 5178638"/>
              <a:gd name="connsiteY39" fmla="*/ 4455257 h 4469549"/>
              <a:gd name="connsiteX40" fmla="*/ 2033621 w 5178638"/>
              <a:gd name="connsiteY40" fmla="*/ 4457489 h 4469549"/>
              <a:gd name="connsiteX41" fmla="*/ 2029866 w 5178638"/>
              <a:gd name="connsiteY41" fmla="*/ 4453024 h 4469549"/>
              <a:gd name="connsiteX42" fmla="*/ 2007338 w 5178638"/>
              <a:gd name="connsiteY42" fmla="*/ 4453024 h 4469549"/>
              <a:gd name="connsiteX43" fmla="*/ 1999828 w 5178638"/>
              <a:gd name="connsiteY43" fmla="*/ 4455257 h 4469549"/>
              <a:gd name="connsiteX44" fmla="*/ 1996073 w 5178638"/>
              <a:gd name="connsiteY44" fmla="*/ 4450792 h 4469549"/>
              <a:gd name="connsiteX45" fmla="*/ 1935998 w 5178638"/>
              <a:gd name="connsiteY45" fmla="*/ 4449675 h 4469549"/>
              <a:gd name="connsiteX46" fmla="*/ 1924734 w 5178638"/>
              <a:gd name="connsiteY46" fmla="*/ 4449675 h 4469549"/>
              <a:gd name="connsiteX47" fmla="*/ 1909715 w 5178638"/>
              <a:gd name="connsiteY47" fmla="*/ 4450792 h 4469549"/>
              <a:gd name="connsiteX48" fmla="*/ 1875923 w 5178638"/>
              <a:gd name="connsiteY48" fmla="*/ 4453024 h 4469549"/>
              <a:gd name="connsiteX49" fmla="*/ 1842130 w 5178638"/>
              <a:gd name="connsiteY49" fmla="*/ 4453024 h 4469549"/>
              <a:gd name="connsiteX50" fmla="*/ 1808338 w 5178638"/>
              <a:gd name="connsiteY50" fmla="*/ 4450792 h 4469549"/>
              <a:gd name="connsiteX51" fmla="*/ 1782054 w 5178638"/>
              <a:gd name="connsiteY51" fmla="*/ 4450792 h 4469549"/>
              <a:gd name="connsiteX52" fmla="*/ 1767035 w 5178638"/>
              <a:gd name="connsiteY52" fmla="*/ 4453024 h 4469549"/>
              <a:gd name="connsiteX53" fmla="*/ 1748262 w 5178638"/>
              <a:gd name="connsiteY53" fmla="*/ 4453024 h 4469549"/>
              <a:gd name="connsiteX54" fmla="*/ 1714469 w 5178638"/>
              <a:gd name="connsiteY54" fmla="*/ 4453024 h 4469549"/>
              <a:gd name="connsiteX55" fmla="*/ 1710715 w 5178638"/>
              <a:gd name="connsiteY55" fmla="*/ 4453024 h 4469549"/>
              <a:gd name="connsiteX56" fmla="*/ 1669412 w 5178638"/>
              <a:gd name="connsiteY56" fmla="*/ 4446326 h 4469549"/>
              <a:gd name="connsiteX57" fmla="*/ 1669412 w 5178638"/>
              <a:gd name="connsiteY57" fmla="*/ 4444094 h 4469549"/>
              <a:gd name="connsiteX58" fmla="*/ 1680677 w 5178638"/>
              <a:gd name="connsiteY58" fmla="*/ 4437396 h 4469549"/>
              <a:gd name="connsiteX59" fmla="*/ 1710715 w 5178638"/>
              <a:gd name="connsiteY59" fmla="*/ 4437396 h 4469549"/>
              <a:gd name="connsiteX60" fmla="*/ 1721979 w 5178638"/>
              <a:gd name="connsiteY60" fmla="*/ 4435163 h 4469549"/>
              <a:gd name="connsiteX61" fmla="*/ 1710715 w 5178638"/>
              <a:gd name="connsiteY61" fmla="*/ 4434047 h 4469549"/>
              <a:gd name="connsiteX62" fmla="*/ 1695696 w 5178638"/>
              <a:gd name="connsiteY62" fmla="*/ 4435163 h 4469549"/>
              <a:gd name="connsiteX63" fmla="*/ 1676922 w 5178638"/>
              <a:gd name="connsiteY63" fmla="*/ 4435163 h 4469549"/>
              <a:gd name="connsiteX64" fmla="*/ 1646884 w 5178638"/>
              <a:gd name="connsiteY64" fmla="*/ 4434047 h 4469549"/>
              <a:gd name="connsiteX65" fmla="*/ 2236283 w 5178638"/>
              <a:gd name="connsiteY65" fmla="*/ 4414691 h 4469549"/>
              <a:gd name="connsiteX66" fmla="*/ 2264278 w 5178638"/>
              <a:gd name="connsiteY66" fmla="*/ 4414691 h 4469549"/>
              <a:gd name="connsiteX67" fmla="*/ 2232621 w 5178638"/>
              <a:gd name="connsiteY67" fmla="*/ 4419535 h 4469549"/>
              <a:gd name="connsiteX68" fmla="*/ 2232528 w 5178638"/>
              <a:gd name="connsiteY68" fmla="*/ 4419494 h 4469549"/>
              <a:gd name="connsiteX69" fmla="*/ 2232528 w 5178638"/>
              <a:gd name="connsiteY69" fmla="*/ 4419156 h 4469549"/>
              <a:gd name="connsiteX70" fmla="*/ 2236283 w 5178638"/>
              <a:gd name="connsiteY70" fmla="*/ 4414691 h 4469549"/>
              <a:gd name="connsiteX71" fmla="*/ 2272500 w 5178638"/>
              <a:gd name="connsiteY71" fmla="*/ 4414478 h 4469549"/>
              <a:gd name="connsiteX72" fmla="*/ 2270076 w 5178638"/>
              <a:gd name="connsiteY72" fmla="*/ 4414691 h 4469549"/>
              <a:gd name="connsiteX73" fmla="*/ 2264278 w 5178638"/>
              <a:gd name="connsiteY73" fmla="*/ 4414691 h 4469549"/>
              <a:gd name="connsiteX74" fmla="*/ 2264536 w 5178638"/>
              <a:gd name="connsiteY74" fmla="*/ 4414652 h 4469549"/>
              <a:gd name="connsiteX75" fmla="*/ 1278967 w 5178638"/>
              <a:gd name="connsiteY75" fmla="*/ 4411605 h 4469549"/>
              <a:gd name="connsiteX76" fmla="*/ 1304864 w 5178638"/>
              <a:gd name="connsiteY76" fmla="*/ 4411605 h 4469549"/>
              <a:gd name="connsiteX77" fmla="*/ 1286431 w 5178638"/>
              <a:gd name="connsiteY77" fmla="*/ 4413954 h 4469549"/>
              <a:gd name="connsiteX78" fmla="*/ 1278921 w 5178638"/>
              <a:gd name="connsiteY78" fmla="*/ 4411721 h 4469549"/>
              <a:gd name="connsiteX79" fmla="*/ 553850 w 5178638"/>
              <a:gd name="connsiteY79" fmla="*/ 4407256 h 4469549"/>
              <a:gd name="connsiteX80" fmla="*/ 565114 w 5178638"/>
              <a:gd name="connsiteY80" fmla="*/ 4409488 h 4469549"/>
              <a:gd name="connsiteX81" fmla="*/ 580133 w 5178638"/>
              <a:gd name="connsiteY81" fmla="*/ 4417302 h 4469549"/>
              <a:gd name="connsiteX82" fmla="*/ 591397 w 5178638"/>
              <a:gd name="connsiteY82" fmla="*/ 4418419 h 4469549"/>
              <a:gd name="connsiteX83" fmla="*/ 632699 w 5178638"/>
              <a:gd name="connsiteY83" fmla="*/ 4415070 h 4469549"/>
              <a:gd name="connsiteX84" fmla="*/ 658982 w 5178638"/>
              <a:gd name="connsiteY84" fmla="*/ 4413954 h 4469549"/>
              <a:gd name="connsiteX85" fmla="*/ 674001 w 5178638"/>
              <a:gd name="connsiteY85" fmla="*/ 4419535 h 4469549"/>
              <a:gd name="connsiteX86" fmla="*/ 704038 w 5178638"/>
              <a:gd name="connsiteY86" fmla="*/ 4419535 h 4469549"/>
              <a:gd name="connsiteX87" fmla="*/ 711548 w 5178638"/>
              <a:gd name="connsiteY87" fmla="*/ 4413954 h 4469549"/>
              <a:gd name="connsiteX88" fmla="*/ 730322 w 5178638"/>
              <a:gd name="connsiteY88" fmla="*/ 4410605 h 4469549"/>
              <a:gd name="connsiteX89" fmla="*/ 752850 w 5178638"/>
              <a:gd name="connsiteY89" fmla="*/ 4408372 h 4469549"/>
              <a:gd name="connsiteX90" fmla="*/ 782888 w 5178638"/>
              <a:gd name="connsiteY90" fmla="*/ 4412837 h 4469549"/>
              <a:gd name="connsiteX91" fmla="*/ 835454 w 5178638"/>
              <a:gd name="connsiteY91" fmla="*/ 4421768 h 4469549"/>
              <a:gd name="connsiteX92" fmla="*/ 861737 w 5178638"/>
              <a:gd name="connsiteY92" fmla="*/ 4419535 h 4469549"/>
              <a:gd name="connsiteX93" fmla="*/ 891775 w 5178638"/>
              <a:gd name="connsiteY93" fmla="*/ 4415070 h 4469549"/>
              <a:gd name="connsiteX94" fmla="*/ 933077 w 5178638"/>
              <a:gd name="connsiteY94" fmla="*/ 4416186 h 4469549"/>
              <a:gd name="connsiteX95" fmla="*/ 940493 w 5178638"/>
              <a:gd name="connsiteY95" fmla="*/ 4419494 h 4469549"/>
              <a:gd name="connsiteX96" fmla="*/ 940493 w 5178638"/>
              <a:gd name="connsiteY96" fmla="*/ 4420200 h 4469549"/>
              <a:gd name="connsiteX97" fmla="*/ 990071 w 5178638"/>
              <a:gd name="connsiteY97" fmla="*/ 4421372 h 4469549"/>
              <a:gd name="connsiteX98" fmla="*/ 1072675 w 5178638"/>
              <a:gd name="connsiteY98" fmla="*/ 4421651 h 4469549"/>
              <a:gd name="connsiteX99" fmla="*/ 1076429 w 5178638"/>
              <a:gd name="connsiteY99" fmla="*/ 4420535 h 4469549"/>
              <a:gd name="connsiteX100" fmla="*/ 1061411 w 5178638"/>
              <a:gd name="connsiteY100" fmla="*/ 4419419 h 4469549"/>
              <a:gd name="connsiteX101" fmla="*/ 1057656 w 5178638"/>
              <a:gd name="connsiteY101" fmla="*/ 4418302 h 4469549"/>
              <a:gd name="connsiteX102" fmla="*/ 1061411 w 5178638"/>
              <a:gd name="connsiteY102" fmla="*/ 4416070 h 4469549"/>
              <a:gd name="connsiteX103" fmla="*/ 1072675 w 5178638"/>
              <a:gd name="connsiteY103" fmla="*/ 4413837 h 4469549"/>
              <a:gd name="connsiteX104" fmla="*/ 1081508 w 5178638"/>
              <a:gd name="connsiteY104" fmla="*/ 4413528 h 4469549"/>
              <a:gd name="connsiteX105" fmla="*/ 1139587 w 5178638"/>
              <a:gd name="connsiteY105" fmla="*/ 4412837 h 4469549"/>
              <a:gd name="connsiteX106" fmla="*/ 1148512 w 5178638"/>
              <a:gd name="connsiteY106" fmla="*/ 4411605 h 4469549"/>
              <a:gd name="connsiteX107" fmla="*/ 1163686 w 5178638"/>
              <a:gd name="connsiteY107" fmla="*/ 4411605 h 4469549"/>
              <a:gd name="connsiteX108" fmla="*/ 1165870 w 5178638"/>
              <a:gd name="connsiteY108" fmla="*/ 4411721 h 4469549"/>
              <a:gd name="connsiteX109" fmla="*/ 1195907 w 5178638"/>
              <a:gd name="connsiteY109" fmla="*/ 4412837 h 4469549"/>
              <a:gd name="connsiteX110" fmla="*/ 1229700 w 5178638"/>
              <a:gd name="connsiteY110" fmla="*/ 4412837 h 4469549"/>
              <a:gd name="connsiteX111" fmla="*/ 1233455 w 5178638"/>
              <a:gd name="connsiteY111" fmla="*/ 4419535 h 4469549"/>
              <a:gd name="connsiteX112" fmla="*/ 1278511 w 5178638"/>
              <a:gd name="connsiteY112" fmla="*/ 4422884 h 4469549"/>
              <a:gd name="connsiteX113" fmla="*/ 1289775 w 5178638"/>
              <a:gd name="connsiteY113" fmla="*/ 4421768 h 4469549"/>
              <a:gd name="connsiteX114" fmla="*/ 1297285 w 5178638"/>
              <a:gd name="connsiteY114" fmla="*/ 4425117 h 4469549"/>
              <a:gd name="connsiteX115" fmla="*/ 1289775 w 5178638"/>
              <a:gd name="connsiteY115" fmla="*/ 4428466 h 4469549"/>
              <a:gd name="connsiteX116" fmla="*/ 1259738 w 5178638"/>
              <a:gd name="connsiteY116" fmla="*/ 4427349 h 4469549"/>
              <a:gd name="connsiteX117" fmla="*/ 1225945 w 5178638"/>
              <a:gd name="connsiteY117" fmla="*/ 4429582 h 4469549"/>
              <a:gd name="connsiteX118" fmla="*/ 1222451 w 5178638"/>
              <a:gd name="connsiteY118" fmla="*/ 4431660 h 4469549"/>
              <a:gd name="connsiteX119" fmla="*/ 1196111 w 5178638"/>
              <a:gd name="connsiteY119" fmla="*/ 4429186 h 4469549"/>
              <a:gd name="connsiteX120" fmla="*/ 1166543 w 5178638"/>
              <a:gd name="connsiteY120" fmla="*/ 4428349 h 4469549"/>
              <a:gd name="connsiteX121" fmla="*/ 1146284 w 5178638"/>
              <a:gd name="connsiteY121" fmla="*/ 4428475 h 4469549"/>
              <a:gd name="connsiteX122" fmla="*/ 1141840 w 5178638"/>
              <a:gd name="connsiteY122" fmla="*/ 4430877 h 4469549"/>
              <a:gd name="connsiteX123" fmla="*/ 1128230 w 5178638"/>
              <a:gd name="connsiteY123" fmla="*/ 4430319 h 4469549"/>
              <a:gd name="connsiteX124" fmla="*/ 1087049 w 5178638"/>
              <a:gd name="connsiteY124" fmla="*/ 4432359 h 4469549"/>
              <a:gd name="connsiteX125" fmla="*/ 1221275 w 5178638"/>
              <a:gd name="connsiteY125" fmla="*/ 4432359 h 4469549"/>
              <a:gd name="connsiteX126" fmla="*/ 1214681 w 5178638"/>
              <a:gd name="connsiteY126" fmla="*/ 4436280 h 4469549"/>
              <a:gd name="connsiteX127" fmla="*/ 1195907 w 5178638"/>
              <a:gd name="connsiteY127" fmla="*/ 4438512 h 4469549"/>
              <a:gd name="connsiteX128" fmla="*/ 1150851 w 5178638"/>
              <a:gd name="connsiteY128" fmla="*/ 4434047 h 4469549"/>
              <a:gd name="connsiteX129" fmla="*/ 1132077 w 5178638"/>
              <a:gd name="connsiteY129" fmla="*/ 4434047 h 4469549"/>
              <a:gd name="connsiteX130" fmla="*/ 1124568 w 5178638"/>
              <a:gd name="connsiteY130" fmla="*/ 4437396 h 4469549"/>
              <a:gd name="connsiteX131" fmla="*/ 1128322 w 5178638"/>
              <a:gd name="connsiteY131" fmla="*/ 4442978 h 4469549"/>
              <a:gd name="connsiteX132" fmla="*/ 1150851 w 5178638"/>
              <a:gd name="connsiteY132" fmla="*/ 4447443 h 4469549"/>
              <a:gd name="connsiteX133" fmla="*/ 1154605 w 5178638"/>
              <a:gd name="connsiteY133" fmla="*/ 4449675 h 4469549"/>
              <a:gd name="connsiteX134" fmla="*/ 1147096 w 5178638"/>
              <a:gd name="connsiteY134" fmla="*/ 4450792 h 4469549"/>
              <a:gd name="connsiteX135" fmla="*/ 1109549 w 5178638"/>
              <a:gd name="connsiteY135" fmla="*/ 4449675 h 4469549"/>
              <a:gd name="connsiteX136" fmla="*/ 1105794 w 5178638"/>
              <a:gd name="connsiteY136" fmla="*/ 4449675 h 4469549"/>
              <a:gd name="connsiteX137" fmla="*/ 1105794 w 5178638"/>
              <a:gd name="connsiteY137" fmla="*/ 4451908 h 4469549"/>
              <a:gd name="connsiteX138" fmla="*/ 1102039 w 5178638"/>
              <a:gd name="connsiteY138" fmla="*/ 4455257 h 4469549"/>
              <a:gd name="connsiteX139" fmla="*/ 1075756 w 5178638"/>
              <a:gd name="connsiteY139" fmla="*/ 4455257 h 4469549"/>
              <a:gd name="connsiteX140" fmla="*/ 1109549 w 5178638"/>
              <a:gd name="connsiteY140" fmla="*/ 4458606 h 4469549"/>
              <a:gd name="connsiteX141" fmla="*/ 1113303 w 5178638"/>
              <a:gd name="connsiteY141" fmla="*/ 4461955 h 4469549"/>
              <a:gd name="connsiteX142" fmla="*/ 1122591 w 5178638"/>
              <a:gd name="connsiteY142" fmla="*/ 4467477 h 4469549"/>
              <a:gd name="connsiteX143" fmla="*/ 1129088 w 5178638"/>
              <a:gd name="connsiteY143" fmla="*/ 4467799 h 4469549"/>
              <a:gd name="connsiteX144" fmla="*/ 1170390 w 5178638"/>
              <a:gd name="connsiteY144" fmla="*/ 4467799 h 4469549"/>
              <a:gd name="connsiteX145" fmla="*/ 1177900 w 5178638"/>
              <a:gd name="connsiteY145" fmla="*/ 4467799 h 4469549"/>
              <a:gd name="connsiteX146" fmla="*/ 1187121 w 5178638"/>
              <a:gd name="connsiteY146" fmla="*/ 4469299 h 4469549"/>
              <a:gd name="connsiteX147" fmla="*/ 344167 w 5178638"/>
              <a:gd name="connsiteY147" fmla="*/ 4469299 h 4469549"/>
              <a:gd name="connsiteX148" fmla="*/ 353084 w 5178638"/>
              <a:gd name="connsiteY148" fmla="*/ 4450560 h 4469549"/>
              <a:gd name="connsiteX149" fmla="*/ 361051 w 5178638"/>
              <a:gd name="connsiteY149" fmla="*/ 4434278 h 4469549"/>
              <a:gd name="connsiteX150" fmla="*/ 384887 w 5178638"/>
              <a:gd name="connsiteY150" fmla="*/ 4435163 h 4469549"/>
              <a:gd name="connsiteX151" fmla="*/ 403661 w 5178638"/>
              <a:gd name="connsiteY151" fmla="*/ 4435163 h 4469549"/>
              <a:gd name="connsiteX152" fmla="*/ 418680 w 5178638"/>
              <a:gd name="connsiteY152" fmla="*/ 4434047 h 4469549"/>
              <a:gd name="connsiteX153" fmla="*/ 429944 w 5178638"/>
              <a:gd name="connsiteY153" fmla="*/ 4435163 h 4469549"/>
              <a:gd name="connsiteX154" fmla="*/ 418680 w 5178638"/>
              <a:gd name="connsiteY154" fmla="*/ 4437396 h 4469549"/>
              <a:gd name="connsiteX155" fmla="*/ 388642 w 5178638"/>
              <a:gd name="connsiteY155" fmla="*/ 4437396 h 4469549"/>
              <a:gd name="connsiteX156" fmla="*/ 383466 w 5178638"/>
              <a:gd name="connsiteY156" fmla="*/ 4440473 h 4469549"/>
              <a:gd name="connsiteX157" fmla="*/ 399831 w 5178638"/>
              <a:gd name="connsiteY157" fmla="*/ 4441394 h 4469549"/>
              <a:gd name="connsiteX158" fmla="*/ 474926 w 5178638"/>
              <a:gd name="connsiteY158" fmla="*/ 4442511 h 4469549"/>
              <a:gd name="connsiteX159" fmla="*/ 523737 w 5178638"/>
              <a:gd name="connsiteY159" fmla="*/ 4442511 h 4469549"/>
              <a:gd name="connsiteX160" fmla="*/ 527613 w 5178638"/>
              <a:gd name="connsiteY160" fmla="*/ 4442703 h 4469549"/>
              <a:gd name="connsiteX161" fmla="*/ 379717 w 5178638"/>
              <a:gd name="connsiteY161" fmla="*/ 4442703 h 4469549"/>
              <a:gd name="connsiteX162" fmla="*/ 377377 w 5178638"/>
              <a:gd name="connsiteY162" fmla="*/ 4444094 h 4469549"/>
              <a:gd name="connsiteX163" fmla="*/ 377377 w 5178638"/>
              <a:gd name="connsiteY163" fmla="*/ 4446326 h 4469549"/>
              <a:gd name="connsiteX164" fmla="*/ 418680 w 5178638"/>
              <a:gd name="connsiteY164" fmla="*/ 4453024 h 4469549"/>
              <a:gd name="connsiteX165" fmla="*/ 422434 w 5178638"/>
              <a:gd name="connsiteY165" fmla="*/ 4453024 h 4469549"/>
              <a:gd name="connsiteX166" fmla="*/ 456227 w 5178638"/>
              <a:gd name="connsiteY166" fmla="*/ 4453024 h 4469549"/>
              <a:gd name="connsiteX167" fmla="*/ 475000 w 5178638"/>
              <a:gd name="connsiteY167" fmla="*/ 4453024 h 4469549"/>
              <a:gd name="connsiteX168" fmla="*/ 490019 w 5178638"/>
              <a:gd name="connsiteY168" fmla="*/ 4450792 h 4469549"/>
              <a:gd name="connsiteX169" fmla="*/ 516303 w 5178638"/>
              <a:gd name="connsiteY169" fmla="*/ 4450792 h 4469549"/>
              <a:gd name="connsiteX170" fmla="*/ 550095 w 5178638"/>
              <a:gd name="connsiteY170" fmla="*/ 4453024 h 4469549"/>
              <a:gd name="connsiteX171" fmla="*/ 583888 w 5178638"/>
              <a:gd name="connsiteY171" fmla="*/ 4453024 h 4469549"/>
              <a:gd name="connsiteX172" fmla="*/ 617680 w 5178638"/>
              <a:gd name="connsiteY172" fmla="*/ 4450792 h 4469549"/>
              <a:gd name="connsiteX173" fmla="*/ 632699 w 5178638"/>
              <a:gd name="connsiteY173" fmla="*/ 4449675 h 4469549"/>
              <a:gd name="connsiteX174" fmla="*/ 643963 w 5178638"/>
              <a:gd name="connsiteY174" fmla="*/ 4449675 h 4469549"/>
              <a:gd name="connsiteX175" fmla="*/ 704038 w 5178638"/>
              <a:gd name="connsiteY175" fmla="*/ 4450792 h 4469549"/>
              <a:gd name="connsiteX176" fmla="*/ 707793 w 5178638"/>
              <a:gd name="connsiteY176" fmla="*/ 4455257 h 4469549"/>
              <a:gd name="connsiteX177" fmla="*/ 715303 w 5178638"/>
              <a:gd name="connsiteY177" fmla="*/ 4453024 h 4469549"/>
              <a:gd name="connsiteX178" fmla="*/ 737831 w 5178638"/>
              <a:gd name="connsiteY178" fmla="*/ 4453024 h 4469549"/>
              <a:gd name="connsiteX179" fmla="*/ 741586 w 5178638"/>
              <a:gd name="connsiteY179" fmla="*/ 4457489 h 4469549"/>
              <a:gd name="connsiteX180" fmla="*/ 749095 w 5178638"/>
              <a:gd name="connsiteY180" fmla="*/ 4455257 h 4469549"/>
              <a:gd name="connsiteX181" fmla="*/ 767869 w 5178638"/>
              <a:gd name="connsiteY181" fmla="*/ 4455257 h 4469549"/>
              <a:gd name="connsiteX182" fmla="*/ 775378 w 5178638"/>
              <a:gd name="connsiteY182" fmla="*/ 4458606 h 4469549"/>
              <a:gd name="connsiteX183" fmla="*/ 790397 w 5178638"/>
              <a:gd name="connsiteY183" fmla="*/ 4457489 h 4469549"/>
              <a:gd name="connsiteX184" fmla="*/ 816680 w 5178638"/>
              <a:gd name="connsiteY184" fmla="*/ 4458606 h 4469549"/>
              <a:gd name="connsiteX185" fmla="*/ 842963 w 5178638"/>
              <a:gd name="connsiteY185" fmla="*/ 4457489 h 4469549"/>
              <a:gd name="connsiteX186" fmla="*/ 861737 w 5178638"/>
              <a:gd name="connsiteY186" fmla="*/ 4457489 h 4469549"/>
              <a:gd name="connsiteX187" fmla="*/ 906794 w 5178638"/>
              <a:gd name="connsiteY187" fmla="*/ 4457489 h 4469549"/>
              <a:gd name="connsiteX188" fmla="*/ 944341 w 5178638"/>
              <a:gd name="connsiteY188" fmla="*/ 4458606 h 4469549"/>
              <a:gd name="connsiteX189" fmla="*/ 959360 w 5178638"/>
              <a:gd name="connsiteY189" fmla="*/ 4464187 h 4469549"/>
              <a:gd name="connsiteX190" fmla="*/ 985643 w 5178638"/>
              <a:gd name="connsiteY190" fmla="*/ 4463071 h 4469549"/>
              <a:gd name="connsiteX191" fmla="*/ 989398 w 5178638"/>
              <a:gd name="connsiteY191" fmla="*/ 4459722 h 4469549"/>
              <a:gd name="connsiteX192" fmla="*/ 978133 w 5178638"/>
              <a:gd name="connsiteY192" fmla="*/ 4457489 h 4469549"/>
              <a:gd name="connsiteX193" fmla="*/ 944341 w 5178638"/>
              <a:gd name="connsiteY193" fmla="*/ 4457489 h 4469549"/>
              <a:gd name="connsiteX194" fmla="*/ 895529 w 5178638"/>
              <a:gd name="connsiteY194" fmla="*/ 4450792 h 4469549"/>
              <a:gd name="connsiteX195" fmla="*/ 873001 w 5178638"/>
              <a:gd name="connsiteY195" fmla="*/ 4450792 h 4469549"/>
              <a:gd name="connsiteX196" fmla="*/ 760359 w 5178638"/>
              <a:gd name="connsiteY196" fmla="*/ 4447443 h 4469549"/>
              <a:gd name="connsiteX197" fmla="*/ 745340 w 5178638"/>
              <a:gd name="connsiteY197" fmla="*/ 4444094 h 4469549"/>
              <a:gd name="connsiteX198" fmla="*/ 809171 w 5178638"/>
              <a:gd name="connsiteY198" fmla="*/ 4442978 h 4469549"/>
              <a:gd name="connsiteX199" fmla="*/ 809171 w 5178638"/>
              <a:gd name="connsiteY199" fmla="*/ 4441861 h 4469549"/>
              <a:gd name="connsiteX200" fmla="*/ 745340 w 5178638"/>
              <a:gd name="connsiteY200" fmla="*/ 4441861 h 4469549"/>
              <a:gd name="connsiteX201" fmla="*/ 685265 w 5178638"/>
              <a:gd name="connsiteY201" fmla="*/ 4441861 h 4469549"/>
              <a:gd name="connsiteX202" fmla="*/ 670246 w 5178638"/>
              <a:gd name="connsiteY202" fmla="*/ 4440745 h 4469549"/>
              <a:gd name="connsiteX203" fmla="*/ 651473 w 5178638"/>
              <a:gd name="connsiteY203" fmla="*/ 4435163 h 4469549"/>
              <a:gd name="connsiteX204" fmla="*/ 621435 w 5178638"/>
              <a:gd name="connsiteY204" fmla="*/ 4434047 h 4469549"/>
              <a:gd name="connsiteX205" fmla="*/ 595151 w 5178638"/>
              <a:gd name="connsiteY205" fmla="*/ 4435163 h 4469549"/>
              <a:gd name="connsiteX206" fmla="*/ 580133 w 5178638"/>
              <a:gd name="connsiteY206" fmla="*/ 4435163 h 4469549"/>
              <a:gd name="connsiteX207" fmla="*/ 591397 w 5178638"/>
              <a:gd name="connsiteY207" fmla="*/ 4430698 h 4469549"/>
              <a:gd name="connsiteX208" fmla="*/ 583888 w 5178638"/>
              <a:gd name="connsiteY208" fmla="*/ 4426233 h 4469549"/>
              <a:gd name="connsiteX209" fmla="*/ 565114 w 5178638"/>
              <a:gd name="connsiteY209" fmla="*/ 4422884 h 4469549"/>
              <a:gd name="connsiteX210" fmla="*/ 553850 w 5178638"/>
              <a:gd name="connsiteY210" fmla="*/ 4421768 h 4469549"/>
              <a:gd name="connsiteX211" fmla="*/ 501283 w 5178638"/>
              <a:gd name="connsiteY211" fmla="*/ 4420651 h 4469549"/>
              <a:gd name="connsiteX212" fmla="*/ 493774 w 5178638"/>
              <a:gd name="connsiteY212" fmla="*/ 4418419 h 4469549"/>
              <a:gd name="connsiteX213" fmla="*/ 501283 w 5178638"/>
              <a:gd name="connsiteY213" fmla="*/ 4416186 h 4469549"/>
              <a:gd name="connsiteX214" fmla="*/ 553850 w 5178638"/>
              <a:gd name="connsiteY214" fmla="*/ 4407256 h 4469549"/>
              <a:gd name="connsiteX215" fmla="*/ 255797 w 5178638"/>
              <a:gd name="connsiteY215" fmla="*/ 4402571 h 4469549"/>
              <a:gd name="connsiteX216" fmla="*/ 249591 w 5178638"/>
              <a:gd name="connsiteY216" fmla="*/ 4416338 h 4469549"/>
              <a:gd name="connsiteX217" fmla="*/ 219349 w 5178638"/>
              <a:gd name="connsiteY217" fmla="*/ 4468245 h 4469549"/>
              <a:gd name="connsiteX218" fmla="*/ 219044 w 5178638"/>
              <a:gd name="connsiteY218" fmla="*/ 4469299 h 4469549"/>
              <a:gd name="connsiteX219" fmla="*/ 184261 w 5178638"/>
              <a:gd name="connsiteY219" fmla="*/ 4469299 h 4469549"/>
              <a:gd name="connsiteX220" fmla="*/ 200627 w 5178638"/>
              <a:gd name="connsiteY220" fmla="*/ 4444301 h 4469549"/>
              <a:gd name="connsiteX221" fmla="*/ 212789 w 5178638"/>
              <a:gd name="connsiteY221" fmla="*/ 4429659 h 4469549"/>
              <a:gd name="connsiteX222" fmla="*/ 255797 w 5178638"/>
              <a:gd name="connsiteY222" fmla="*/ 4402571 h 4469549"/>
              <a:gd name="connsiteX223" fmla="*/ 1354762 w 5178638"/>
              <a:gd name="connsiteY223" fmla="*/ 4401034 h 4469549"/>
              <a:gd name="connsiteX224" fmla="*/ 1343015 w 5178638"/>
              <a:gd name="connsiteY224" fmla="*/ 4406023 h 4469549"/>
              <a:gd name="connsiteX225" fmla="*/ 1331751 w 5178638"/>
              <a:gd name="connsiteY225" fmla="*/ 4407139 h 4469549"/>
              <a:gd name="connsiteX226" fmla="*/ 1294203 w 5178638"/>
              <a:gd name="connsiteY226" fmla="*/ 4406023 h 4469549"/>
              <a:gd name="connsiteX227" fmla="*/ 1230373 w 5178638"/>
              <a:gd name="connsiteY227" fmla="*/ 4402674 h 4469549"/>
              <a:gd name="connsiteX228" fmla="*/ 1230079 w 5178638"/>
              <a:gd name="connsiteY228" fmla="*/ 4402646 h 4469549"/>
              <a:gd name="connsiteX229" fmla="*/ 1474430 w 5178638"/>
              <a:gd name="connsiteY229" fmla="*/ 4392628 h 4469549"/>
              <a:gd name="connsiteX230" fmla="*/ 1489449 w 5178638"/>
              <a:gd name="connsiteY230" fmla="*/ 4392628 h 4469549"/>
              <a:gd name="connsiteX231" fmla="*/ 1500713 w 5178638"/>
              <a:gd name="connsiteY231" fmla="*/ 4393744 h 4469549"/>
              <a:gd name="connsiteX232" fmla="*/ 1493204 w 5178638"/>
              <a:gd name="connsiteY232" fmla="*/ 4397093 h 4469549"/>
              <a:gd name="connsiteX233" fmla="*/ 1455657 w 5178638"/>
              <a:gd name="connsiteY233" fmla="*/ 4401558 h 4469549"/>
              <a:gd name="connsiteX234" fmla="*/ 1440638 w 5178638"/>
              <a:gd name="connsiteY234" fmla="*/ 4404907 h 4469549"/>
              <a:gd name="connsiteX235" fmla="*/ 1489418 w 5178638"/>
              <a:gd name="connsiteY235" fmla="*/ 4408774 h 4469549"/>
              <a:gd name="connsiteX236" fmla="*/ 1477921 w 5178638"/>
              <a:gd name="connsiteY236" fmla="*/ 4408372 h 4469549"/>
              <a:gd name="connsiteX237" fmla="*/ 1387808 w 5178638"/>
              <a:gd name="connsiteY237" fmla="*/ 4408372 h 4469549"/>
              <a:gd name="connsiteX238" fmla="*/ 1382456 w 5178638"/>
              <a:gd name="connsiteY238" fmla="*/ 4408145 h 4469549"/>
              <a:gd name="connsiteX239" fmla="*/ 1395581 w 5178638"/>
              <a:gd name="connsiteY239" fmla="*/ 4404907 h 4469549"/>
              <a:gd name="connsiteX240" fmla="*/ 1380562 w 5178638"/>
              <a:gd name="connsiteY240" fmla="*/ 4401558 h 4469549"/>
              <a:gd name="connsiteX241" fmla="*/ 1365945 w 5178638"/>
              <a:gd name="connsiteY241" fmla="*/ 4400889 h 4469549"/>
              <a:gd name="connsiteX242" fmla="*/ 1391563 w 5178638"/>
              <a:gd name="connsiteY242" fmla="*/ 4400558 h 4469549"/>
              <a:gd name="connsiteX243" fmla="*/ 1470412 w 5178638"/>
              <a:gd name="connsiteY243" fmla="*/ 4398325 h 4469549"/>
              <a:gd name="connsiteX244" fmla="*/ 1446945 w 5178638"/>
              <a:gd name="connsiteY244" fmla="*/ 4394698 h 4469549"/>
              <a:gd name="connsiteX245" fmla="*/ 1432962 w 5178638"/>
              <a:gd name="connsiteY245" fmla="*/ 4393166 h 4469549"/>
              <a:gd name="connsiteX246" fmla="*/ 1445800 w 5178638"/>
              <a:gd name="connsiteY246" fmla="*/ 4392767 h 4469549"/>
              <a:gd name="connsiteX247" fmla="*/ 1474430 w 5178638"/>
              <a:gd name="connsiteY247" fmla="*/ 4392628 h 4469549"/>
              <a:gd name="connsiteX248" fmla="*/ 1263741 w 5178638"/>
              <a:gd name="connsiteY248" fmla="*/ 4390974 h 4469549"/>
              <a:gd name="connsiteX249" fmla="*/ 1286694 w 5178638"/>
              <a:gd name="connsiteY249" fmla="*/ 4391372 h 4469549"/>
              <a:gd name="connsiteX250" fmla="*/ 1343015 w 5178638"/>
              <a:gd name="connsiteY250" fmla="*/ 4391511 h 4469549"/>
              <a:gd name="connsiteX251" fmla="*/ 1376807 w 5178638"/>
              <a:gd name="connsiteY251" fmla="*/ 4393744 h 4469549"/>
              <a:gd name="connsiteX252" fmla="*/ 1393989 w 5178638"/>
              <a:gd name="connsiteY252" fmla="*/ 4393744 h 4469549"/>
              <a:gd name="connsiteX253" fmla="*/ 1376544 w 5178638"/>
              <a:gd name="connsiteY253" fmla="*/ 4396093 h 4469549"/>
              <a:gd name="connsiteX254" fmla="*/ 1357770 w 5178638"/>
              <a:gd name="connsiteY254" fmla="*/ 4397209 h 4469549"/>
              <a:gd name="connsiteX255" fmla="*/ 1237619 w 5178638"/>
              <a:gd name="connsiteY255" fmla="*/ 4397209 h 4469549"/>
              <a:gd name="connsiteX256" fmla="*/ 1203827 w 5178638"/>
              <a:gd name="connsiteY256" fmla="*/ 4392744 h 4469549"/>
              <a:gd name="connsiteX257" fmla="*/ 1239027 w 5178638"/>
              <a:gd name="connsiteY257" fmla="*/ 4392465 h 4469549"/>
              <a:gd name="connsiteX258" fmla="*/ 4346457 w 5178638"/>
              <a:gd name="connsiteY258" fmla="*/ 4381118 h 4469549"/>
              <a:gd name="connsiteX259" fmla="*/ 4350210 w 5178638"/>
              <a:gd name="connsiteY259" fmla="*/ 4382234 h 4469549"/>
              <a:gd name="connsiteX260" fmla="*/ 4373208 w 5178638"/>
              <a:gd name="connsiteY260" fmla="*/ 4386560 h 4469549"/>
              <a:gd name="connsiteX261" fmla="*/ 4399022 w 5178638"/>
              <a:gd name="connsiteY261" fmla="*/ 4383351 h 4469549"/>
              <a:gd name="connsiteX262" fmla="*/ 4403909 w 5178638"/>
              <a:gd name="connsiteY262" fmla="*/ 4381898 h 4469549"/>
              <a:gd name="connsiteX263" fmla="*/ 4388168 w 5178638"/>
              <a:gd name="connsiteY263" fmla="*/ 4381118 h 4469549"/>
              <a:gd name="connsiteX264" fmla="*/ 4346865 w 5178638"/>
              <a:gd name="connsiteY264" fmla="*/ 4381118 h 4469549"/>
              <a:gd name="connsiteX265" fmla="*/ 4038978 w 5178638"/>
              <a:gd name="connsiteY265" fmla="*/ 4377769 h 4469549"/>
              <a:gd name="connsiteX266" fmla="*/ 3978903 w 5178638"/>
              <a:gd name="connsiteY266" fmla="*/ 4378885 h 4469549"/>
              <a:gd name="connsiteX267" fmla="*/ 3989757 w 5178638"/>
              <a:gd name="connsiteY267" fmla="*/ 4378885 h 4469549"/>
              <a:gd name="connsiteX268" fmla="*/ 4012285 w 5178638"/>
              <a:gd name="connsiteY268" fmla="*/ 4381118 h 4469549"/>
              <a:gd name="connsiteX269" fmla="*/ 4027304 w 5178638"/>
              <a:gd name="connsiteY269" fmla="*/ 4381118 h 4469549"/>
              <a:gd name="connsiteX270" fmla="*/ 4057342 w 5178638"/>
              <a:gd name="connsiteY270" fmla="*/ 4378885 h 4469549"/>
              <a:gd name="connsiteX271" fmla="*/ 4093414 w 5178638"/>
              <a:gd name="connsiteY271" fmla="*/ 4378885 h 4469549"/>
              <a:gd name="connsiteX272" fmla="*/ 4076525 w 5178638"/>
              <a:gd name="connsiteY272" fmla="*/ 4377769 h 4469549"/>
              <a:gd name="connsiteX273" fmla="*/ 4038978 w 5178638"/>
              <a:gd name="connsiteY273" fmla="*/ 4377769 h 4469549"/>
              <a:gd name="connsiteX274" fmla="*/ 389750 w 5178638"/>
              <a:gd name="connsiteY274" fmla="*/ 4375620 h 4469549"/>
              <a:gd name="connsiteX275" fmla="*/ 392304 w 5178638"/>
              <a:gd name="connsiteY275" fmla="*/ 4375620 h 4469549"/>
              <a:gd name="connsiteX276" fmla="*/ 402673 w 5178638"/>
              <a:gd name="connsiteY276" fmla="*/ 4375620 h 4469549"/>
              <a:gd name="connsiteX277" fmla="*/ 407341 w 5178638"/>
              <a:gd name="connsiteY277" fmla="*/ 4377765 h 4469549"/>
              <a:gd name="connsiteX278" fmla="*/ 441133 w 5178638"/>
              <a:gd name="connsiteY278" fmla="*/ 4391161 h 4469549"/>
              <a:gd name="connsiteX279" fmla="*/ 463661 w 5178638"/>
              <a:gd name="connsiteY279" fmla="*/ 4397859 h 4469549"/>
              <a:gd name="connsiteX280" fmla="*/ 478680 w 5178638"/>
              <a:gd name="connsiteY280" fmla="*/ 4406789 h 4469549"/>
              <a:gd name="connsiteX281" fmla="*/ 478680 w 5178638"/>
              <a:gd name="connsiteY281" fmla="*/ 4409022 h 4469549"/>
              <a:gd name="connsiteX282" fmla="*/ 422359 w 5178638"/>
              <a:gd name="connsiteY282" fmla="*/ 4420185 h 4469549"/>
              <a:gd name="connsiteX283" fmla="*/ 367946 w 5178638"/>
              <a:gd name="connsiteY283" fmla="*/ 4420185 h 4469549"/>
              <a:gd name="connsiteX284" fmla="*/ 351938 w 5178638"/>
              <a:gd name="connsiteY284" fmla="*/ 4375603 h 4469549"/>
              <a:gd name="connsiteX285" fmla="*/ 354757 w 5178638"/>
              <a:gd name="connsiteY285" fmla="*/ 4375620 h 4469549"/>
              <a:gd name="connsiteX286" fmla="*/ 358511 w 5178638"/>
              <a:gd name="connsiteY286" fmla="*/ 4375620 h 4469549"/>
              <a:gd name="connsiteX287" fmla="*/ 376345 w 5178638"/>
              <a:gd name="connsiteY287" fmla="*/ 4375620 h 4469549"/>
              <a:gd name="connsiteX288" fmla="*/ 358149 w 5178638"/>
              <a:gd name="connsiteY288" fmla="*/ 4401366 h 4469549"/>
              <a:gd name="connsiteX289" fmla="*/ 347184 w 5178638"/>
              <a:gd name="connsiteY289" fmla="*/ 4420185 h 4469549"/>
              <a:gd name="connsiteX290" fmla="*/ 332208 w 5178638"/>
              <a:gd name="connsiteY290" fmla="*/ 4420185 h 4469549"/>
              <a:gd name="connsiteX291" fmla="*/ 332208 w 5178638"/>
              <a:gd name="connsiteY291" fmla="*/ 4430378 h 4469549"/>
              <a:gd name="connsiteX292" fmla="*/ 336076 w 5178638"/>
              <a:gd name="connsiteY292" fmla="*/ 4431815 h 4469549"/>
              <a:gd name="connsiteX293" fmla="*/ 340128 w 5178638"/>
              <a:gd name="connsiteY293" fmla="*/ 4432297 h 4469549"/>
              <a:gd name="connsiteX294" fmla="*/ 327906 w 5178638"/>
              <a:gd name="connsiteY294" fmla="*/ 4453273 h 4469549"/>
              <a:gd name="connsiteX295" fmla="*/ 321334 w 5178638"/>
              <a:gd name="connsiteY295" fmla="*/ 4469299 h 4469549"/>
              <a:gd name="connsiteX296" fmla="*/ 295188 w 5178638"/>
              <a:gd name="connsiteY296" fmla="*/ 4469299 h 4469549"/>
              <a:gd name="connsiteX297" fmla="*/ 317314 w 5178638"/>
              <a:gd name="connsiteY297" fmla="*/ 4434066 h 4469549"/>
              <a:gd name="connsiteX298" fmla="*/ 345667 w 5178638"/>
              <a:gd name="connsiteY298" fmla="*/ 4385402 h 4469549"/>
              <a:gd name="connsiteX299" fmla="*/ 1813123 w 5178638"/>
              <a:gd name="connsiteY299" fmla="*/ 4375509 h 4469549"/>
              <a:gd name="connsiteX300" fmla="*/ 1812000 w 5178638"/>
              <a:gd name="connsiteY300" fmla="*/ 4375620 h 4469549"/>
              <a:gd name="connsiteX301" fmla="*/ 1808633 w 5178638"/>
              <a:gd name="connsiteY301" fmla="*/ 4375620 h 4469549"/>
              <a:gd name="connsiteX302" fmla="*/ 426096 w 5178638"/>
              <a:gd name="connsiteY302" fmla="*/ 4373388 h 4469549"/>
              <a:gd name="connsiteX303" fmla="*/ 452380 w 5178638"/>
              <a:gd name="connsiteY303" fmla="*/ 4373388 h 4469549"/>
              <a:gd name="connsiteX304" fmla="*/ 486172 w 5178638"/>
              <a:gd name="connsiteY304" fmla="*/ 4375620 h 4469549"/>
              <a:gd name="connsiteX305" fmla="*/ 516598 w 5178638"/>
              <a:gd name="connsiteY305" fmla="*/ 4375620 h 4469549"/>
              <a:gd name="connsiteX306" fmla="*/ 456227 w 5178638"/>
              <a:gd name="connsiteY306" fmla="*/ 4377116 h 4469549"/>
              <a:gd name="connsiteX307" fmla="*/ 444962 w 5178638"/>
              <a:gd name="connsiteY307" fmla="*/ 4377116 h 4469549"/>
              <a:gd name="connsiteX308" fmla="*/ 407815 w 5178638"/>
              <a:gd name="connsiteY308" fmla="*/ 4375620 h 4469549"/>
              <a:gd name="connsiteX309" fmla="*/ 411077 w 5178638"/>
              <a:gd name="connsiteY309" fmla="*/ 4375620 h 4469549"/>
              <a:gd name="connsiteX310" fmla="*/ 426096 w 5178638"/>
              <a:gd name="connsiteY310" fmla="*/ 4373388 h 4469549"/>
              <a:gd name="connsiteX311" fmla="*/ 568776 w 5178638"/>
              <a:gd name="connsiteY311" fmla="*/ 4372271 h 4469549"/>
              <a:gd name="connsiteX312" fmla="*/ 580040 w 5178638"/>
              <a:gd name="connsiteY312" fmla="*/ 4372271 h 4469549"/>
              <a:gd name="connsiteX313" fmla="*/ 640115 w 5178638"/>
              <a:gd name="connsiteY313" fmla="*/ 4373388 h 4469549"/>
              <a:gd name="connsiteX314" fmla="*/ 643870 w 5178638"/>
              <a:gd name="connsiteY314" fmla="*/ 4377853 h 4469549"/>
              <a:gd name="connsiteX315" fmla="*/ 651380 w 5178638"/>
              <a:gd name="connsiteY315" fmla="*/ 4375620 h 4469549"/>
              <a:gd name="connsiteX316" fmla="*/ 673908 w 5178638"/>
              <a:gd name="connsiteY316" fmla="*/ 4375620 h 4469549"/>
              <a:gd name="connsiteX317" fmla="*/ 672969 w 5178638"/>
              <a:gd name="connsiteY317" fmla="*/ 4377853 h 4469549"/>
              <a:gd name="connsiteX318" fmla="*/ 673480 w 5178638"/>
              <a:gd name="connsiteY318" fmla="*/ 4378096 h 4469549"/>
              <a:gd name="connsiteX319" fmla="*/ 655227 w 5178638"/>
              <a:gd name="connsiteY319" fmla="*/ 4379348 h 4469549"/>
              <a:gd name="connsiteX320" fmla="*/ 602661 w 5178638"/>
              <a:gd name="connsiteY320" fmla="*/ 4378232 h 4469549"/>
              <a:gd name="connsiteX321" fmla="*/ 546340 w 5178638"/>
              <a:gd name="connsiteY321" fmla="*/ 4374883 h 4469549"/>
              <a:gd name="connsiteX322" fmla="*/ 521088 w 5178638"/>
              <a:gd name="connsiteY322" fmla="*/ 4375509 h 4469549"/>
              <a:gd name="connsiteX323" fmla="*/ 535453 w 5178638"/>
              <a:gd name="connsiteY323" fmla="*/ 4374086 h 4469549"/>
              <a:gd name="connsiteX324" fmla="*/ 553757 w 5178638"/>
              <a:gd name="connsiteY324" fmla="*/ 4373388 h 4469549"/>
              <a:gd name="connsiteX325" fmla="*/ 568776 w 5178638"/>
              <a:gd name="connsiteY325" fmla="*/ 4372271 h 4469549"/>
              <a:gd name="connsiteX326" fmla="*/ 2050077 w 5178638"/>
              <a:gd name="connsiteY326" fmla="*/ 4371871 h 4469549"/>
              <a:gd name="connsiteX327" fmla="*/ 2101113 w 5178638"/>
              <a:gd name="connsiteY327" fmla="*/ 4373388 h 4469549"/>
              <a:gd name="connsiteX328" fmla="*/ 2123641 w 5178638"/>
              <a:gd name="connsiteY328" fmla="*/ 4373388 h 4469549"/>
              <a:gd name="connsiteX329" fmla="*/ 2172453 w 5178638"/>
              <a:gd name="connsiteY329" fmla="*/ 4380085 h 4469549"/>
              <a:gd name="connsiteX330" fmla="*/ 2206245 w 5178638"/>
              <a:gd name="connsiteY330" fmla="*/ 4380085 h 4469549"/>
              <a:gd name="connsiteX331" fmla="*/ 2217510 w 5178638"/>
              <a:gd name="connsiteY331" fmla="*/ 4382318 h 4469549"/>
              <a:gd name="connsiteX332" fmla="*/ 2213755 w 5178638"/>
              <a:gd name="connsiteY332" fmla="*/ 4385667 h 4469549"/>
              <a:gd name="connsiteX333" fmla="*/ 2187472 w 5178638"/>
              <a:gd name="connsiteY333" fmla="*/ 4386783 h 4469549"/>
              <a:gd name="connsiteX334" fmla="*/ 2172453 w 5178638"/>
              <a:gd name="connsiteY334" fmla="*/ 4381202 h 4469549"/>
              <a:gd name="connsiteX335" fmla="*/ 2134906 w 5178638"/>
              <a:gd name="connsiteY335" fmla="*/ 4380085 h 4469549"/>
              <a:gd name="connsiteX336" fmla="*/ 2089849 w 5178638"/>
              <a:gd name="connsiteY336" fmla="*/ 4380085 h 4469549"/>
              <a:gd name="connsiteX337" fmla="*/ 2071075 w 5178638"/>
              <a:gd name="connsiteY337" fmla="*/ 4380085 h 4469549"/>
              <a:gd name="connsiteX338" fmla="*/ 2044792 w 5178638"/>
              <a:gd name="connsiteY338" fmla="*/ 4381202 h 4469549"/>
              <a:gd name="connsiteX339" fmla="*/ 2018509 w 5178638"/>
              <a:gd name="connsiteY339" fmla="*/ 4380085 h 4469549"/>
              <a:gd name="connsiteX340" fmla="*/ 2003490 w 5178638"/>
              <a:gd name="connsiteY340" fmla="*/ 4381202 h 4469549"/>
              <a:gd name="connsiteX341" fmla="*/ 1995981 w 5178638"/>
              <a:gd name="connsiteY341" fmla="*/ 4377853 h 4469549"/>
              <a:gd name="connsiteX342" fmla="*/ 1977207 w 5178638"/>
              <a:gd name="connsiteY342" fmla="*/ 4377853 h 4469549"/>
              <a:gd name="connsiteX343" fmla="*/ 1969698 w 5178638"/>
              <a:gd name="connsiteY343" fmla="*/ 4380085 h 4469549"/>
              <a:gd name="connsiteX344" fmla="*/ 1965515 w 5178638"/>
              <a:gd name="connsiteY344" fmla="*/ 4378096 h 4469549"/>
              <a:gd name="connsiteX345" fmla="*/ 1996073 w 5178638"/>
              <a:gd name="connsiteY345" fmla="*/ 4375999 h 4469549"/>
              <a:gd name="connsiteX346" fmla="*/ 438364 w 5178638"/>
              <a:gd name="connsiteY346" fmla="*/ 4365107 h 4469549"/>
              <a:gd name="connsiteX347" fmla="*/ 459814 w 5178638"/>
              <a:gd name="connsiteY347" fmla="*/ 4365107 h 4469549"/>
              <a:gd name="connsiteX348" fmla="*/ 463690 w 5178638"/>
              <a:gd name="connsiteY348" fmla="*/ 4365299 h 4469549"/>
              <a:gd name="connsiteX349" fmla="*/ 439009 w 5178638"/>
              <a:gd name="connsiteY349" fmla="*/ 4365299 h 4469549"/>
              <a:gd name="connsiteX350" fmla="*/ 359149 w 5178638"/>
              <a:gd name="connsiteY350" fmla="*/ 4364336 h 4469549"/>
              <a:gd name="connsiteX351" fmla="*/ 378749 w 5178638"/>
              <a:gd name="connsiteY351" fmla="*/ 4364627 h 4469549"/>
              <a:gd name="connsiteX352" fmla="*/ 380211 w 5178638"/>
              <a:gd name="connsiteY352" fmla="*/ 4365299 h 4469549"/>
              <a:gd name="connsiteX353" fmla="*/ 358532 w 5178638"/>
              <a:gd name="connsiteY353" fmla="*/ 4365299 h 4469549"/>
              <a:gd name="connsiteX354" fmla="*/ 290415 w 5178638"/>
              <a:gd name="connsiteY354" fmla="*/ 4356583 h 4469549"/>
              <a:gd name="connsiteX355" fmla="*/ 290926 w 5178638"/>
              <a:gd name="connsiteY355" fmla="*/ 4356643 h 4469549"/>
              <a:gd name="connsiteX356" fmla="*/ 320964 w 5178638"/>
              <a:gd name="connsiteY356" fmla="*/ 4357759 h 4469549"/>
              <a:gd name="connsiteX357" fmla="*/ 339738 w 5178638"/>
              <a:gd name="connsiteY357" fmla="*/ 4357759 h 4469549"/>
              <a:gd name="connsiteX358" fmla="*/ 344493 w 5178638"/>
              <a:gd name="connsiteY358" fmla="*/ 4357406 h 4469549"/>
              <a:gd name="connsiteX359" fmla="*/ 343055 w 5178638"/>
              <a:gd name="connsiteY359" fmla="*/ 4359992 h 4469549"/>
              <a:gd name="connsiteX360" fmla="*/ 324719 w 5178638"/>
              <a:gd name="connsiteY360" fmla="*/ 4359992 h 4469549"/>
              <a:gd name="connsiteX361" fmla="*/ 319543 w 5178638"/>
              <a:gd name="connsiteY361" fmla="*/ 4363069 h 4469549"/>
              <a:gd name="connsiteX362" fmla="*/ 335908 w 5178638"/>
              <a:gd name="connsiteY362" fmla="*/ 4363990 h 4469549"/>
              <a:gd name="connsiteX363" fmla="*/ 340790 w 5178638"/>
              <a:gd name="connsiteY363" fmla="*/ 4364063 h 4469549"/>
              <a:gd name="connsiteX364" fmla="*/ 340103 w 5178638"/>
              <a:gd name="connsiteY364" fmla="*/ 4365299 h 4469549"/>
              <a:gd name="connsiteX365" fmla="*/ 315794 w 5178638"/>
              <a:gd name="connsiteY365" fmla="*/ 4365299 h 4469549"/>
              <a:gd name="connsiteX366" fmla="*/ 313454 w 5178638"/>
              <a:gd name="connsiteY366" fmla="*/ 4366690 h 4469549"/>
              <a:gd name="connsiteX367" fmla="*/ 313454 w 5178638"/>
              <a:gd name="connsiteY367" fmla="*/ 4368922 h 4469549"/>
              <a:gd name="connsiteX368" fmla="*/ 327066 w 5178638"/>
              <a:gd name="connsiteY368" fmla="*/ 4374783 h 4469549"/>
              <a:gd name="connsiteX369" fmla="*/ 334528 w 5178638"/>
              <a:gd name="connsiteY369" fmla="*/ 4375322 h 4469549"/>
              <a:gd name="connsiteX370" fmla="*/ 320240 w 5178638"/>
              <a:gd name="connsiteY370" fmla="*/ 4401006 h 4469549"/>
              <a:gd name="connsiteX371" fmla="*/ 297192 w 5178638"/>
              <a:gd name="connsiteY371" fmla="*/ 4444070 h 4469549"/>
              <a:gd name="connsiteX372" fmla="*/ 281246 w 5178638"/>
              <a:gd name="connsiteY372" fmla="*/ 4469299 h 4469549"/>
              <a:gd name="connsiteX373" fmla="*/ 224182 w 5178638"/>
              <a:gd name="connsiteY373" fmla="*/ 4469299 h 4469549"/>
              <a:gd name="connsiteX374" fmla="*/ 247987 w 5178638"/>
              <a:gd name="connsiteY374" fmla="*/ 4428439 h 4469549"/>
              <a:gd name="connsiteX375" fmla="*/ 282009 w 5178638"/>
              <a:gd name="connsiteY375" fmla="*/ 4370042 h 4469549"/>
              <a:gd name="connsiteX376" fmla="*/ 4380658 w 5178638"/>
              <a:gd name="connsiteY376" fmla="*/ 4349862 h 4469549"/>
              <a:gd name="connsiteX377" fmla="*/ 4376903 w 5178638"/>
              <a:gd name="connsiteY377" fmla="*/ 4350978 h 4469549"/>
              <a:gd name="connsiteX378" fmla="*/ 4391922 w 5178638"/>
              <a:gd name="connsiteY378" fmla="*/ 4352094 h 4469549"/>
              <a:gd name="connsiteX379" fmla="*/ 4395677 w 5178638"/>
              <a:gd name="connsiteY379" fmla="*/ 4353211 h 4469549"/>
              <a:gd name="connsiteX380" fmla="*/ 4391922 w 5178638"/>
              <a:gd name="connsiteY380" fmla="*/ 4355443 h 4469549"/>
              <a:gd name="connsiteX381" fmla="*/ 4380658 w 5178638"/>
              <a:gd name="connsiteY381" fmla="*/ 4357676 h 4469549"/>
              <a:gd name="connsiteX382" fmla="*/ 4316827 w 5178638"/>
              <a:gd name="connsiteY382" fmla="*/ 4359908 h 4469549"/>
              <a:gd name="connsiteX383" fmla="*/ 4110318 w 5178638"/>
              <a:gd name="connsiteY383" fmla="*/ 4359908 h 4469549"/>
              <a:gd name="connsiteX384" fmla="*/ 4057752 w 5178638"/>
              <a:gd name="connsiteY384" fmla="*/ 4366606 h 4469549"/>
              <a:gd name="connsiteX385" fmla="*/ 4072771 w 5178638"/>
              <a:gd name="connsiteY385" fmla="*/ 4369955 h 4469549"/>
              <a:gd name="connsiteX386" fmla="*/ 4110318 w 5178638"/>
              <a:gd name="connsiteY386" fmla="*/ 4365490 h 4469549"/>
              <a:gd name="connsiteX387" fmla="*/ 4121582 w 5178638"/>
              <a:gd name="connsiteY387" fmla="*/ 4364374 h 4469549"/>
              <a:gd name="connsiteX388" fmla="*/ 4159129 w 5178638"/>
              <a:gd name="connsiteY388" fmla="*/ 4365490 h 4469549"/>
              <a:gd name="connsiteX389" fmla="*/ 4222960 w 5178638"/>
              <a:gd name="connsiteY389" fmla="*/ 4368839 h 4469549"/>
              <a:gd name="connsiteX390" fmla="*/ 4249242 w 5178638"/>
              <a:gd name="connsiteY390" fmla="*/ 4369955 h 4469549"/>
              <a:gd name="connsiteX391" fmla="*/ 4294299 w 5178638"/>
              <a:gd name="connsiteY391" fmla="*/ 4366606 h 4469549"/>
              <a:gd name="connsiteX392" fmla="*/ 4316827 w 5178638"/>
              <a:gd name="connsiteY392" fmla="*/ 4366606 h 4469549"/>
              <a:gd name="connsiteX393" fmla="*/ 4358130 w 5178638"/>
              <a:gd name="connsiteY393" fmla="*/ 4366606 h 4469549"/>
              <a:gd name="connsiteX394" fmla="*/ 4388168 w 5178638"/>
              <a:gd name="connsiteY394" fmla="*/ 4367722 h 4469549"/>
              <a:gd name="connsiteX395" fmla="*/ 4459507 w 5178638"/>
              <a:gd name="connsiteY395" fmla="*/ 4373304 h 4469549"/>
              <a:gd name="connsiteX396" fmla="*/ 4478281 w 5178638"/>
              <a:gd name="connsiteY396" fmla="*/ 4371071 h 4469549"/>
              <a:gd name="connsiteX397" fmla="*/ 4500922 w 5178638"/>
              <a:gd name="connsiteY397" fmla="*/ 4368827 h 4469549"/>
              <a:gd name="connsiteX398" fmla="*/ 4500922 w 5178638"/>
              <a:gd name="connsiteY398" fmla="*/ 4361392 h 4469549"/>
              <a:gd name="connsiteX399" fmla="*/ 4482110 w 5178638"/>
              <a:gd name="connsiteY399" fmla="*/ 4360375 h 4469549"/>
              <a:gd name="connsiteX400" fmla="*/ 4467091 w 5178638"/>
              <a:gd name="connsiteY400" fmla="*/ 4359259 h 4469549"/>
              <a:gd name="connsiteX401" fmla="*/ 4447128 w 5178638"/>
              <a:gd name="connsiteY401" fmla="*/ 4350087 h 4469549"/>
              <a:gd name="connsiteX402" fmla="*/ 1665658 w 5178638"/>
              <a:gd name="connsiteY402" fmla="*/ 4344743 h 4469549"/>
              <a:gd name="connsiteX403" fmla="*/ 1736997 w 5178638"/>
              <a:gd name="connsiteY403" fmla="*/ 4350325 h 4469549"/>
              <a:gd name="connsiteX404" fmla="*/ 1767035 w 5178638"/>
              <a:gd name="connsiteY404" fmla="*/ 4351441 h 4469549"/>
              <a:gd name="connsiteX405" fmla="*/ 1808338 w 5178638"/>
              <a:gd name="connsiteY405" fmla="*/ 4351441 h 4469549"/>
              <a:gd name="connsiteX406" fmla="*/ 1819792 w 5178638"/>
              <a:gd name="connsiteY406" fmla="*/ 4351441 h 4469549"/>
              <a:gd name="connsiteX407" fmla="*/ 1819509 w 5178638"/>
              <a:gd name="connsiteY407" fmla="*/ 4353294 h 4469549"/>
              <a:gd name="connsiteX408" fmla="*/ 1808245 w 5178638"/>
              <a:gd name="connsiteY408" fmla="*/ 4357759 h 4469549"/>
              <a:gd name="connsiteX409" fmla="*/ 1823263 w 5178638"/>
              <a:gd name="connsiteY409" fmla="*/ 4357759 h 4469549"/>
              <a:gd name="connsiteX410" fmla="*/ 1849547 w 5178638"/>
              <a:gd name="connsiteY410" fmla="*/ 4356643 h 4469549"/>
              <a:gd name="connsiteX411" fmla="*/ 1879585 w 5178638"/>
              <a:gd name="connsiteY411" fmla="*/ 4357759 h 4469549"/>
              <a:gd name="connsiteX412" fmla="*/ 1882605 w 5178638"/>
              <a:gd name="connsiteY412" fmla="*/ 4358139 h 4469549"/>
              <a:gd name="connsiteX413" fmla="*/ 1808338 w 5178638"/>
              <a:gd name="connsiteY413" fmla="*/ 4358139 h 4469549"/>
              <a:gd name="connsiteX414" fmla="*/ 1744507 w 5178638"/>
              <a:gd name="connsiteY414" fmla="*/ 4360371 h 4469549"/>
              <a:gd name="connsiteX415" fmla="*/ 1733243 w 5178638"/>
              <a:gd name="connsiteY415" fmla="*/ 4362604 h 4469549"/>
              <a:gd name="connsiteX416" fmla="*/ 1729488 w 5178638"/>
              <a:gd name="connsiteY416" fmla="*/ 4364836 h 4469549"/>
              <a:gd name="connsiteX417" fmla="*/ 1733243 w 5178638"/>
              <a:gd name="connsiteY417" fmla="*/ 4365953 h 4469549"/>
              <a:gd name="connsiteX418" fmla="*/ 1748262 w 5178638"/>
              <a:gd name="connsiteY418" fmla="*/ 4367069 h 4469549"/>
              <a:gd name="connsiteX419" fmla="*/ 1744507 w 5178638"/>
              <a:gd name="connsiteY419" fmla="*/ 4368185 h 4469549"/>
              <a:gd name="connsiteX420" fmla="*/ 1605253 w 5178638"/>
              <a:gd name="connsiteY420" fmla="*/ 4366304 h 4469549"/>
              <a:gd name="connsiteX421" fmla="*/ 1602673 w 5178638"/>
              <a:gd name="connsiteY421" fmla="*/ 4362085 h 4469549"/>
              <a:gd name="connsiteX422" fmla="*/ 1616754 w 5178638"/>
              <a:gd name="connsiteY422" fmla="*/ 4359992 h 4469549"/>
              <a:gd name="connsiteX423" fmla="*/ 1646792 w 5178638"/>
              <a:gd name="connsiteY423" fmla="*/ 4359992 h 4469549"/>
              <a:gd name="connsiteX424" fmla="*/ 1658056 w 5178638"/>
              <a:gd name="connsiteY424" fmla="*/ 4357759 h 4469549"/>
              <a:gd name="connsiteX425" fmla="*/ 1646792 w 5178638"/>
              <a:gd name="connsiteY425" fmla="*/ 4356643 h 4469549"/>
              <a:gd name="connsiteX426" fmla="*/ 1631773 w 5178638"/>
              <a:gd name="connsiteY426" fmla="*/ 4357759 h 4469549"/>
              <a:gd name="connsiteX427" fmla="*/ 1612999 w 5178638"/>
              <a:gd name="connsiteY427" fmla="*/ 4357759 h 4469549"/>
              <a:gd name="connsiteX428" fmla="*/ 1582961 w 5178638"/>
              <a:gd name="connsiteY428" fmla="*/ 4356643 h 4469549"/>
              <a:gd name="connsiteX429" fmla="*/ 1564188 w 5178638"/>
              <a:gd name="connsiteY429" fmla="*/ 4354411 h 4469549"/>
              <a:gd name="connsiteX430" fmla="*/ 1557218 w 5178638"/>
              <a:gd name="connsiteY430" fmla="*/ 4352557 h 4469549"/>
              <a:gd name="connsiteX431" fmla="*/ 1590563 w 5178638"/>
              <a:gd name="connsiteY431" fmla="*/ 4352557 h 4469549"/>
              <a:gd name="connsiteX432" fmla="*/ 1646884 w 5178638"/>
              <a:gd name="connsiteY432" fmla="*/ 4346976 h 4469549"/>
              <a:gd name="connsiteX433" fmla="*/ 1665658 w 5178638"/>
              <a:gd name="connsiteY433" fmla="*/ 4344743 h 4469549"/>
              <a:gd name="connsiteX434" fmla="*/ 1003125 w 5178638"/>
              <a:gd name="connsiteY434" fmla="*/ 4336296 h 4469549"/>
              <a:gd name="connsiteX435" fmla="*/ 948505 w 5178638"/>
              <a:gd name="connsiteY435" fmla="*/ 4339162 h 4469549"/>
              <a:gd name="connsiteX436" fmla="*/ 910619 w 5178638"/>
              <a:gd name="connsiteY436" fmla="*/ 4339162 h 4469549"/>
              <a:gd name="connsiteX437" fmla="*/ 940493 w 5178638"/>
              <a:gd name="connsiteY437" fmla="*/ 4336550 h 4469549"/>
              <a:gd name="connsiteX438" fmla="*/ 981795 w 5178638"/>
              <a:gd name="connsiteY438" fmla="*/ 4336550 h 4469549"/>
              <a:gd name="connsiteX439" fmla="*/ 1088805 w 5178638"/>
              <a:gd name="connsiteY439" fmla="*/ 4333619 h 4469549"/>
              <a:gd name="connsiteX440" fmla="*/ 1101947 w 5178638"/>
              <a:gd name="connsiteY440" fmla="*/ 4334317 h 4469549"/>
              <a:gd name="connsiteX441" fmla="*/ 1131984 w 5178638"/>
              <a:gd name="connsiteY441" fmla="*/ 4335433 h 4469549"/>
              <a:gd name="connsiteX442" fmla="*/ 1165777 w 5178638"/>
              <a:gd name="connsiteY442" fmla="*/ 4335433 h 4469549"/>
              <a:gd name="connsiteX443" fmla="*/ 1169532 w 5178638"/>
              <a:gd name="connsiteY443" fmla="*/ 4342131 h 4469549"/>
              <a:gd name="connsiteX444" fmla="*/ 1172083 w 5178638"/>
              <a:gd name="connsiteY444" fmla="*/ 4342321 h 4469549"/>
              <a:gd name="connsiteX445" fmla="*/ 1162525 w 5178638"/>
              <a:gd name="connsiteY445" fmla="*/ 4342510 h 4469549"/>
              <a:gd name="connsiteX446" fmla="*/ 1109958 w 5178638"/>
              <a:gd name="connsiteY446" fmla="*/ 4340278 h 4469549"/>
              <a:gd name="connsiteX447" fmla="*/ 1076166 w 5178638"/>
              <a:gd name="connsiteY447" fmla="*/ 4338045 h 4469549"/>
              <a:gd name="connsiteX448" fmla="*/ 1050269 w 5178638"/>
              <a:gd name="connsiteY448" fmla="*/ 4335735 h 4469549"/>
              <a:gd name="connsiteX449" fmla="*/ 1075664 w 5178638"/>
              <a:gd name="connsiteY449" fmla="*/ 4335433 h 4469549"/>
              <a:gd name="connsiteX450" fmla="*/ 1088805 w 5178638"/>
              <a:gd name="connsiteY450" fmla="*/ 4333619 h 4469549"/>
              <a:gd name="connsiteX451" fmla="*/ 489927 w 5178638"/>
              <a:gd name="connsiteY451" fmla="*/ 4329852 h 4469549"/>
              <a:gd name="connsiteX452" fmla="*/ 501191 w 5178638"/>
              <a:gd name="connsiteY452" fmla="*/ 4332084 h 4469549"/>
              <a:gd name="connsiteX453" fmla="*/ 516210 w 5178638"/>
              <a:gd name="connsiteY453" fmla="*/ 4339898 h 4469549"/>
              <a:gd name="connsiteX454" fmla="*/ 527474 w 5178638"/>
              <a:gd name="connsiteY454" fmla="*/ 4341015 h 4469549"/>
              <a:gd name="connsiteX455" fmla="*/ 568776 w 5178638"/>
              <a:gd name="connsiteY455" fmla="*/ 4337666 h 4469549"/>
              <a:gd name="connsiteX456" fmla="*/ 595059 w 5178638"/>
              <a:gd name="connsiteY456" fmla="*/ 4336550 h 4469549"/>
              <a:gd name="connsiteX457" fmla="*/ 610078 w 5178638"/>
              <a:gd name="connsiteY457" fmla="*/ 4342131 h 4469549"/>
              <a:gd name="connsiteX458" fmla="*/ 640115 w 5178638"/>
              <a:gd name="connsiteY458" fmla="*/ 4342131 h 4469549"/>
              <a:gd name="connsiteX459" fmla="*/ 647625 w 5178638"/>
              <a:gd name="connsiteY459" fmla="*/ 4336550 h 4469549"/>
              <a:gd name="connsiteX460" fmla="*/ 666399 w 5178638"/>
              <a:gd name="connsiteY460" fmla="*/ 4333201 h 4469549"/>
              <a:gd name="connsiteX461" fmla="*/ 688927 w 5178638"/>
              <a:gd name="connsiteY461" fmla="*/ 4330968 h 4469549"/>
              <a:gd name="connsiteX462" fmla="*/ 718965 w 5178638"/>
              <a:gd name="connsiteY462" fmla="*/ 4335433 h 4469549"/>
              <a:gd name="connsiteX463" fmla="*/ 771531 w 5178638"/>
              <a:gd name="connsiteY463" fmla="*/ 4344364 h 4469549"/>
              <a:gd name="connsiteX464" fmla="*/ 797814 w 5178638"/>
              <a:gd name="connsiteY464" fmla="*/ 4342131 h 4469549"/>
              <a:gd name="connsiteX465" fmla="*/ 814541 w 5178638"/>
              <a:gd name="connsiteY465" fmla="*/ 4339645 h 4469549"/>
              <a:gd name="connsiteX466" fmla="*/ 825598 w 5178638"/>
              <a:gd name="connsiteY466" fmla="*/ 4339301 h 4469549"/>
              <a:gd name="connsiteX467" fmla="*/ 854227 w 5178638"/>
              <a:gd name="connsiteY467" fmla="*/ 4339162 h 4469549"/>
              <a:gd name="connsiteX468" fmla="*/ 843373 w 5178638"/>
              <a:gd name="connsiteY468" fmla="*/ 4339162 h 4469549"/>
              <a:gd name="connsiteX469" fmla="*/ 828032 w 5178638"/>
              <a:gd name="connsiteY469" fmla="*/ 4337642 h 4469549"/>
              <a:gd name="connsiteX470" fmla="*/ 851319 w 5178638"/>
              <a:gd name="connsiteY470" fmla="*/ 4334457 h 4469549"/>
              <a:gd name="connsiteX471" fmla="*/ 869154 w 5178638"/>
              <a:gd name="connsiteY471" fmla="*/ 4338782 h 4469549"/>
              <a:gd name="connsiteX472" fmla="*/ 870006 w 5178638"/>
              <a:gd name="connsiteY472" fmla="*/ 4339162 h 4469549"/>
              <a:gd name="connsiteX473" fmla="*/ 869246 w 5178638"/>
              <a:gd name="connsiteY473" fmla="*/ 4339162 h 4469549"/>
              <a:gd name="connsiteX474" fmla="*/ 870223 w 5178638"/>
              <a:gd name="connsiteY474" fmla="*/ 4339259 h 4469549"/>
              <a:gd name="connsiteX475" fmla="*/ 876509 w 5178638"/>
              <a:gd name="connsiteY475" fmla="*/ 4342063 h 4469549"/>
              <a:gd name="connsiteX476" fmla="*/ 873001 w 5178638"/>
              <a:gd name="connsiteY476" fmla="*/ 4343627 h 4469549"/>
              <a:gd name="connsiteX477" fmla="*/ 835454 w 5178638"/>
              <a:gd name="connsiteY477" fmla="*/ 4348092 h 4469549"/>
              <a:gd name="connsiteX478" fmla="*/ 820435 w 5178638"/>
              <a:gd name="connsiteY478" fmla="*/ 4351441 h 4469549"/>
              <a:gd name="connsiteX479" fmla="*/ 876756 w 5178638"/>
              <a:gd name="connsiteY479" fmla="*/ 4355906 h 4469549"/>
              <a:gd name="connsiteX480" fmla="*/ 918058 w 5178638"/>
              <a:gd name="connsiteY480" fmla="*/ 4360371 h 4469549"/>
              <a:gd name="connsiteX481" fmla="*/ 925567 w 5178638"/>
              <a:gd name="connsiteY481" fmla="*/ 4364836 h 4469549"/>
              <a:gd name="connsiteX482" fmla="*/ 910548 w 5178638"/>
              <a:gd name="connsiteY482" fmla="*/ 4365953 h 4469549"/>
              <a:gd name="connsiteX483" fmla="*/ 835454 w 5178638"/>
              <a:gd name="connsiteY483" fmla="*/ 4365953 h 4469549"/>
              <a:gd name="connsiteX484" fmla="*/ 758042 w 5178638"/>
              <a:gd name="connsiteY484" fmla="*/ 4371871 h 4469549"/>
              <a:gd name="connsiteX485" fmla="*/ 696436 w 5178638"/>
              <a:gd name="connsiteY485" fmla="*/ 4370039 h 4469549"/>
              <a:gd name="connsiteX486" fmla="*/ 681417 w 5178638"/>
              <a:gd name="connsiteY486" fmla="*/ 4366690 h 4469549"/>
              <a:gd name="connsiteX487" fmla="*/ 745248 w 5178638"/>
              <a:gd name="connsiteY487" fmla="*/ 4365574 h 4469549"/>
              <a:gd name="connsiteX488" fmla="*/ 745248 w 5178638"/>
              <a:gd name="connsiteY488" fmla="*/ 4364457 h 4469549"/>
              <a:gd name="connsiteX489" fmla="*/ 681417 w 5178638"/>
              <a:gd name="connsiteY489" fmla="*/ 4364457 h 4469549"/>
              <a:gd name="connsiteX490" fmla="*/ 621342 w 5178638"/>
              <a:gd name="connsiteY490" fmla="*/ 4364457 h 4469549"/>
              <a:gd name="connsiteX491" fmla="*/ 606323 w 5178638"/>
              <a:gd name="connsiteY491" fmla="*/ 4363341 h 4469549"/>
              <a:gd name="connsiteX492" fmla="*/ 599752 w 5178638"/>
              <a:gd name="connsiteY492" fmla="*/ 4359294 h 4469549"/>
              <a:gd name="connsiteX493" fmla="*/ 590570 w 5178638"/>
              <a:gd name="connsiteY493" fmla="*/ 4358139 h 4469549"/>
              <a:gd name="connsiteX494" fmla="*/ 722812 w 5178638"/>
              <a:gd name="connsiteY494" fmla="*/ 4358139 h 4469549"/>
              <a:gd name="connsiteX495" fmla="*/ 775378 w 5178638"/>
              <a:gd name="connsiteY495" fmla="*/ 4351441 h 4469549"/>
              <a:gd name="connsiteX496" fmla="*/ 760359 w 5178638"/>
              <a:gd name="connsiteY496" fmla="*/ 4348092 h 4469549"/>
              <a:gd name="connsiteX497" fmla="*/ 722812 w 5178638"/>
              <a:gd name="connsiteY497" fmla="*/ 4352557 h 4469549"/>
              <a:gd name="connsiteX498" fmla="*/ 711548 w 5178638"/>
              <a:gd name="connsiteY498" fmla="*/ 4353673 h 4469549"/>
              <a:gd name="connsiteX499" fmla="*/ 674001 w 5178638"/>
              <a:gd name="connsiteY499" fmla="*/ 4352557 h 4469549"/>
              <a:gd name="connsiteX500" fmla="*/ 610170 w 5178638"/>
              <a:gd name="connsiteY500" fmla="*/ 4349208 h 4469549"/>
              <a:gd name="connsiteX501" fmla="*/ 583888 w 5178638"/>
              <a:gd name="connsiteY501" fmla="*/ 4348092 h 4469549"/>
              <a:gd name="connsiteX502" fmla="*/ 538831 w 5178638"/>
              <a:gd name="connsiteY502" fmla="*/ 4351441 h 4469549"/>
              <a:gd name="connsiteX503" fmla="*/ 527757 w 5178638"/>
              <a:gd name="connsiteY503" fmla="*/ 4351441 h 4469549"/>
              <a:gd name="connsiteX504" fmla="*/ 527943 w 5178638"/>
              <a:gd name="connsiteY504" fmla="*/ 4350225 h 4469549"/>
              <a:gd name="connsiteX505" fmla="*/ 519965 w 5178638"/>
              <a:gd name="connsiteY505" fmla="*/ 4348829 h 4469549"/>
              <a:gd name="connsiteX506" fmla="*/ 501191 w 5178638"/>
              <a:gd name="connsiteY506" fmla="*/ 4345480 h 4469549"/>
              <a:gd name="connsiteX507" fmla="*/ 489927 w 5178638"/>
              <a:gd name="connsiteY507" fmla="*/ 4344364 h 4469549"/>
              <a:gd name="connsiteX508" fmla="*/ 437360 w 5178638"/>
              <a:gd name="connsiteY508" fmla="*/ 4343247 h 4469549"/>
              <a:gd name="connsiteX509" fmla="*/ 429851 w 5178638"/>
              <a:gd name="connsiteY509" fmla="*/ 4341015 h 4469549"/>
              <a:gd name="connsiteX510" fmla="*/ 437360 w 5178638"/>
              <a:gd name="connsiteY510" fmla="*/ 4338782 h 4469549"/>
              <a:gd name="connsiteX511" fmla="*/ 448267 w 5178638"/>
              <a:gd name="connsiteY511" fmla="*/ 4336929 h 4469549"/>
              <a:gd name="connsiteX512" fmla="*/ 486265 w 5178638"/>
              <a:gd name="connsiteY512" fmla="*/ 4336929 h 4469549"/>
              <a:gd name="connsiteX513" fmla="*/ 486673 w 5178638"/>
              <a:gd name="connsiteY513" fmla="*/ 4336929 h 4469549"/>
              <a:gd name="connsiteX514" fmla="*/ 482920 w 5178638"/>
              <a:gd name="connsiteY514" fmla="*/ 4335813 h 4469549"/>
              <a:gd name="connsiteX515" fmla="*/ 469593 w 5178638"/>
              <a:gd name="connsiteY515" fmla="*/ 4333306 h 4469549"/>
              <a:gd name="connsiteX516" fmla="*/ 413732 w 5178638"/>
              <a:gd name="connsiteY516" fmla="*/ 4328776 h 4469549"/>
              <a:gd name="connsiteX517" fmla="*/ 414757 w 5178638"/>
              <a:gd name="connsiteY517" fmla="*/ 4329385 h 4469549"/>
              <a:gd name="connsiteX518" fmla="*/ 414757 w 5178638"/>
              <a:gd name="connsiteY518" fmla="*/ 4331618 h 4469549"/>
              <a:gd name="connsiteX519" fmla="*/ 411703 w 5178638"/>
              <a:gd name="connsiteY519" fmla="*/ 4332494 h 4469549"/>
              <a:gd name="connsiteX520" fmla="*/ 390189 w 5178638"/>
              <a:gd name="connsiteY520" fmla="*/ 4315511 h 4469549"/>
              <a:gd name="connsiteX521" fmla="*/ 392698 w 5178638"/>
              <a:gd name="connsiteY521" fmla="*/ 4315850 h 4469549"/>
              <a:gd name="connsiteX522" fmla="*/ 399738 w 5178638"/>
              <a:gd name="connsiteY522" fmla="*/ 4320455 h 4469549"/>
              <a:gd name="connsiteX523" fmla="*/ 409305 w 5178638"/>
              <a:gd name="connsiteY523" fmla="*/ 4326143 h 4469549"/>
              <a:gd name="connsiteX524" fmla="*/ 408933 w 5178638"/>
              <a:gd name="connsiteY524" fmla="*/ 4326660 h 4469549"/>
              <a:gd name="connsiteX525" fmla="*/ 404296 w 5178638"/>
              <a:gd name="connsiteY525" fmla="*/ 4334619 h 4469549"/>
              <a:gd name="connsiteX526" fmla="*/ 388005 w 5178638"/>
              <a:gd name="connsiteY526" fmla="*/ 4339293 h 4469549"/>
              <a:gd name="connsiteX527" fmla="*/ 371652 w 5178638"/>
              <a:gd name="connsiteY527" fmla="*/ 4341222 h 4469549"/>
              <a:gd name="connsiteX528" fmla="*/ 374019 w 5178638"/>
              <a:gd name="connsiteY528" fmla="*/ 4336738 h 4469549"/>
              <a:gd name="connsiteX529" fmla="*/ 377799 w 5178638"/>
              <a:gd name="connsiteY529" fmla="*/ 4330249 h 4469549"/>
              <a:gd name="connsiteX530" fmla="*/ 1214998 w 5178638"/>
              <a:gd name="connsiteY530" fmla="*/ 4293014 h 4469549"/>
              <a:gd name="connsiteX531" fmla="*/ 1234557 w 5178638"/>
              <a:gd name="connsiteY531" fmla="*/ 4294177 h 4469549"/>
              <a:gd name="connsiteX532" fmla="*/ 1233478 w 5178638"/>
              <a:gd name="connsiteY532" fmla="*/ 4294391 h 4469549"/>
              <a:gd name="connsiteX533" fmla="*/ 1210480 w 5178638"/>
              <a:gd name="connsiteY533" fmla="*/ 4295647 h 4469549"/>
              <a:gd name="connsiteX534" fmla="*/ 1190618 w 5178638"/>
              <a:gd name="connsiteY534" fmla="*/ 4294680 h 4469549"/>
              <a:gd name="connsiteX535" fmla="*/ 1192470 w 5178638"/>
              <a:gd name="connsiteY535" fmla="*/ 4294130 h 4469549"/>
              <a:gd name="connsiteX536" fmla="*/ 1214998 w 5178638"/>
              <a:gd name="connsiteY536" fmla="*/ 4293014 h 4469549"/>
              <a:gd name="connsiteX537" fmla="*/ 356089 w 5178638"/>
              <a:gd name="connsiteY537" fmla="*/ 4290671 h 4469549"/>
              <a:gd name="connsiteX538" fmla="*/ 365599 w 5178638"/>
              <a:gd name="connsiteY538" fmla="*/ 4290703 h 4469549"/>
              <a:gd name="connsiteX539" fmla="*/ 360064 w 5178638"/>
              <a:gd name="connsiteY539" fmla="*/ 4298867 h 4469549"/>
              <a:gd name="connsiteX540" fmla="*/ 349793 w 5178638"/>
              <a:gd name="connsiteY540" fmla="*/ 4298453 h 4469549"/>
              <a:gd name="connsiteX541" fmla="*/ 331931 w 5178638"/>
              <a:gd name="connsiteY541" fmla="*/ 4290589 h 4469549"/>
              <a:gd name="connsiteX542" fmla="*/ 347451 w 5178638"/>
              <a:gd name="connsiteY542" fmla="*/ 4290642 h 4469549"/>
              <a:gd name="connsiteX543" fmla="*/ 343277 w 5178638"/>
              <a:gd name="connsiteY543" fmla="*/ 4298191 h 4469549"/>
              <a:gd name="connsiteX544" fmla="*/ 338256 w 5178638"/>
              <a:gd name="connsiteY544" fmla="*/ 4297989 h 4469549"/>
              <a:gd name="connsiteX545" fmla="*/ 342349 w 5178638"/>
              <a:gd name="connsiteY545" fmla="*/ 4299870 h 4469549"/>
              <a:gd name="connsiteX546" fmla="*/ 332830 w 5178638"/>
              <a:gd name="connsiteY546" fmla="*/ 4317086 h 4469549"/>
              <a:gd name="connsiteX547" fmla="*/ 345623 w 5178638"/>
              <a:gd name="connsiteY547" fmla="*/ 4303115 h 4469549"/>
              <a:gd name="connsiteX548" fmla="*/ 350457 w 5178638"/>
              <a:gd name="connsiteY548" fmla="*/ 4309152 h 4469549"/>
              <a:gd name="connsiteX549" fmla="*/ 353522 w 5178638"/>
              <a:gd name="connsiteY549" fmla="*/ 4310235 h 4469549"/>
              <a:gd name="connsiteX550" fmla="*/ 346382 w 5178638"/>
              <a:gd name="connsiteY550" fmla="*/ 4324981 h 4469549"/>
              <a:gd name="connsiteX551" fmla="*/ 343421 w 5178638"/>
              <a:gd name="connsiteY551" fmla="*/ 4336293 h 4469549"/>
              <a:gd name="connsiteX552" fmla="*/ 356118 w 5178638"/>
              <a:gd name="connsiteY552" fmla="*/ 4317617 h 4469549"/>
              <a:gd name="connsiteX553" fmla="*/ 362072 w 5178638"/>
              <a:gd name="connsiteY553" fmla="*/ 4316741 h 4469549"/>
              <a:gd name="connsiteX554" fmla="*/ 358577 w 5178638"/>
              <a:gd name="connsiteY554" fmla="*/ 4332087 h 4469549"/>
              <a:gd name="connsiteX555" fmla="*/ 352628 w 5178638"/>
              <a:gd name="connsiteY555" fmla="*/ 4342781 h 4469549"/>
              <a:gd name="connsiteX556" fmla="*/ 299044 w 5178638"/>
              <a:gd name="connsiteY556" fmla="*/ 4342781 h 4469549"/>
              <a:gd name="connsiteX557" fmla="*/ 316853 w 5178638"/>
              <a:gd name="connsiteY557" fmla="*/ 4316468 h 4469549"/>
              <a:gd name="connsiteX558" fmla="*/ 2152203 w 5178638"/>
              <a:gd name="connsiteY558" fmla="*/ 4287542 h 4469549"/>
              <a:gd name="connsiteX559" fmla="*/ 2168060 w 5178638"/>
              <a:gd name="connsiteY559" fmla="*/ 4288328 h 4469549"/>
              <a:gd name="connsiteX560" fmla="*/ 2156796 w 5178638"/>
              <a:gd name="connsiteY560" fmla="*/ 4290560 h 4469549"/>
              <a:gd name="connsiteX561" fmla="*/ 2107985 w 5178638"/>
              <a:gd name="connsiteY561" fmla="*/ 4290560 h 4469549"/>
              <a:gd name="connsiteX562" fmla="*/ 2104230 w 5178638"/>
              <a:gd name="connsiteY562" fmla="*/ 4290560 h 4469549"/>
              <a:gd name="connsiteX563" fmla="*/ 2056009 w 5178638"/>
              <a:gd name="connsiteY563" fmla="*/ 4289126 h 4469549"/>
              <a:gd name="connsiteX564" fmla="*/ 2063566 w 5178638"/>
              <a:gd name="connsiteY564" fmla="*/ 4288549 h 4469549"/>
              <a:gd name="connsiteX565" fmla="*/ 2138660 w 5178638"/>
              <a:gd name="connsiteY565" fmla="*/ 4288549 h 4469549"/>
              <a:gd name="connsiteX566" fmla="*/ 452380 w 5178638"/>
              <a:gd name="connsiteY566" fmla="*/ 4280735 h 4469549"/>
              <a:gd name="connsiteX567" fmla="*/ 478521 w 5178638"/>
              <a:gd name="connsiteY567" fmla="*/ 4280735 h 4469549"/>
              <a:gd name="connsiteX568" fmla="*/ 478521 w 5178638"/>
              <a:gd name="connsiteY568" fmla="*/ 4285574 h 4469549"/>
              <a:gd name="connsiteX569" fmla="*/ 487411 w 5178638"/>
              <a:gd name="connsiteY569" fmla="*/ 4284064 h 4469549"/>
              <a:gd name="connsiteX570" fmla="*/ 498675 w 5178638"/>
              <a:gd name="connsiteY570" fmla="*/ 4286296 h 4469549"/>
              <a:gd name="connsiteX571" fmla="*/ 513694 w 5178638"/>
              <a:gd name="connsiteY571" fmla="*/ 4294110 h 4469549"/>
              <a:gd name="connsiteX572" fmla="*/ 524958 w 5178638"/>
              <a:gd name="connsiteY572" fmla="*/ 4295227 h 4469549"/>
              <a:gd name="connsiteX573" fmla="*/ 566260 w 5178638"/>
              <a:gd name="connsiteY573" fmla="*/ 4291878 h 4469549"/>
              <a:gd name="connsiteX574" fmla="*/ 592543 w 5178638"/>
              <a:gd name="connsiteY574" fmla="*/ 4290762 h 4469549"/>
              <a:gd name="connsiteX575" fmla="*/ 607527 w 5178638"/>
              <a:gd name="connsiteY575" fmla="*/ 4296330 h 4469549"/>
              <a:gd name="connsiteX576" fmla="*/ 637616 w 5178638"/>
              <a:gd name="connsiteY576" fmla="*/ 4296330 h 4469549"/>
              <a:gd name="connsiteX577" fmla="*/ 645109 w 5178638"/>
              <a:gd name="connsiteY577" fmla="*/ 4290762 h 4469549"/>
              <a:gd name="connsiteX578" fmla="*/ 663883 w 5178638"/>
              <a:gd name="connsiteY578" fmla="*/ 4287413 h 4469549"/>
              <a:gd name="connsiteX579" fmla="*/ 686411 w 5178638"/>
              <a:gd name="connsiteY579" fmla="*/ 4285180 h 4469549"/>
              <a:gd name="connsiteX580" fmla="*/ 716449 w 5178638"/>
              <a:gd name="connsiteY580" fmla="*/ 4289645 h 4469549"/>
              <a:gd name="connsiteX581" fmla="*/ 725662 w 5178638"/>
              <a:gd name="connsiteY581" fmla="*/ 4292055 h 4469549"/>
              <a:gd name="connsiteX582" fmla="*/ 640115 w 5178638"/>
              <a:gd name="connsiteY582" fmla="*/ 4298595 h 4469549"/>
              <a:gd name="connsiteX583" fmla="*/ 591304 w 5178638"/>
              <a:gd name="connsiteY583" fmla="*/ 4301944 h 4469549"/>
              <a:gd name="connsiteX584" fmla="*/ 538738 w 5178638"/>
              <a:gd name="connsiteY584" fmla="*/ 4300828 h 4469549"/>
              <a:gd name="connsiteX585" fmla="*/ 482417 w 5178638"/>
              <a:gd name="connsiteY585" fmla="*/ 4297479 h 4469549"/>
              <a:gd name="connsiteX586" fmla="*/ 399364 w 5178638"/>
              <a:gd name="connsiteY586" fmla="*/ 4299537 h 4469549"/>
              <a:gd name="connsiteX587" fmla="*/ 401302 w 5178638"/>
              <a:gd name="connsiteY587" fmla="*/ 4296141 h 4469549"/>
              <a:gd name="connsiteX588" fmla="*/ 409402 w 5178638"/>
              <a:gd name="connsiteY588" fmla="*/ 4282238 h 4469549"/>
              <a:gd name="connsiteX589" fmla="*/ 426079 w 5178638"/>
              <a:gd name="connsiteY589" fmla="*/ 4281654 h 4469549"/>
              <a:gd name="connsiteX590" fmla="*/ 421059 w 5178638"/>
              <a:gd name="connsiteY590" fmla="*/ 4290270 h 4469549"/>
              <a:gd name="connsiteX591" fmla="*/ 425124 w 5178638"/>
              <a:gd name="connsiteY591" fmla="*/ 4292638 h 4469549"/>
              <a:gd name="connsiteX592" fmla="*/ 431636 w 5178638"/>
              <a:gd name="connsiteY592" fmla="*/ 4281460 h 4469549"/>
              <a:gd name="connsiteX593" fmla="*/ 1937335 w 5178638"/>
              <a:gd name="connsiteY593" fmla="*/ 4276200 h 4469549"/>
              <a:gd name="connsiteX594" fmla="*/ 1938405 w 5178638"/>
              <a:gd name="connsiteY594" fmla="*/ 4276231 h 4469549"/>
              <a:gd name="connsiteX595" fmla="*/ 1938083 w 5178638"/>
              <a:gd name="connsiteY595" fmla="*/ 4276327 h 4469549"/>
              <a:gd name="connsiteX596" fmla="*/ 1939022 w 5178638"/>
              <a:gd name="connsiteY596" fmla="*/ 4279397 h 4469549"/>
              <a:gd name="connsiteX597" fmla="*/ 1946532 w 5178638"/>
              <a:gd name="connsiteY597" fmla="*/ 4280514 h 4469549"/>
              <a:gd name="connsiteX598" fmla="*/ 1956290 w 5178638"/>
              <a:gd name="connsiteY598" fmla="*/ 4280514 h 4469549"/>
              <a:gd name="connsiteX599" fmla="*/ 1950924 w 5178638"/>
              <a:gd name="connsiteY599" fmla="*/ 4280735 h 4469549"/>
              <a:gd name="connsiteX600" fmla="*/ 1937335 w 5178638"/>
              <a:gd name="connsiteY600" fmla="*/ 4280735 h 4469549"/>
              <a:gd name="connsiteX601" fmla="*/ 1298017 w 5178638"/>
              <a:gd name="connsiteY601" fmla="*/ 4273182 h 4469549"/>
              <a:gd name="connsiteX602" fmla="*/ 1298522 w 5178638"/>
              <a:gd name="connsiteY602" fmla="*/ 4273182 h 4469549"/>
              <a:gd name="connsiteX603" fmla="*/ 1298071 w 5178638"/>
              <a:gd name="connsiteY603" fmla="*/ 4273200 h 4469549"/>
              <a:gd name="connsiteX604" fmla="*/ 1964065 w 5178638"/>
              <a:gd name="connsiteY604" fmla="*/ 4269571 h 4469549"/>
              <a:gd name="connsiteX605" fmla="*/ 1988471 w 5178638"/>
              <a:gd name="connsiteY605" fmla="*/ 4270688 h 4469549"/>
              <a:gd name="connsiteX606" fmla="*/ 2003490 w 5178638"/>
              <a:gd name="connsiteY606" fmla="*/ 4274037 h 4469549"/>
              <a:gd name="connsiteX607" fmla="*/ 1996794 w 5178638"/>
              <a:gd name="connsiteY607" fmla="*/ 4275688 h 4469549"/>
              <a:gd name="connsiteX608" fmla="*/ 1965305 w 5178638"/>
              <a:gd name="connsiteY608" fmla="*/ 4273816 h 4469549"/>
              <a:gd name="connsiteX609" fmla="*/ 1952588 w 5178638"/>
              <a:gd name="connsiteY609" fmla="*/ 4274446 h 4469549"/>
              <a:gd name="connsiteX610" fmla="*/ 1601735 w 5178638"/>
              <a:gd name="connsiteY610" fmla="*/ 4267339 h 4469549"/>
              <a:gd name="connsiteX611" fmla="*/ 1673074 w 5178638"/>
              <a:gd name="connsiteY611" fmla="*/ 4272921 h 4469549"/>
              <a:gd name="connsiteX612" fmla="*/ 1703112 w 5178638"/>
              <a:gd name="connsiteY612" fmla="*/ 4274037 h 4469549"/>
              <a:gd name="connsiteX613" fmla="*/ 1744415 w 5178638"/>
              <a:gd name="connsiteY613" fmla="*/ 4274037 h 4469549"/>
              <a:gd name="connsiteX614" fmla="*/ 1766943 w 5178638"/>
              <a:gd name="connsiteY614" fmla="*/ 4274037 h 4469549"/>
              <a:gd name="connsiteX615" fmla="*/ 1812000 w 5178638"/>
              <a:gd name="connsiteY615" fmla="*/ 4270688 h 4469549"/>
              <a:gd name="connsiteX616" fmla="*/ 1838282 w 5178638"/>
              <a:gd name="connsiteY616" fmla="*/ 4271804 h 4469549"/>
              <a:gd name="connsiteX617" fmla="*/ 1879969 w 5178638"/>
              <a:gd name="connsiteY617" fmla="*/ 4273991 h 4469549"/>
              <a:gd name="connsiteX618" fmla="*/ 1791751 w 5178638"/>
              <a:gd name="connsiteY618" fmla="*/ 4280735 h 4469549"/>
              <a:gd name="connsiteX619" fmla="*/ 1744415 w 5178638"/>
              <a:gd name="connsiteY619" fmla="*/ 4280735 h 4469549"/>
              <a:gd name="connsiteX620" fmla="*/ 1680584 w 5178638"/>
              <a:gd name="connsiteY620" fmla="*/ 4282967 h 4469549"/>
              <a:gd name="connsiteX621" fmla="*/ 1669320 w 5178638"/>
              <a:gd name="connsiteY621" fmla="*/ 4285200 h 4469549"/>
              <a:gd name="connsiteX622" fmla="*/ 1668497 w 5178638"/>
              <a:gd name="connsiteY622" fmla="*/ 4285689 h 4469549"/>
              <a:gd name="connsiteX623" fmla="*/ 1657762 w 5178638"/>
              <a:gd name="connsiteY623" fmla="*/ 4285461 h 4469549"/>
              <a:gd name="connsiteX624" fmla="*/ 1601441 w 5178638"/>
              <a:gd name="connsiteY624" fmla="*/ 4282112 h 4469549"/>
              <a:gd name="connsiteX625" fmla="*/ 1511327 w 5178638"/>
              <a:gd name="connsiteY625" fmla="*/ 4284345 h 4469549"/>
              <a:gd name="connsiteX626" fmla="*/ 1500063 w 5178638"/>
              <a:gd name="connsiteY626" fmla="*/ 4284345 h 4469549"/>
              <a:gd name="connsiteX627" fmla="*/ 1409950 w 5178638"/>
              <a:gd name="connsiteY627" fmla="*/ 4283228 h 4469549"/>
              <a:gd name="connsiteX628" fmla="*/ 1312327 w 5178638"/>
              <a:gd name="connsiteY628" fmla="*/ 4283228 h 4469549"/>
              <a:gd name="connsiteX629" fmla="*/ 1257806 w 5178638"/>
              <a:gd name="connsiteY629" fmla="*/ 4284000 h 4469549"/>
              <a:gd name="connsiteX630" fmla="*/ 1230017 w 5178638"/>
              <a:gd name="connsiteY630" fmla="*/ 4282967 h 4469549"/>
              <a:gd name="connsiteX631" fmla="*/ 1199979 w 5178638"/>
              <a:gd name="connsiteY631" fmla="*/ 4282967 h 4469549"/>
              <a:gd name="connsiteX632" fmla="*/ 1181205 w 5178638"/>
              <a:gd name="connsiteY632" fmla="*/ 4279618 h 4469549"/>
              <a:gd name="connsiteX633" fmla="*/ 1184960 w 5178638"/>
              <a:gd name="connsiteY633" fmla="*/ 4277386 h 4469549"/>
              <a:gd name="connsiteX634" fmla="*/ 1260055 w 5178638"/>
              <a:gd name="connsiteY634" fmla="*/ 4282967 h 4469549"/>
              <a:gd name="connsiteX635" fmla="*/ 1312621 w 5178638"/>
              <a:gd name="connsiteY635" fmla="*/ 4280735 h 4469549"/>
              <a:gd name="connsiteX636" fmla="*/ 1323885 w 5178638"/>
              <a:gd name="connsiteY636" fmla="*/ 4276269 h 4469549"/>
              <a:gd name="connsiteX637" fmla="*/ 1338904 w 5178638"/>
              <a:gd name="connsiteY637" fmla="*/ 4276269 h 4469549"/>
              <a:gd name="connsiteX638" fmla="*/ 1338904 w 5178638"/>
              <a:gd name="connsiteY638" fmla="*/ 4273182 h 4469549"/>
              <a:gd name="connsiteX639" fmla="*/ 1342365 w 5178638"/>
              <a:gd name="connsiteY639" fmla="*/ 4273182 h 4469549"/>
              <a:gd name="connsiteX640" fmla="*/ 1460595 w 5178638"/>
              <a:gd name="connsiteY640" fmla="*/ 4274779 h 4469549"/>
              <a:gd name="connsiteX641" fmla="*/ 1466565 w 5178638"/>
              <a:gd name="connsiteY641" fmla="*/ 4275153 h 4469549"/>
              <a:gd name="connsiteX642" fmla="*/ 1488252 w 5178638"/>
              <a:gd name="connsiteY642" fmla="*/ 4275153 h 4469549"/>
              <a:gd name="connsiteX643" fmla="*/ 1507573 w 5178638"/>
              <a:gd name="connsiteY643" fmla="*/ 4275414 h 4469549"/>
              <a:gd name="connsiteX644" fmla="*/ 1508451 w 5178638"/>
              <a:gd name="connsiteY644" fmla="*/ 4275153 h 4469549"/>
              <a:gd name="connsiteX645" fmla="*/ 1526640 w 5178638"/>
              <a:gd name="connsiteY645" fmla="*/ 4275153 h 4469549"/>
              <a:gd name="connsiteX646" fmla="*/ 1582961 w 5178638"/>
              <a:gd name="connsiteY646" fmla="*/ 4269572 h 4469549"/>
              <a:gd name="connsiteX647" fmla="*/ 1601735 w 5178638"/>
              <a:gd name="connsiteY647" fmla="*/ 4267339 h 4469549"/>
              <a:gd name="connsiteX648" fmla="*/ 2093587 w 5178638"/>
              <a:gd name="connsiteY648" fmla="*/ 4267118 h 4469549"/>
              <a:gd name="connsiteX649" fmla="*/ 2104230 w 5178638"/>
              <a:gd name="connsiteY649" fmla="*/ 4267118 h 4469549"/>
              <a:gd name="connsiteX650" fmla="*/ 2145532 w 5178638"/>
              <a:gd name="connsiteY650" fmla="*/ 4269351 h 4469549"/>
              <a:gd name="connsiteX651" fmla="*/ 2153041 w 5178638"/>
              <a:gd name="connsiteY651" fmla="*/ 4269351 h 4469549"/>
              <a:gd name="connsiteX652" fmla="*/ 2209362 w 5178638"/>
              <a:gd name="connsiteY652" fmla="*/ 4269351 h 4469549"/>
              <a:gd name="connsiteX653" fmla="*/ 2265683 w 5178638"/>
              <a:gd name="connsiteY653" fmla="*/ 4269351 h 4469549"/>
              <a:gd name="connsiteX654" fmla="*/ 2392886 w 5178638"/>
              <a:gd name="connsiteY654" fmla="*/ 4271069 h 4469549"/>
              <a:gd name="connsiteX655" fmla="*/ 2402917 w 5178638"/>
              <a:gd name="connsiteY655" fmla="*/ 4272837 h 4469549"/>
              <a:gd name="connsiteX656" fmla="*/ 2412773 w 5178638"/>
              <a:gd name="connsiteY656" fmla="*/ 4275069 h 4469549"/>
              <a:gd name="connsiteX657" fmla="*/ 2416527 w 5178638"/>
              <a:gd name="connsiteY657" fmla="*/ 4280651 h 4469549"/>
              <a:gd name="connsiteX658" fmla="*/ 2409018 w 5178638"/>
              <a:gd name="connsiteY658" fmla="*/ 4284000 h 4469549"/>
              <a:gd name="connsiteX659" fmla="*/ 2390244 w 5178638"/>
              <a:gd name="connsiteY659" fmla="*/ 4284000 h 4469549"/>
              <a:gd name="connsiteX660" fmla="*/ 2345188 w 5178638"/>
              <a:gd name="connsiteY660" fmla="*/ 4279535 h 4469549"/>
              <a:gd name="connsiteX661" fmla="*/ 2334392 w 5178638"/>
              <a:gd name="connsiteY661" fmla="*/ 4278558 h 4469549"/>
              <a:gd name="connsiteX662" fmla="*/ 2330218 w 5178638"/>
              <a:gd name="connsiteY662" fmla="*/ 4280237 h 4469549"/>
              <a:gd name="connsiteX663" fmla="*/ 2318917 w 5178638"/>
              <a:gd name="connsiteY663" fmla="*/ 4279397 h 4469549"/>
              <a:gd name="connsiteX664" fmla="*/ 2235645 w 5178638"/>
              <a:gd name="connsiteY664" fmla="*/ 4279397 h 4469549"/>
              <a:gd name="connsiteX665" fmla="*/ 2156796 w 5178638"/>
              <a:gd name="connsiteY665" fmla="*/ 4280514 h 4469549"/>
              <a:gd name="connsiteX666" fmla="*/ 2145918 w 5178638"/>
              <a:gd name="connsiteY666" fmla="*/ 4282939 h 4469549"/>
              <a:gd name="connsiteX667" fmla="*/ 2104868 w 5178638"/>
              <a:gd name="connsiteY667" fmla="*/ 4278502 h 4469549"/>
              <a:gd name="connsiteX668" fmla="*/ 2048547 w 5178638"/>
              <a:gd name="connsiteY668" fmla="*/ 4274037 h 4469549"/>
              <a:gd name="connsiteX669" fmla="*/ 2063566 w 5178638"/>
              <a:gd name="connsiteY669" fmla="*/ 4270688 h 4469549"/>
              <a:gd name="connsiteX670" fmla="*/ 2434998 w 5178638"/>
              <a:gd name="connsiteY670" fmla="*/ 4263625 h 4469549"/>
              <a:gd name="connsiteX671" fmla="*/ 2432954 w 5178638"/>
              <a:gd name="connsiteY671" fmla="*/ 4264046 h 4469549"/>
              <a:gd name="connsiteX672" fmla="*/ 2435301 w 5178638"/>
              <a:gd name="connsiteY672" fmla="*/ 4266139 h 4469549"/>
              <a:gd name="connsiteX673" fmla="*/ 2435301 w 5178638"/>
              <a:gd name="connsiteY673" fmla="*/ 4268372 h 4469549"/>
              <a:gd name="connsiteX674" fmla="*/ 2431546 w 5178638"/>
              <a:gd name="connsiteY674" fmla="*/ 4268372 h 4469549"/>
              <a:gd name="connsiteX675" fmla="*/ 2416398 w 5178638"/>
              <a:gd name="connsiteY675" fmla="*/ 4267921 h 4469549"/>
              <a:gd name="connsiteX676" fmla="*/ 2419627 w 5178638"/>
              <a:gd name="connsiteY676" fmla="*/ 4266002 h 4469549"/>
              <a:gd name="connsiteX677" fmla="*/ 2430891 w 5178638"/>
              <a:gd name="connsiteY677" fmla="*/ 4263769 h 4469549"/>
              <a:gd name="connsiteX678" fmla="*/ 2463656 w 5178638"/>
              <a:gd name="connsiteY678" fmla="*/ 4262623 h 4469549"/>
              <a:gd name="connsiteX679" fmla="*/ 2465339 w 5178638"/>
              <a:gd name="connsiteY679" fmla="*/ 4262790 h 4469549"/>
              <a:gd name="connsiteX680" fmla="*/ 2458888 w 5178638"/>
              <a:gd name="connsiteY680" fmla="*/ 4262790 h 4469549"/>
              <a:gd name="connsiteX681" fmla="*/ 375112 w 5178638"/>
              <a:gd name="connsiteY681" fmla="*/ 4259231 h 4469549"/>
              <a:gd name="connsiteX682" fmla="*/ 381039 w 5178638"/>
              <a:gd name="connsiteY682" fmla="*/ 4259525 h 4469549"/>
              <a:gd name="connsiteX683" fmla="*/ 385666 w 5178638"/>
              <a:gd name="connsiteY683" fmla="*/ 4259525 h 4469549"/>
              <a:gd name="connsiteX684" fmla="*/ 377463 w 5178638"/>
              <a:gd name="connsiteY684" fmla="*/ 4272344 h 4469549"/>
              <a:gd name="connsiteX685" fmla="*/ 368788 w 5178638"/>
              <a:gd name="connsiteY685" fmla="*/ 4270943 h 4469549"/>
              <a:gd name="connsiteX686" fmla="*/ 374337 w 5178638"/>
              <a:gd name="connsiteY686" fmla="*/ 4261420 h 4469549"/>
              <a:gd name="connsiteX687" fmla="*/ 1102063 w 5178638"/>
              <a:gd name="connsiteY687" fmla="*/ 4245274 h 4469549"/>
              <a:gd name="connsiteX688" fmla="*/ 1132100 w 5178638"/>
              <a:gd name="connsiteY688" fmla="*/ 4249739 h 4469549"/>
              <a:gd name="connsiteX689" fmla="*/ 1132100 w 5178638"/>
              <a:gd name="connsiteY689" fmla="*/ 4253088 h 4469549"/>
              <a:gd name="connsiteX690" fmla="*/ 1120836 w 5178638"/>
              <a:gd name="connsiteY690" fmla="*/ 4256437 h 4469549"/>
              <a:gd name="connsiteX691" fmla="*/ 1132100 w 5178638"/>
              <a:gd name="connsiteY691" fmla="*/ 4257554 h 4469549"/>
              <a:gd name="connsiteX692" fmla="*/ 1147119 w 5178638"/>
              <a:gd name="connsiteY692" fmla="*/ 4257554 h 4469549"/>
              <a:gd name="connsiteX693" fmla="*/ 1165893 w 5178638"/>
              <a:gd name="connsiteY693" fmla="*/ 4257554 h 4469549"/>
              <a:gd name="connsiteX694" fmla="*/ 1165893 w 5178638"/>
              <a:gd name="connsiteY694" fmla="*/ 4260902 h 4469549"/>
              <a:gd name="connsiteX695" fmla="*/ 1150874 w 5178638"/>
              <a:gd name="connsiteY695" fmla="*/ 4260902 h 4469549"/>
              <a:gd name="connsiteX696" fmla="*/ 1139610 w 5178638"/>
              <a:gd name="connsiteY696" fmla="*/ 4261879 h 4469549"/>
              <a:gd name="connsiteX697" fmla="*/ 1139610 w 5178638"/>
              <a:gd name="connsiteY697" fmla="*/ 4264293 h 4469549"/>
              <a:gd name="connsiteX698" fmla="*/ 1098602 w 5178638"/>
              <a:gd name="connsiteY698" fmla="*/ 4265106 h 4469549"/>
              <a:gd name="connsiteX699" fmla="*/ 1075105 w 5178638"/>
              <a:gd name="connsiteY699" fmla="*/ 4265633 h 4469549"/>
              <a:gd name="connsiteX700" fmla="*/ 1052312 w 5178638"/>
              <a:gd name="connsiteY700" fmla="*/ 4261879 h 4469549"/>
              <a:gd name="connsiteX701" fmla="*/ 1019741 w 5178638"/>
              <a:gd name="connsiteY701" fmla="*/ 4261992 h 4469549"/>
              <a:gd name="connsiteX702" fmla="*/ 1014017 w 5178638"/>
              <a:gd name="connsiteY702" fmla="*/ 4260960 h 4469549"/>
              <a:gd name="connsiteX703" fmla="*/ 1014017 w 5178638"/>
              <a:gd name="connsiteY703" fmla="*/ 4247828 h 4469549"/>
              <a:gd name="connsiteX704" fmla="*/ 1026968 w 5178638"/>
              <a:gd name="connsiteY704" fmla="*/ 4247507 h 4469549"/>
              <a:gd name="connsiteX705" fmla="*/ 1102063 w 5178638"/>
              <a:gd name="connsiteY705" fmla="*/ 4245274 h 4469549"/>
              <a:gd name="connsiteX706" fmla="*/ 1394931 w 5178638"/>
              <a:gd name="connsiteY706" fmla="*/ 4241925 h 4469549"/>
              <a:gd name="connsiteX707" fmla="*/ 1455007 w 5178638"/>
              <a:gd name="connsiteY707" fmla="*/ 4241925 h 4469549"/>
              <a:gd name="connsiteX708" fmla="*/ 1500063 w 5178638"/>
              <a:gd name="connsiteY708" fmla="*/ 4244158 h 4469549"/>
              <a:gd name="connsiteX709" fmla="*/ 1541365 w 5178638"/>
              <a:gd name="connsiteY709" fmla="*/ 4244158 h 4469549"/>
              <a:gd name="connsiteX710" fmla="*/ 1548875 w 5178638"/>
              <a:gd name="connsiteY710" fmla="*/ 4244158 h 4469549"/>
              <a:gd name="connsiteX711" fmla="*/ 1601441 w 5178638"/>
              <a:gd name="connsiteY711" fmla="*/ 4246391 h 4469549"/>
              <a:gd name="connsiteX712" fmla="*/ 1646498 w 5178638"/>
              <a:gd name="connsiteY712" fmla="*/ 4241925 h 4469549"/>
              <a:gd name="connsiteX713" fmla="*/ 1654007 w 5178638"/>
              <a:gd name="connsiteY713" fmla="*/ 4243042 h 4469549"/>
              <a:gd name="connsiteX714" fmla="*/ 1665271 w 5178638"/>
              <a:gd name="connsiteY714" fmla="*/ 4244158 h 4469549"/>
              <a:gd name="connsiteX715" fmla="*/ 1777913 w 5178638"/>
              <a:gd name="connsiteY715" fmla="*/ 4245274 h 4469549"/>
              <a:gd name="connsiteX716" fmla="*/ 1811705 w 5178638"/>
              <a:gd name="connsiteY716" fmla="*/ 4247507 h 4469549"/>
              <a:gd name="connsiteX717" fmla="*/ 1849253 w 5178638"/>
              <a:gd name="connsiteY717" fmla="*/ 4247507 h 4469549"/>
              <a:gd name="connsiteX718" fmla="*/ 1909328 w 5178638"/>
              <a:gd name="connsiteY718" fmla="*/ 4246391 h 4469549"/>
              <a:gd name="connsiteX719" fmla="*/ 1924347 w 5178638"/>
              <a:gd name="connsiteY719" fmla="*/ 4246391 h 4469549"/>
              <a:gd name="connsiteX720" fmla="*/ 1935611 w 5178638"/>
              <a:gd name="connsiteY720" fmla="*/ 4247507 h 4469549"/>
              <a:gd name="connsiteX721" fmla="*/ 1928102 w 5178638"/>
              <a:gd name="connsiteY721" fmla="*/ 4250856 h 4469549"/>
              <a:gd name="connsiteX722" fmla="*/ 1890555 w 5178638"/>
              <a:gd name="connsiteY722" fmla="*/ 4255321 h 4469549"/>
              <a:gd name="connsiteX723" fmla="*/ 1875536 w 5178638"/>
              <a:gd name="connsiteY723" fmla="*/ 4258670 h 4469549"/>
              <a:gd name="connsiteX724" fmla="*/ 1898774 w 5178638"/>
              <a:gd name="connsiteY724" fmla="*/ 4260512 h 4469549"/>
              <a:gd name="connsiteX725" fmla="*/ 1894603 w 5178638"/>
              <a:gd name="connsiteY725" fmla="*/ 4260502 h 4469549"/>
              <a:gd name="connsiteX726" fmla="*/ 1838282 w 5178638"/>
              <a:gd name="connsiteY726" fmla="*/ 4259525 h 4469549"/>
              <a:gd name="connsiteX727" fmla="*/ 1830242 w 5178638"/>
              <a:gd name="connsiteY727" fmla="*/ 4258728 h 4469549"/>
              <a:gd name="connsiteX728" fmla="*/ 1830479 w 5178638"/>
              <a:gd name="connsiteY728" fmla="*/ 4258670 h 4469549"/>
              <a:gd name="connsiteX729" fmla="*/ 1815460 w 5178638"/>
              <a:gd name="connsiteY729" fmla="*/ 4255321 h 4469549"/>
              <a:gd name="connsiteX730" fmla="*/ 1777913 w 5178638"/>
              <a:gd name="connsiteY730" fmla="*/ 4259786 h 4469549"/>
              <a:gd name="connsiteX731" fmla="*/ 1766649 w 5178638"/>
              <a:gd name="connsiteY731" fmla="*/ 4260902 h 4469549"/>
              <a:gd name="connsiteX732" fmla="*/ 1729101 w 5178638"/>
              <a:gd name="connsiteY732" fmla="*/ 4259786 h 4469549"/>
              <a:gd name="connsiteX733" fmla="*/ 1665271 w 5178638"/>
              <a:gd name="connsiteY733" fmla="*/ 4256437 h 4469549"/>
              <a:gd name="connsiteX734" fmla="*/ 1638988 w 5178638"/>
              <a:gd name="connsiteY734" fmla="*/ 4255321 h 4469549"/>
              <a:gd name="connsiteX735" fmla="*/ 1616447 w 5178638"/>
              <a:gd name="connsiteY735" fmla="*/ 4257292 h 4469549"/>
              <a:gd name="connsiteX736" fmla="*/ 1567942 w 5178638"/>
              <a:gd name="connsiteY736" fmla="*/ 4257292 h 4469549"/>
              <a:gd name="connsiteX737" fmla="*/ 1544768 w 5178638"/>
              <a:gd name="connsiteY737" fmla="*/ 4258670 h 4469549"/>
              <a:gd name="connsiteX738" fmla="*/ 1530101 w 5178638"/>
              <a:gd name="connsiteY738" fmla="*/ 4258670 h 4469549"/>
              <a:gd name="connsiteX739" fmla="*/ 1500063 w 5178638"/>
              <a:gd name="connsiteY739" fmla="*/ 4257554 h 4469549"/>
              <a:gd name="connsiteX740" fmla="*/ 1428724 w 5178638"/>
              <a:gd name="connsiteY740" fmla="*/ 4251972 h 4469549"/>
              <a:gd name="connsiteX741" fmla="*/ 1409950 w 5178638"/>
              <a:gd name="connsiteY741" fmla="*/ 4254205 h 4469549"/>
              <a:gd name="connsiteX742" fmla="*/ 1353629 w 5178638"/>
              <a:gd name="connsiteY742" fmla="*/ 4259786 h 4469549"/>
              <a:gd name="connsiteX743" fmla="*/ 1293554 w 5178638"/>
              <a:gd name="connsiteY743" fmla="*/ 4259786 h 4469549"/>
              <a:gd name="connsiteX744" fmla="*/ 1222214 w 5178638"/>
              <a:gd name="connsiteY744" fmla="*/ 4255321 h 4469549"/>
              <a:gd name="connsiteX745" fmla="*/ 1203440 w 5178638"/>
              <a:gd name="connsiteY745" fmla="*/ 4255321 h 4469549"/>
              <a:gd name="connsiteX746" fmla="*/ 1184667 w 5178638"/>
              <a:gd name="connsiteY746" fmla="*/ 4251972 h 4469549"/>
              <a:gd name="connsiteX747" fmla="*/ 1252252 w 5178638"/>
              <a:gd name="connsiteY747" fmla="*/ 4249739 h 4469549"/>
              <a:gd name="connsiteX748" fmla="*/ 1338610 w 5178638"/>
              <a:gd name="connsiteY748" fmla="*/ 4245274 h 4469549"/>
              <a:gd name="connsiteX749" fmla="*/ 1394931 w 5178638"/>
              <a:gd name="connsiteY749" fmla="*/ 4241925 h 4469549"/>
              <a:gd name="connsiteX750" fmla="*/ 2025381 w 5178638"/>
              <a:gd name="connsiteY750" fmla="*/ 4241443 h 4469549"/>
              <a:gd name="connsiteX751" fmla="*/ 2055418 w 5178638"/>
              <a:gd name="connsiteY751" fmla="*/ 4245908 h 4469549"/>
              <a:gd name="connsiteX752" fmla="*/ 2055418 w 5178638"/>
              <a:gd name="connsiteY752" fmla="*/ 4249257 h 4469549"/>
              <a:gd name="connsiteX753" fmla="*/ 2044154 w 5178638"/>
              <a:gd name="connsiteY753" fmla="*/ 4252606 h 4469549"/>
              <a:gd name="connsiteX754" fmla="*/ 2055418 w 5178638"/>
              <a:gd name="connsiteY754" fmla="*/ 4253723 h 4469549"/>
              <a:gd name="connsiteX755" fmla="*/ 2070437 w 5178638"/>
              <a:gd name="connsiteY755" fmla="*/ 4253723 h 4469549"/>
              <a:gd name="connsiteX756" fmla="*/ 2089211 w 5178638"/>
              <a:gd name="connsiteY756" fmla="*/ 4253723 h 4469549"/>
              <a:gd name="connsiteX757" fmla="*/ 2089211 w 5178638"/>
              <a:gd name="connsiteY757" fmla="*/ 4257071 h 4469549"/>
              <a:gd name="connsiteX758" fmla="*/ 2074192 w 5178638"/>
              <a:gd name="connsiteY758" fmla="*/ 4257071 h 4469549"/>
              <a:gd name="connsiteX759" fmla="*/ 2062928 w 5178638"/>
              <a:gd name="connsiteY759" fmla="*/ 4261537 h 4469549"/>
              <a:gd name="connsiteX760" fmla="*/ 2054543 w 5178638"/>
              <a:gd name="connsiteY760" fmla="*/ 4261893 h 4469549"/>
              <a:gd name="connsiteX761" fmla="*/ 2053709 w 5178638"/>
              <a:gd name="connsiteY761" fmla="*/ 4261897 h 4469549"/>
              <a:gd name="connsiteX762" fmla="*/ 2022264 w 5178638"/>
              <a:gd name="connsiteY762" fmla="*/ 4262874 h 4469549"/>
              <a:gd name="connsiteX763" fmla="*/ 2004928 w 5178638"/>
              <a:gd name="connsiteY763" fmla="*/ 4262874 h 4469549"/>
              <a:gd name="connsiteX764" fmla="*/ 1975630 w 5178638"/>
              <a:gd name="connsiteY764" fmla="*/ 4258048 h 4469549"/>
              <a:gd name="connsiteX765" fmla="*/ 1937335 w 5178638"/>
              <a:gd name="connsiteY765" fmla="*/ 4258181 h 4469549"/>
              <a:gd name="connsiteX766" fmla="*/ 1937335 w 5178638"/>
              <a:gd name="connsiteY766" fmla="*/ 4243997 h 4469549"/>
              <a:gd name="connsiteX767" fmla="*/ 1950286 w 5178638"/>
              <a:gd name="connsiteY767" fmla="*/ 4243676 h 4469549"/>
              <a:gd name="connsiteX768" fmla="*/ 2025381 w 5178638"/>
              <a:gd name="connsiteY768" fmla="*/ 4241443 h 4469549"/>
              <a:gd name="connsiteX769" fmla="*/ 2318249 w 5178638"/>
              <a:gd name="connsiteY769" fmla="*/ 4238094 h 4469549"/>
              <a:gd name="connsiteX770" fmla="*/ 2378325 w 5178638"/>
              <a:gd name="connsiteY770" fmla="*/ 4238094 h 4469549"/>
              <a:gd name="connsiteX771" fmla="*/ 2423381 w 5178638"/>
              <a:gd name="connsiteY771" fmla="*/ 4240327 h 4469549"/>
              <a:gd name="connsiteX772" fmla="*/ 2464683 w 5178638"/>
              <a:gd name="connsiteY772" fmla="*/ 4240327 h 4469549"/>
              <a:gd name="connsiteX773" fmla="*/ 2472193 w 5178638"/>
              <a:gd name="connsiteY773" fmla="*/ 4240327 h 4469549"/>
              <a:gd name="connsiteX774" fmla="*/ 2476849 w 5178638"/>
              <a:gd name="connsiteY774" fmla="*/ 4241084 h 4469549"/>
              <a:gd name="connsiteX775" fmla="*/ 2472848 w 5178638"/>
              <a:gd name="connsiteY775" fmla="*/ 4241580 h 4469549"/>
              <a:gd name="connsiteX776" fmla="*/ 2401508 w 5178638"/>
              <a:gd name="connsiteY776" fmla="*/ 4246046 h 4469549"/>
              <a:gd name="connsiteX777" fmla="*/ 2401508 w 5178638"/>
              <a:gd name="connsiteY777" fmla="*/ 4247162 h 4469549"/>
              <a:gd name="connsiteX778" fmla="*/ 2401508 w 5178638"/>
              <a:gd name="connsiteY778" fmla="*/ 4249395 h 4469549"/>
              <a:gd name="connsiteX779" fmla="*/ 2416527 w 5178638"/>
              <a:gd name="connsiteY779" fmla="*/ 4249395 h 4469549"/>
              <a:gd name="connsiteX780" fmla="*/ 2429199 w 5178638"/>
              <a:gd name="connsiteY780" fmla="*/ 4251487 h 4469549"/>
              <a:gd name="connsiteX781" fmla="*/ 2428458 w 5178638"/>
              <a:gd name="connsiteY781" fmla="*/ 4253911 h 4469549"/>
              <a:gd name="connsiteX782" fmla="*/ 2423381 w 5178638"/>
              <a:gd name="connsiteY782" fmla="*/ 4253723 h 4469549"/>
              <a:gd name="connsiteX783" fmla="*/ 2352042 w 5178638"/>
              <a:gd name="connsiteY783" fmla="*/ 4248141 h 4469549"/>
              <a:gd name="connsiteX784" fmla="*/ 2333268 w 5178638"/>
              <a:gd name="connsiteY784" fmla="*/ 4250374 h 4469549"/>
              <a:gd name="connsiteX785" fmla="*/ 2276947 w 5178638"/>
              <a:gd name="connsiteY785" fmla="*/ 4255955 h 4469549"/>
              <a:gd name="connsiteX786" fmla="*/ 2216872 w 5178638"/>
              <a:gd name="connsiteY786" fmla="*/ 4255955 h 4469549"/>
              <a:gd name="connsiteX787" fmla="*/ 2145532 w 5178638"/>
              <a:gd name="connsiteY787" fmla="*/ 4251490 h 4469549"/>
              <a:gd name="connsiteX788" fmla="*/ 2126758 w 5178638"/>
              <a:gd name="connsiteY788" fmla="*/ 4251490 h 4469549"/>
              <a:gd name="connsiteX789" fmla="*/ 2107985 w 5178638"/>
              <a:gd name="connsiteY789" fmla="*/ 4248141 h 4469549"/>
              <a:gd name="connsiteX790" fmla="*/ 2175570 w 5178638"/>
              <a:gd name="connsiteY790" fmla="*/ 4245908 h 4469549"/>
              <a:gd name="connsiteX791" fmla="*/ 2261928 w 5178638"/>
              <a:gd name="connsiteY791" fmla="*/ 4241443 h 4469549"/>
              <a:gd name="connsiteX792" fmla="*/ 2318249 w 5178638"/>
              <a:gd name="connsiteY792" fmla="*/ 4238094 h 4469549"/>
              <a:gd name="connsiteX793" fmla="*/ 3696532 w 5178638"/>
              <a:gd name="connsiteY793" fmla="*/ 4218992 h 4469549"/>
              <a:gd name="connsiteX794" fmla="*/ 3692778 w 5178638"/>
              <a:gd name="connsiteY794" fmla="*/ 4220108 h 4469549"/>
              <a:gd name="connsiteX795" fmla="*/ 3707796 w 5178638"/>
              <a:gd name="connsiteY795" fmla="*/ 4221224 h 4469549"/>
              <a:gd name="connsiteX796" fmla="*/ 3711551 w 5178638"/>
              <a:gd name="connsiteY796" fmla="*/ 4222341 h 4469549"/>
              <a:gd name="connsiteX797" fmla="*/ 3707796 w 5178638"/>
              <a:gd name="connsiteY797" fmla="*/ 4224573 h 4469549"/>
              <a:gd name="connsiteX798" fmla="*/ 3696532 w 5178638"/>
              <a:gd name="connsiteY798" fmla="*/ 4226806 h 4469549"/>
              <a:gd name="connsiteX799" fmla="*/ 3632702 w 5178638"/>
              <a:gd name="connsiteY799" fmla="*/ 4229038 h 4469549"/>
              <a:gd name="connsiteX800" fmla="*/ 3426192 w 5178638"/>
              <a:gd name="connsiteY800" fmla="*/ 4229038 h 4469549"/>
              <a:gd name="connsiteX801" fmla="*/ 3373626 w 5178638"/>
              <a:gd name="connsiteY801" fmla="*/ 4235736 h 4469549"/>
              <a:gd name="connsiteX802" fmla="*/ 3388645 w 5178638"/>
              <a:gd name="connsiteY802" fmla="*/ 4239085 h 4469549"/>
              <a:gd name="connsiteX803" fmla="*/ 3426192 w 5178638"/>
              <a:gd name="connsiteY803" fmla="*/ 4234620 h 4469549"/>
              <a:gd name="connsiteX804" fmla="*/ 3437456 w 5178638"/>
              <a:gd name="connsiteY804" fmla="*/ 4233504 h 4469549"/>
              <a:gd name="connsiteX805" fmla="*/ 3475004 w 5178638"/>
              <a:gd name="connsiteY805" fmla="*/ 4234620 h 4469549"/>
              <a:gd name="connsiteX806" fmla="*/ 3538834 w 5178638"/>
              <a:gd name="connsiteY806" fmla="*/ 4237969 h 4469549"/>
              <a:gd name="connsiteX807" fmla="*/ 3565117 w 5178638"/>
              <a:gd name="connsiteY807" fmla="*/ 4239085 h 4469549"/>
              <a:gd name="connsiteX808" fmla="*/ 3610174 w 5178638"/>
              <a:gd name="connsiteY808" fmla="*/ 4235736 h 4469549"/>
              <a:gd name="connsiteX809" fmla="*/ 3632702 w 5178638"/>
              <a:gd name="connsiteY809" fmla="*/ 4235736 h 4469549"/>
              <a:gd name="connsiteX810" fmla="*/ 3674004 w 5178638"/>
              <a:gd name="connsiteY810" fmla="*/ 4235736 h 4469549"/>
              <a:gd name="connsiteX811" fmla="*/ 3704042 w 5178638"/>
              <a:gd name="connsiteY811" fmla="*/ 4236852 h 4469549"/>
              <a:gd name="connsiteX812" fmla="*/ 3764670 w 5178638"/>
              <a:gd name="connsiteY812" fmla="*/ 4241596 h 4469549"/>
              <a:gd name="connsiteX813" fmla="*/ 3764883 w 5178638"/>
              <a:gd name="connsiteY813" fmla="*/ 4241580 h 4469549"/>
              <a:gd name="connsiteX814" fmla="*/ 3809940 w 5178638"/>
              <a:gd name="connsiteY814" fmla="*/ 4235999 h 4469549"/>
              <a:gd name="connsiteX815" fmla="*/ 3817449 w 5178638"/>
              <a:gd name="connsiteY815" fmla="*/ 4233766 h 4469549"/>
              <a:gd name="connsiteX816" fmla="*/ 3806185 w 5178638"/>
              <a:gd name="connsiteY816" fmla="*/ 4231534 h 4469549"/>
              <a:gd name="connsiteX817" fmla="*/ 3772393 w 5178638"/>
              <a:gd name="connsiteY817" fmla="*/ 4231534 h 4469549"/>
              <a:gd name="connsiteX818" fmla="*/ 3764883 w 5178638"/>
              <a:gd name="connsiteY818" fmla="*/ 4230417 h 4469549"/>
              <a:gd name="connsiteX819" fmla="*/ 3768638 w 5178638"/>
              <a:gd name="connsiteY819" fmla="*/ 4228185 h 4469549"/>
              <a:gd name="connsiteX820" fmla="*/ 3791166 w 5178638"/>
              <a:gd name="connsiteY820" fmla="*/ 4225952 h 4469549"/>
              <a:gd name="connsiteX821" fmla="*/ 3824959 w 5178638"/>
              <a:gd name="connsiteY821" fmla="*/ 4225952 h 4469549"/>
              <a:gd name="connsiteX822" fmla="*/ 3828714 w 5178638"/>
              <a:gd name="connsiteY822" fmla="*/ 4221487 h 4469549"/>
              <a:gd name="connsiteX823" fmla="*/ 3828714 w 5178638"/>
              <a:gd name="connsiteY823" fmla="*/ 4220443 h 4469549"/>
              <a:gd name="connsiteX824" fmla="*/ 3779136 w 5178638"/>
              <a:gd name="connsiteY824" fmla="*/ 4219271 h 4469549"/>
              <a:gd name="connsiteX825" fmla="*/ 3696532 w 5178638"/>
              <a:gd name="connsiteY825" fmla="*/ 4218992 h 4469549"/>
              <a:gd name="connsiteX826" fmla="*/ 2480358 w 5178638"/>
              <a:gd name="connsiteY826" fmla="*/ 4212557 h 4469549"/>
              <a:gd name="connsiteX827" fmla="*/ 2536679 w 5178638"/>
              <a:gd name="connsiteY827" fmla="*/ 4219255 h 4469549"/>
              <a:gd name="connsiteX828" fmla="*/ 2536679 w 5178638"/>
              <a:gd name="connsiteY828" fmla="*/ 4221487 h 4469549"/>
              <a:gd name="connsiteX829" fmla="*/ 2532924 w 5178638"/>
              <a:gd name="connsiteY829" fmla="*/ 4225952 h 4469549"/>
              <a:gd name="connsiteX830" fmla="*/ 2499131 w 5178638"/>
              <a:gd name="connsiteY830" fmla="*/ 4225952 h 4469549"/>
              <a:gd name="connsiteX831" fmla="*/ 2476603 w 5178638"/>
              <a:gd name="connsiteY831" fmla="*/ 4228185 h 4469549"/>
              <a:gd name="connsiteX832" fmla="*/ 2472848 w 5178638"/>
              <a:gd name="connsiteY832" fmla="*/ 4230417 h 4469549"/>
              <a:gd name="connsiteX833" fmla="*/ 2480358 w 5178638"/>
              <a:gd name="connsiteY833" fmla="*/ 4231534 h 4469549"/>
              <a:gd name="connsiteX834" fmla="*/ 2514150 w 5178638"/>
              <a:gd name="connsiteY834" fmla="*/ 4231534 h 4469549"/>
              <a:gd name="connsiteX835" fmla="*/ 2525414 w 5178638"/>
              <a:gd name="connsiteY835" fmla="*/ 4233766 h 4469549"/>
              <a:gd name="connsiteX836" fmla="*/ 2517905 w 5178638"/>
              <a:gd name="connsiteY836" fmla="*/ 4235999 h 4469549"/>
              <a:gd name="connsiteX837" fmla="*/ 2479451 w 5178638"/>
              <a:gd name="connsiteY837" fmla="*/ 4240762 h 4469549"/>
              <a:gd name="connsiteX838" fmla="*/ 2476087 w 5178638"/>
              <a:gd name="connsiteY838" fmla="*/ 4240183 h 4469549"/>
              <a:gd name="connsiteX839" fmla="*/ 2469048 w 5178638"/>
              <a:gd name="connsiteY839" fmla="*/ 4231392 h 4469549"/>
              <a:gd name="connsiteX840" fmla="*/ 2454029 w 5178638"/>
              <a:gd name="connsiteY840" fmla="*/ 4221066 h 4469549"/>
              <a:gd name="connsiteX841" fmla="*/ 2430738 w 5178638"/>
              <a:gd name="connsiteY841" fmla="*/ 4213400 h 4469549"/>
              <a:gd name="connsiteX842" fmla="*/ 524958 w 5178638"/>
              <a:gd name="connsiteY842" fmla="*/ 4211504 h 4469549"/>
              <a:gd name="connsiteX843" fmla="*/ 532467 w 5178638"/>
              <a:gd name="connsiteY843" fmla="*/ 4212621 h 4469549"/>
              <a:gd name="connsiteX844" fmla="*/ 543731 w 5178638"/>
              <a:gd name="connsiteY844" fmla="*/ 4213737 h 4469549"/>
              <a:gd name="connsiteX845" fmla="*/ 656373 w 5178638"/>
              <a:gd name="connsiteY845" fmla="*/ 4214853 h 4469549"/>
              <a:gd name="connsiteX846" fmla="*/ 690166 w 5178638"/>
              <a:gd name="connsiteY846" fmla="*/ 4217086 h 4469549"/>
              <a:gd name="connsiteX847" fmla="*/ 727713 w 5178638"/>
              <a:gd name="connsiteY847" fmla="*/ 4217086 h 4469549"/>
              <a:gd name="connsiteX848" fmla="*/ 787788 w 5178638"/>
              <a:gd name="connsiteY848" fmla="*/ 4215970 h 4469549"/>
              <a:gd name="connsiteX849" fmla="*/ 802807 w 5178638"/>
              <a:gd name="connsiteY849" fmla="*/ 4215970 h 4469549"/>
              <a:gd name="connsiteX850" fmla="*/ 814071 w 5178638"/>
              <a:gd name="connsiteY850" fmla="*/ 4217086 h 4469549"/>
              <a:gd name="connsiteX851" fmla="*/ 806562 w 5178638"/>
              <a:gd name="connsiteY851" fmla="*/ 4220435 h 4469549"/>
              <a:gd name="connsiteX852" fmla="*/ 769015 w 5178638"/>
              <a:gd name="connsiteY852" fmla="*/ 4224900 h 4469549"/>
              <a:gd name="connsiteX853" fmla="*/ 753996 w 5178638"/>
              <a:gd name="connsiteY853" fmla="*/ 4228249 h 4469549"/>
              <a:gd name="connsiteX854" fmla="*/ 810317 w 5178638"/>
              <a:gd name="connsiteY854" fmla="*/ 4232714 h 4469549"/>
              <a:gd name="connsiteX855" fmla="*/ 851619 w 5178638"/>
              <a:gd name="connsiteY855" fmla="*/ 4237179 h 4469549"/>
              <a:gd name="connsiteX856" fmla="*/ 859128 w 5178638"/>
              <a:gd name="connsiteY856" fmla="*/ 4241644 h 4469549"/>
              <a:gd name="connsiteX857" fmla="*/ 844109 w 5178638"/>
              <a:gd name="connsiteY857" fmla="*/ 4242761 h 4469549"/>
              <a:gd name="connsiteX858" fmla="*/ 769015 w 5178638"/>
              <a:gd name="connsiteY858" fmla="*/ 4242761 h 4469549"/>
              <a:gd name="connsiteX859" fmla="*/ 637599 w 5178638"/>
              <a:gd name="connsiteY859" fmla="*/ 4252807 h 4469549"/>
              <a:gd name="connsiteX860" fmla="*/ 588788 w 5178638"/>
              <a:gd name="connsiteY860" fmla="*/ 4256156 h 4469549"/>
              <a:gd name="connsiteX861" fmla="*/ 536222 w 5178638"/>
              <a:gd name="connsiteY861" fmla="*/ 4255040 h 4469549"/>
              <a:gd name="connsiteX862" fmla="*/ 479901 w 5178638"/>
              <a:gd name="connsiteY862" fmla="*/ 4251691 h 4469549"/>
              <a:gd name="connsiteX863" fmla="*/ 478521 w 5178638"/>
              <a:gd name="connsiteY863" fmla="*/ 4251699 h 4469549"/>
              <a:gd name="connsiteX864" fmla="*/ 478521 w 5178638"/>
              <a:gd name="connsiteY864" fmla="*/ 4273822 h 4469549"/>
              <a:gd name="connsiteX865" fmla="*/ 474908 w 5178638"/>
              <a:gd name="connsiteY865" fmla="*/ 4274037 h 4469549"/>
              <a:gd name="connsiteX866" fmla="*/ 452380 w 5178638"/>
              <a:gd name="connsiteY866" fmla="*/ 4274037 h 4469549"/>
              <a:gd name="connsiteX867" fmla="*/ 435961 w 5178638"/>
              <a:gd name="connsiteY867" fmla="*/ 4274037 h 4469549"/>
              <a:gd name="connsiteX868" fmla="*/ 442135 w 5178638"/>
              <a:gd name="connsiteY868" fmla="*/ 4263439 h 4469549"/>
              <a:gd name="connsiteX869" fmla="*/ 449162 w 5178638"/>
              <a:gd name="connsiteY869" fmla="*/ 4254497 h 4469549"/>
              <a:gd name="connsiteX870" fmla="*/ 447557 w 5178638"/>
              <a:gd name="connsiteY870" fmla="*/ 4266598 h 4469549"/>
              <a:gd name="connsiteX871" fmla="*/ 451622 w 5178638"/>
              <a:gd name="connsiteY871" fmla="*/ 4268967 h 4469549"/>
              <a:gd name="connsiteX872" fmla="*/ 472164 w 5178638"/>
              <a:gd name="connsiteY872" fmla="*/ 4246171 h 4469549"/>
              <a:gd name="connsiteX873" fmla="*/ 478521 w 5178638"/>
              <a:gd name="connsiteY873" fmla="*/ 4233726 h 4469549"/>
              <a:gd name="connsiteX874" fmla="*/ 478521 w 5178638"/>
              <a:gd name="connsiteY874" fmla="*/ 4234947 h 4469549"/>
              <a:gd name="connsiteX875" fmla="*/ 656373 w 5178638"/>
              <a:gd name="connsiteY875" fmla="*/ 4234947 h 4469549"/>
              <a:gd name="connsiteX876" fmla="*/ 708939 w 5178638"/>
              <a:gd name="connsiteY876" fmla="*/ 4228249 h 4469549"/>
              <a:gd name="connsiteX877" fmla="*/ 693920 w 5178638"/>
              <a:gd name="connsiteY877" fmla="*/ 4224900 h 4469549"/>
              <a:gd name="connsiteX878" fmla="*/ 669515 w 5178638"/>
              <a:gd name="connsiteY878" fmla="*/ 4223783 h 4469549"/>
              <a:gd name="connsiteX879" fmla="*/ 656373 w 5178638"/>
              <a:gd name="connsiteY879" fmla="*/ 4229365 h 4469549"/>
              <a:gd name="connsiteX880" fmla="*/ 645109 w 5178638"/>
              <a:gd name="connsiteY880" fmla="*/ 4230481 h 4469549"/>
              <a:gd name="connsiteX881" fmla="*/ 607562 w 5178638"/>
              <a:gd name="connsiteY881" fmla="*/ 4229365 h 4469549"/>
              <a:gd name="connsiteX882" fmla="*/ 543731 w 5178638"/>
              <a:gd name="connsiteY882" fmla="*/ 4226016 h 4469549"/>
              <a:gd name="connsiteX883" fmla="*/ 517449 w 5178638"/>
              <a:gd name="connsiteY883" fmla="*/ 4224900 h 4469549"/>
              <a:gd name="connsiteX884" fmla="*/ 493512 w 5178638"/>
              <a:gd name="connsiteY884" fmla="*/ 4226993 h 4469549"/>
              <a:gd name="connsiteX885" fmla="*/ 481598 w 5178638"/>
              <a:gd name="connsiteY885" fmla="*/ 4227701 h 4469549"/>
              <a:gd name="connsiteX886" fmla="*/ 488000 w 5178638"/>
              <a:gd name="connsiteY886" fmla="*/ 4215167 h 4469549"/>
              <a:gd name="connsiteX887" fmla="*/ 3515209 w 5178638"/>
              <a:gd name="connsiteY887" fmla="*/ 4208284 h 4469549"/>
              <a:gd name="connsiteX888" fmla="*/ 3546343 w 5178638"/>
              <a:gd name="connsiteY888" fmla="*/ 4208945 h 4469549"/>
              <a:gd name="connsiteX889" fmla="*/ 3602664 w 5178638"/>
              <a:gd name="connsiteY889" fmla="*/ 4212294 h 4469549"/>
              <a:gd name="connsiteX890" fmla="*/ 3622923 w 5178638"/>
              <a:gd name="connsiteY890" fmla="*/ 4212168 h 4469549"/>
              <a:gd name="connsiteX891" fmla="*/ 3627367 w 5178638"/>
              <a:gd name="connsiteY891" fmla="*/ 4209766 h 4469549"/>
              <a:gd name="connsiteX892" fmla="*/ 3640977 w 5178638"/>
              <a:gd name="connsiteY892" fmla="*/ 4210324 h 4469549"/>
              <a:gd name="connsiteX893" fmla="*/ 3682158 w 5178638"/>
              <a:gd name="connsiteY893" fmla="*/ 4208284 h 4469549"/>
              <a:gd name="connsiteX894" fmla="*/ 1207902 w 5178638"/>
              <a:gd name="connsiteY894" fmla="*/ 4205842 h 4469549"/>
              <a:gd name="connsiteX895" fmla="*/ 1264945 w 5178638"/>
              <a:gd name="connsiteY895" fmla="*/ 4205842 h 4469549"/>
              <a:gd name="connsiteX896" fmla="*/ 1328776 w 5178638"/>
              <a:gd name="connsiteY896" fmla="*/ 4205842 h 4469549"/>
              <a:gd name="connsiteX897" fmla="*/ 1328776 w 5178638"/>
              <a:gd name="connsiteY897" fmla="*/ 4206958 h 4469549"/>
              <a:gd name="connsiteX898" fmla="*/ 1296661 w 5178638"/>
              <a:gd name="connsiteY898" fmla="*/ 4207520 h 4469549"/>
              <a:gd name="connsiteX899" fmla="*/ 1241253 w 5178638"/>
              <a:gd name="connsiteY899" fmla="*/ 4206834 h 4469549"/>
              <a:gd name="connsiteX900" fmla="*/ 478521 w 5178638"/>
              <a:gd name="connsiteY900" fmla="*/ 4172949 h 4469549"/>
              <a:gd name="connsiteX901" fmla="*/ 478521 w 5178638"/>
              <a:gd name="connsiteY901" fmla="*/ 4188888 h 4469549"/>
              <a:gd name="connsiteX902" fmla="*/ 477051 w 5178638"/>
              <a:gd name="connsiteY902" fmla="*/ 4191440 h 4469549"/>
              <a:gd name="connsiteX903" fmla="*/ 452621 w 5178638"/>
              <a:gd name="connsiteY903" fmla="*/ 4217404 h 4469549"/>
              <a:gd name="connsiteX904" fmla="*/ 428869 w 5178638"/>
              <a:gd name="connsiteY904" fmla="*/ 4264402 h 4469549"/>
              <a:gd name="connsiteX905" fmla="*/ 433104 w 5178638"/>
              <a:gd name="connsiteY905" fmla="*/ 4266869 h 4469549"/>
              <a:gd name="connsiteX906" fmla="*/ 430021 w 5178638"/>
              <a:gd name="connsiteY906" fmla="*/ 4274037 h 4469549"/>
              <a:gd name="connsiteX907" fmla="*/ 414180 w 5178638"/>
              <a:gd name="connsiteY907" fmla="*/ 4274037 h 4469549"/>
              <a:gd name="connsiteX908" fmla="*/ 422635 w 5178638"/>
              <a:gd name="connsiteY908" fmla="*/ 4259525 h 4469549"/>
              <a:gd name="connsiteX909" fmla="*/ 422750 w 5178638"/>
              <a:gd name="connsiteY909" fmla="*/ 4259525 h 4469549"/>
              <a:gd name="connsiteX910" fmla="*/ 422652 w 5178638"/>
              <a:gd name="connsiteY910" fmla="*/ 4259496 h 4469549"/>
              <a:gd name="connsiteX911" fmla="*/ 437215 w 5178638"/>
              <a:gd name="connsiteY911" fmla="*/ 4234500 h 4469549"/>
              <a:gd name="connsiteX912" fmla="*/ 451265 w 5178638"/>
              <a:gd name="connsiteY912" fmla="*/ 4216613 h 4469549"/>
              <a:gd name="connsiteX913" fmla="*/ 467742 w 5178638"/>
              <a:gd name="connsiteY913" fmla="*/ 4191449 h 4469549"/>
              <a:gd name="connsiteX914" fmla="*/ 491344 w 5178638"/>
              <a:gd name="connsiteY914" fmla="*/ 4166629 h 4469549"/>
              <a:gd name="connsiteX915" fmla="*/ 489777 w 5178638"/>
              <a:gd name="connsiteY915" fmla="*/ 4169349 h 4469549"/>
              <a:gd name="connsiteX916" fmla="*/ 480925 w 5178638"/>
              <a:gd name="connsiteY916" fmla="*/ 4168823 h 4469549"/>
              <a:gd name="connsiteX917" fmla="*/ 482186 w 5178638"/>
              <a:gd name="connsiteY917" fmla="*/ 4166658 h 4469549"/>
              <a:gd name="connsiteX918" fmla="*/ 491756 w 5178638"/>
              <a:gd name="connsiteY918" fmla="*/ 4156381 h 4469549"/>
              <a:gd name="connsiteX919" fmla="*/ 495867 w 5178638"/>
              <a:gd name="connsiteY919" fmla="*/ 4158777 h 4469549"/>
              <a:gd name="connsiteX920" fmla="*/ 494477 w 5178638"/>
              <a:gd name="connsiteY920" fmla="*/ 4161190 h 4469549"/>
              <a:gd name="connsiteX921" fmla="*/ 487064 w 5178638"/>
              <a:gd name="connsiteY921" fmla="*/ 4161190 h 4469549"/>
              <a:gd name="connsiteX922" fmla="*/ 1403722 w 5178638"/>
              <a:gd name="connsiteY922" fmla="*/ 4149331 h 4469549"/>
              <a:gd name="connsiteX923" fmla="*/ 1383463 w 5178638"/>
              <a:gd name="connsiteY923" fmla="*/ 4149457 h 4469549"/>
              <a:gd name="connsiteX924" fmla="*/ 1379019 w 5178638"/>
              <a:gd name="connsiteY924" fmla="*/ 4151859 h 4469549"/>
              <a:gd name="connsiteX925" fmla="*/ 1365409 w 5178638"/>
              <a:gd name="connsiteY925" fmla="*/ 4151301 h 4469549"/>
              <a:gd name="connsiteX926" fmla="*/ 1324228 w 5178638"/>
              <a:gd name="connsiteY926" fmla="*/ 4153341 h 4469549"/>
              <a:gd name="connsiteX927" fmla="*/ 1491177 w 5178638"/>
              <a:gd name="connsiteY927" fmla="*/ 4153341 h 4469549"/>
              <a:gd name="connsiteX928" fmla="*/ 1460043 w 5178638"/>
              <a:gd name="connsiteY928" fmla="*/ 4152680 h 4469549"/>
              <a:gd name="connsiteX929" fmla="*/ 1403722 w 5178638"/>
              <a:gd name="connsiteY929" fmla="*/ 4149331 h 4469549"/>
              <a:gd name="connsiteX930" fmla="*/ 1016219 w 5178638"/>
              <a:gd name="connsiteY930" fmla="*/ 4101067 h 4469549"/>
              <a:gd name="connsiteX931" fmla="*/ 1034993 w 5178638"/>
              <a:gd name="connsiteY931" fmla="*/ 4101067 h 4469549"/>
              <a:gd name="connsiteX932" fmla="*/ 1080050 w 5178638"/>
              <a:gd name="connsiteY932" fmla="*/ 4101067 h 4469549"/>
              <a:gd name="connsiteX933" fmla="*/ 1085311 w 5178638"/>
              <a:gd name="connsiteY933" fmla="*/ 4101223 h 4469549"/>
              <a:gd name="connsiteX934" fmla="*/ 1065945 w 5178638"/>
              <a:gd name="connsiteY934" fmla="*/ 4103143 h 4469549"/>
              <a:gd name="connsiteX935" fmla="*/ 1038254 w 5178638"/>
              <a:gd name="connsiteY935" fmla="*/ 4104956 h 4469549"/>
              <a:gd name="connsiteX936" fmla="*/ 1014732 w 5178638"/>
              <a:gd name="connsiteY936" fmla="*/ 4101130 h 4469549"/>
              <a:gd name="connsiteX937" fmla="*/ 924290 w 5178638"/>
              <a:gd name="connsiteY937" fmla="*/ 4098835 h 4469549"/>
              <a:gd name="connsiteX938" fmla="*/ 941125 w 5178638"/>
              <a:gd name="connsiteY938" fmla="*/ 4098835 h 4469549"/>
              <a:gd name="connsiteX939" fmla="*/ 941816 w 5178638"/>
              <a:gd name="connsiteY939" fmla="*/ 4099451 h 4469549"/>
              <a:gd name="connsiteX940" fmla="*/ 940631 w 5178638"/>
              <a:gd name="connsiteY940" fmla="*/ 4099375 h 4469549"/>
              <a:gd name="connsiteX941" fmla="*/ 888559 w 5178638"/>
              <a:gd name="connsiteY941" fmla="*/ 4096602 h 4469549"/>
              <a:gd name="connsiteX942" fmla="*/ 911087 w 5178638"/>
              <a:gd name="connsiteY942" fmla="*/ 4096602 h 4469549"/>
              <a:gd name="connsiteX943" fmla="*/ 910214 w 5178638"/>
              <a:gd name="connsiteY943" fmla="*/ 4098677 h 4469549"/>
              <a:gd name="connsiteX944" fmla="*/ 884768 w 5178638"/>
              <a:gd name="connsiteY944" fmla="*/ 4098677 h 4469549"/>
              <a:gd name="connsiteX945" fmla="*/ 887620 w 5178638"/>
              <a:gd name="connsiteY945" fmla="*/ 4098556 h 4469549"/>
              <a:gd name="connsiteX946" fmla="*/ 888559 w 5178638"/>
              <a:gd name="connsiteY946" fmla="*/ 4096602 h 4469549"/>
              <a:gd name="connsiteX947" fmla="*/ 558226 w 5178638"/>
              <a:gd name="connsiteY947" fmla="*/ 4093173 h 4469549"/>
              <a:gd name="connsiteX948" fmla="*/ 564244 w 5178638"/>
              <a:gd name="connsiteY948" fmla="*/ 4095765 h 4469549"/>
              <a:gd name="connsiteX949" fmla="*/ 591936 w 5178638"/>
              <a:gd name="connsiteY949" fmla="*/ 4096602 h 4469549"/>
              <a:gd name="connsiteX950" fmla="*/ 595690 w 5178638"/>
              <a:gd name="connsiteY950" fmla="*/ 4096602 h 4469549"/>
              <a:gd name="connsiteX951" fmla="*/ 629483 w 5178638"/>
              <a:gd name="connsiteY951" fmla="*/ 4096602 h 4469549"/>
              <a:gd name="connsiteX952" fmla="*/ 648256 w 5178638"/>
              <a:gd name="connsiteY952" fmla="*/ 4096602 h 4469549"/>
              <a:gd name="connsiteX953" fmla="*/ 663275 w 5178638"/>
              <a:gd name="connsiteY953" fmla="*/ 4094370 h 4469549"/>
              <a:gd name="connsiteX954" fmla="*/ 689559 w 5178638"/>
              <a:gd name="connsiteY954" fmla="*/ 4094370 h 4469549"/>
              <a:gd name="connsiteX955" fmla="*/ 723351 w 5178638"/>
              <a:gd name="connsiteY955" fmla="*/ 4096602 h 4469549"/>
              <a:gd name="connsiteX956" fmla="*/ 757144 w 5178638"/>
              <a:gd name="connsiteY956" fmla="*/ 4096602 h 4469549"/>
              <a:gd name="connsiteX957" fmla="*/ 790936 w 5178638"/>
              <a:gd name="connsiteY957" fmla="*/ 4094370 h 4469549"/>
              <a:gd name="connsiteX958" fmla="*/ 805955 w 5178638"/>
              <a:gd name="connsiteY958" fmla="*/ 4093253 h 4469549"/>
              <a:gd name="connsiteX959" fmla="*/ 817219 w 5178638"/>
              <a:gd name="connsiteY959" fmla="*/ 4093253 h 4469549"/>
              <a:gd name="connsiteX960" fmla="*/ 877294 w 5178638"/>
              <a:gd name="connsiteY960" fmla="*/ 4094370 h 4469549"/>
              <a:gd name="connsiteX961" fmla="*/ 876355 w 5178638"/>
              <a:gd name="connsiteY961" fmla="*/ 4097021 h 4469549"/>
              <a:gd name="connsiteX962" fmla="*/ 880640 w 5178638"/>
              <a:gd name="connsiteY962" fmla="*/ 4098677 h 4469549"/>
              <a:gd name="connsiteX963" fmla="*/ 859435 w 5178638"/>
              <a:gd name="connsiteY963" fmla="*/ 4098677 h 4469549"/>
              <a:gd name="connsiteX964" fmla="*/ 803114 w 5178638"/>
              <a:gd name="connsiteY964" fmla="*/ 4102026 h 4469549"/>
              <a:gd name="connsiteX965" fmla="*/ 716756 w 5178638"/>
              <a:gd name="connsiteY965" fmla="*/ 4106491 h 4469549"/>
              <a:gd name="connsiteX966" fmla="*/ 649171 w 5178638"/>
              <a:gd name="connsiteY966" fmla="*/ 4108724 h 4469549"/>
              <a:gd name="connsiteX967" fmla="*/ 667944 w 5178638"/>
              <a:gd name="connsiteY967" fmla="*/ 4112073 h 4469549"/>
              <a:gd name="connsiteX968" fmla="*/ 686718 w 5178638"/>
              <a:gd name="connsiteY968" fmla="*/ 4112073 h 4469549"/>
              <a:gd name="connsiteX969" fmla="*/ 758058 w 5178638"/>
              <a:gd name="connsiteY969" fmla="*/ 4116538 h 4469549"/>
              <a:gd name="connsiteX970" fmla="*/ 818133 w 5178638"/>
              <a:gd name="connsiteY970" fmla="*/ 4116538 h 4469549"/>
              <a:gd name="connsiteX971" fmla="*/ 874454 w 5178638"/>
              <a:gd name="connsiteY971" fmla="*/ 4110957 h 4469549"/>
              <a:gd name="connsiteX972" fmla="*/ 893228 w 5178638"/>
              <a:gd name="connsiteY972" fmla="*/ 4108724 h 4469549"/>
              <a:gd name="connsiteX973" fmla="*/ 964567 w 5178638"/>
              <a:gd name="connsiteY973" fmla="*/ 4114306 h 4469549"/>
              <a:gd name="connsiteX974" fmla="*/ 994605 w 5178638"/>
              <a:gd name="connsiteY974" fmla="*/ 4115422 h 4469549"/>
              <a:gd name="connsiteX975" fmla="*/ 1035907 w 5178638"/>
              <a:gd name="connsiteY975" fmla="*/ 4115422 h 4469549"/>
              <a:gd name="connsiteX976" fmla="*/ 1058435 w 5178638"/>
              <a:gd name="connsiteY976" fmla="*/ 4115422 h 4469549"/>
              <a:gd name="connsiteX977" fmla="*/ 1103492 w 5178638"/>
              <a:gd name="connsiteY977" fmla="*/ 4112073 h 4469549"/>
              <a:gd name="connsiteX978" fmla="*/ 1129775 w 5178638"/>
              <a:gd name="connsiteY978" fmla="*/ 4113189 h 4469549"/>
              <a:gd name="connsiteX979" fmla="*/ 1193605 w 5178638"/>
              <a:gd name="connsiteY979" fmla="*/ 4116538 h 4469549"/>
              <a:gd name="connsiteX980" fmla="*/ 1231153 w 5178638"/>
              <a:gd name="connsiteY980" fmla="*/ 4117654 h 4469549"/>
              <a:gd name="connsiteX981" fmla="*/ 1242417 w 5178638"/>
              <a:gd name="connsiteY981" fmla="*/ 4116538 h 4469549"/>
              <a:gd name="connsiteX982" fmla="*/ 1279964 w 5178638"/>
              <a:gd name="connsiteY982" fmla="*/ 4112073 h 4469549"/>
              <a:gd name="connsiteX983" fmla="*/ 1294983 w 5178638"/>
              <a:gd name="connsiteY983" fmla="*/ 4115422 h 4469549"/>
              <a:gd name="connsiteX984" fmla="*/ 1272924 w 5178638"/>
              <a:gd name="connsiteY984" fmla="*/ 4120864 h 4469549"/>
              <a:gd name="connsiteX985" fmla="*/ 1259466 w 5178638"/>
              <a:gd name="connsiteY985" fmla="*/ 4121418 h 4469549"/>
              <a:gd name="connsiteX986" fmla="*/ 1241716 w 5178638"/>
              <a:gd name="connsiteY986" fmla="*/ 4120029 h 4469549"/>
              <a:gd name="connsiteX987" fmla="*/ 1241503 w 5178638"/>
              <a:gd name="connsiteY987" fmla="*/ 4120045 h 4469549"/>
              <a:gd name="connsiteX988" fmla="*/ 1224751 w 5178638"/>
              <a:gd name="connsiteY988" fmla="*/ 4122120 h 4469549"/>
              <a:gd name="connsiteX989" fmla="*/ 1035907 w 5178638"/>
              <a:gd name="connsiteY989" fmla="*/ 4122120 h 4469549"/>
              <a:gd name="connsiteX990" fmla="*/ 972077 w 5178638"/>
              <a:gd name="connsiteY990" fmla="*/ 4124352 h 4469549"/>
              <a:gd name="connsiteX991" fmla="*/ 960813 w 5178638"/>
              <a:gd name="connsiteY991" fmla="*/ 4126585 h 4469549"/>
              <a:gd name="connsiteX992" fmla="*/ 957058 w 5178638"/>
              <a:gd name="connsiteY992" fmla="*/ 4128817 h 4469549"/>
              <a:gd name="connsiteX993" fmla="*/ 960813 w 5178638"/>
              <a:gd name="connsiteY993" fmla="*/ 4129934 h 4469549"/>
              <a:gd name="connsiteX994" fmla="*/ 975831 w 5178638"/>
              <a:gd name="connsiteY994" fmla="*/ 4131050 h 4469549"/>
              <a:gd name="connsiteX995" fmla="*/ 972077 w 5178638"/>
              <a:gd name="connsiteY995" fmla="*/ 4132166 h 4469549"/>
              <a:gd name="connsiteX996" fmla="*/ 806869 w 5178638"/>
              <a:gd name="connsiteY996" fmla="*/ 4129934 h 4469549"/>
              <a:gd name="connsiteX997" fmla="*/ 750548 w 5178638"/>
              <a:gd name="connsiteY997" fmla="*/ 4129934 h 4469549"/>
              <a:gd name="connsiteX998" fmla="*/ 694227 w 5178638"/>
              <a:gd name="connsiteY998" fmla="*/ 4129934 h 4469549"/>
              <a:gd name="connsiteX999" fmla="*/ 686718 w 5178638"/>
              <a:gd name="connsiteY999" fmla="*/ 4129934 h 4469549"/>
              <a:gd name="connsiteX1000" fmla="*/ 645416 w 5178638"/>
              <a:gd name="connsiteY1000" fmla="*/ 4127701 h 4469549"/>
              <a:gd name="connsiteX1001" fmla="*/ 574076 w 5178638"/>
              <a:gd name="connsiteY1001" fmla="*/ 4127701 h 4469549"/>
              <a:gd name="connsiteX1002" fmla="*/ 551548 w 5178638"/>
              <a:gd name="connsiteY1002" fmla="*/ 4125469 h 4469549"/>
              <a:gd name="connsiteX1003" fmla="*/ 543926 w 5178638"/>
              <a:gd name="connsiteY1003" fmla="*/ 4125185 h 4469549"/>
              <a:gd name="connsiteX1004" fmla="*/ 544722 w 5178638"/>
              <a:gd name="connsiteY1004" fmla="*/ 4123227 h 4469549"/>
              <a:gd name="connsiteX1005" fmla="*/ 551548 w 5178638"/>
              <a:gd name="connsiteY1005" fmla="*/ 4124352 h 4469549"/>
              <a:gd name="connsiteX1006" fmla="*/ 604114 w 5178638"/>
              <a:gd name="connsiteY1006" fmla="*/ 4122120 h 4469549"/>
              <a:gd name="connsiteX1007" fmla="*/ 615378 w 5178638"/>
              <a:gd name="connsiteY1007" fmla="*/ 4117654 h 4469549"/>
              <a:gd name="connsiteX1008" fmla="*/ 630397 w 5178638"/>
              <a:gd name="connsiteY1008" fmla="*/ 4117654 h 4469549"/>
              <a:gd name="connsiteX1009" fmla="*/ 630397 w 5178638"/>
              <a:gd name="connsiteY1009" fmla="*/ 4114306 h 4469549"/>
              <a:gd name="connsiteX1010" fmla="*/ 611623 w 5178638"/>
              <a:gd name="connsiteY1010" fmla="*/ 4114306 h 4469549"/>
              <a:gd name="connsiteX1011" fmla="*/ 596604 w 5178638"/>
              <a:gd name="connsiteY1011" fmla="*/ 4114306 h 4469549"/>
              <a:gd name="connsiteX1012" fmla="*/ 585340 w 5178638"/>
              <a:gd name="connsiteY1012" fmla="*/ 4113189 h 4469549"/>
              <a:gd name="connsiteX1013" fmla="*/ 596604 w 5178638"/>
              <a:gd name="connsiteY1013" fmla="*/ 4109840 h 4469549"/>
              <a:gd name="connsiteX1014" fmla="*/ 596604 w 5178638"/>
              <a:gd name="connsiteY1014" fmla="*/ 4106491 h 4469549"/>
              <a:gd name="connsiteX1015" fmla="*/ 566567 w 5178638"/>
              <a:gd name="connsiteY1015" fmla="*/ 4102026 h 4469549"/>
              <a:gd name="connsiteX1016" fmla="*/ 553844 w 5178638"/>
              <a:gd name="connsiteY1016" fmla="*/ 4102404 h 4469549"/>
              <a:gd name="connsiteX1017" fmla="*/ 558073 w 5178638"/>
              <a:gd name="connsiteY1017" fmla="*/ 4093475 h 4469549"/>
              <a:gd name="connsiteX1018" fmla="*/ 562667 w 5178638"/>
              <a:gd name="connsiteY1018" fmla="*/ 4084385 h 4469549"/>
              <a:gd name="connsiteX1019" fmla="*/ 573087 w 5178638"/>
              <a:gd name="connsiteY1019" fmla="*/ 4084972 h 4469549"/>
              <a:gd name="connsiteX1020" fmla="*/ 648182 w 5178638"/>
              <a:gd name="connsiteY1020" fmla="*/ 4086089 h 4469549"/>
              <a:gd name="connsiteX1021" fmla="*/ 696993 w 5178638"/>
              <a:gd name="connsiteY1021" fmla="*/ 4086089 h 4469549"/>
              <a:gd name="connsiteX1022" fmla="*/ 700869 w 5178638"/>
              <a:gd name="connsiteY1022" fmla="*/ 4086281 h 4469549"/>
              <a:gd name="connsiteX1023" fmla="*/ 561709 w 5178638"/>
              <a:gd name="connsiteY1023" fmla="*/ 4086281 h 4469549"/>
              <a:gd name="connsiteX1024" fmla="*/ 591936 w 5178638"/>
              <a:gd name="connsiteY1024" fmla="*/ 4077625 h 4469549"/>
              <a:gd name="connsiteX1025" fmla="*/ 603200 w 5178638"/>
              <a:gd name="connsiteY1025" fmla="*/ 4078741 h 4469549"/>
              <a:gd name="connsiteX1026" fmla="*/ 591936 w 5178638"/>
              <a:gd name="connsiteY1026" fmla="*/ 4080974 h 4469549"/>
              <a:gd name="connsiteX1027" fmla="*/ 564391 w 5178638"/>
              <a:gd name="connsiteY1027" fmla="*/ 4080974 h 4469549"/>
              <a:gd name="connsiteX1028" fmla="*/ 565519 w 5178638"/>
              <a:gd name="connsiteY1028" fmla="*/ 4078741 h 4469549"/>
              <a:gd name="connsiteX1029" fmla="*/ 576917 w 5178638"/>
              <a:gd name="connsiteY1029" fmla="*/ 4078741 h 4469549"/>
              <a:gd name="connsiteX1030" fmla="*/ 591936 w 5178638"/>
              <a:gd name="connsiteY1030" fmla="*/ 4077625 h 4469549"/>
              <a:gd name="connsiteX1031" fmla="*/ 727106 w 5178638"/>
              <a:gd name="connsiteY1031" fmla="*/ 4050834 h 4469549"/>
              <a:gd name="connsiteX1032" fmla="*/ 738370 w 5178638"/>
              <a:gd name="connsiteY1032" fmla="*/ 4053066 h 4469549"/>
              <a:gd name="connsiteX1033" fmla="*/ 753389 w 5178638"/>
              <a:gd name="connsiteY1033" fmla="*/ 4060880 h 4469549"/>
              <a:gd name="connsiteX1034" fmla="*/ 764653 w 5178638"/>
              <a:gd name="connsiteY1034" fmla="*/ 4061997 h 4469549"/>
              <a:gd name="connsiteX1035" fmla="*/ 805955 w 5178638"/>
              <a:gd name="connsiteY1035" fmla="*/ 4058648 h 4469549"/>
              <a:gd name="connsiteX1036" fmla="*/ 832238 w 5178638"/>
              <a:gd name="connsiteY1036" fmla="*/ 4057532 h 4469549"/>
              <a:gd name="connsiteX1037" fmla="*/ 847257 w 5178638"/>
              <a:gd name="connsiteY1037" fmla="*/ 4063113 h 4469549"/>
              <a:gd name="connsiteX1038" fmla="*/ 877294 w 5178638"/>
              <a:gd name="connsiteY1038" fmla="*/ 4063113 h 4469549"/>
              <a:gd name="connsiteX1039" fmla="*/ 884804 w 5178638"/>
              <a:gd name="connsiteY1039" fmla="*/ 4057532 h 4469549"/>
              <a:gd name="connsiteX1040" fmla="*/ 903578 w 5178638"/>
              <a:gd name="connsiteY1040" fmla="*/ 4054183 h 4469549"/>
              <a:gd name="connsiteX1041" fmla="*/ 926106 w 5178638"/>
              <a:gd name="connsiteY1041" fmla="*/ 4051950 h 4469549"/>
              <a:gd name="connsiteX1042" fmla="*/ 956144 w 5178638"/>
              <a:gd name="connsiteY1042" fmla="*/ 4056415 h 4469549"/>
              <a:gd name="connsiteX1043" fmla="*/ 1008710 w 5178638"/>
              <a:gd name="connsiteY1043" fmla="*/ 4065346 h 4469549"/>
              <a:gd name="connsiteX1044" fmla="*/ 1034993 w 5178638"/>
              <a:gd name="connsiteY1044" fmla="*/ 4063113 h 4469549"/>
              <a:gd name="connsiteX1045" fmla="*/ 1065031 w 5178638"/>
              <a:gd name="connsiteY1045" fmla="*/ 4058648 h 4469549"/>
              <a:gd name="connsiteX1046" fmla="*/ 1106333 w 5178638"/>
              <a:gd name="connsiteY1046" fmla="*/ 4059764 h 4469549"/>
              <a:gd name="connsiteX1047" fmla="*/ 1113842 w 5178638"/>
              <a:gd name="connsiteY1047" fmla="*/ 4063113 h 4469549"/>
              <a:gd name="connsiteX1048" fmla="*/ 1177672 w 5178638"/>
              <a:gd name="connsiteY1048" fmla="*/ 4057532 h 4469549"/>
              <a:gd name="connsiteX1049" fmla="*/ 1218974 w 5178638"/>
              <a:gd name="connsiteY1049" fmla="*/ 4057532 h 4469549"/>
              <a:gd name="connsiteX1050" fmla="*/ 1312843 w 5178638"/>
              <a:gd name="connsiteY1050" fmla="*/ 4056415 h 4469549"/>
              <a:gd name="connsiteX1051" fmla="*/ 1339126 w 5178638"/>
              <a:gd name="connsiteY1051" fmla="*/ 4055299 h 4469549"/>
              <a:gd name="connsiteX1052" fmla="*/ 1369163 w 5178638"/>
              <a:gd name="connsiteY1052" fmla="*/ 4056415 h 4469549"/>
              <a:gd name="connsiteX1053" fmla="*/ 1402956 w 5178638"/>
              <a:gd name="connsiteY1053" fmla="*/ 4056415 h 4469549"/>
              <a:gd name="connsiteX1054" fmla="*/ 1406711 w 5178638"/>
              <a:gd name="connsiteY1054" fmla="*/ 4063113 h 4469549"/>
              <a:gd name="connsiteX1055" fmla="*/ 1451767 w 5178638"/>
              <a:gd name="connsiteY1055" fmla="*/ 4066462 h 4469549"/>
              <a:gd name="connsiteX1056" fmla="*/ 1463031 w 5178638"/>
              <a:gd name="connsiteY1056" fmla="*/ 4065346 h 4469549"/>
              <a:gd name="connsiteX1057" fmla="*/ 1470541 w 5178638"/>
              <a:gd name="connsiteY1057" fmla="*/ 4068695 h 4469549"/>
              <a:gd name="connsiteX1058" fmla="*/ 1463031 w 5178638"/>
              <a:gd name="connsiteY1058" fmla="*/ 4072044 h 4469549"/>
              <a:gd name="connsiteX1059" fmla="*/ 1432994 w 5178638"/>
              <a:gd name="connsiteY1059" fmla="*/ 4070927 h 4469549"/>
              <a:gd name="connsiteX1060" fmla="*/ 1399201 w 5178638"/>
              <a:gd name="connsiteY1060" fmla="*/ 4073160 h 4469549"/>
              <a:gd name="connsiteX1061" fmla="*/ 1387937 w 5178638"/>
              <a:gd name="connsiteY1061" fmla="*/ 4079858 h 4469549"/>
              <a:gd name="connsiteX1062" fmla="*/ 1369163 w 5178638"/>
              <a:gd name="connsiteY1062" fmla="*/ 4082090 h 4469549"/>
              <a:gd name="connsiteX1063" fmla="*/ 1324107 w 5178638"/>
              <a:gd name="connsiteY1063" fmla="*/ 4077625 h 4469549"/>
              <a:gd name="connsiteX1064" fmla="*/ 1305333 w 5178638"/>
              <a:gd name="connsiteY1064" fmla="*/ 4077625 h 4469549"/>
              <a:gd name="connsiteX1065" fmla="*/ 1297824 w 5178638"/>
              <a:gd name="connsiteY1065" fmla="*/ 4080974 h 4469549"/>
              <a:gd name="connsiteX1066" fmla="*/ 1301578 w 5178638"/>
              <a:gd name="connsiteY1066" fmla="*/ 4086556 h 4469549"/>
              <a:gd name="connsiteX1067" fmla="*/ 1324107 w 5178638"/>
              <a:gd name="connsiteY1067" fmla="*/ 4091021 h 4469549"/>
              <a:gd name="connsiteX1068" fmla="*/ 1327861 w 5178638"/>
              <a:gd name="connsiteY1068" fmla="*/ 4093253 h 4469549"/>
              <a:gd name="connsiteX1069" fmla="*/ 1320352 w 5178638"/>
              <a:gd name="connsiteY1069" fmla="*/ 4094370 h 4469549"/>
              <a:gd name="connsiteX1070" fmla="*/ 1282805 w 5178638"/>
              <a:gd name="connsiteY1070" fmla="*/ 4093253 h 4469549"/>
              <a:gd name="connsiteX1071" fmla="*/ 1279050 w 5178638"/>
              <a:gd name="connsiteY1071" fmla="*/ 4093253 h 4469549"/>
              <a:gd name="connsiteX1072" fmla="*/ 1279050 w 5178638"/>
              <a:gd name="connsiteY1072" fmla="*/ 4095486 h 4469549"/>
              <a:gd name="connsiteX1073" fmla="*/ 1275295 w 5178638"/>
              <a:gd name="connsiteY1073" fmla="*/ 4098835 h 4469549"/>
              <a:gd name="connsiteX1074" fmla="*/ 1249012 w 5178638"/>
              <a:gd name="connsiteY1074" fmla="*/ 4098835 h 4469549"/>
              <a:gd name="connsiteX1075" fmla="*/ 1282805 w 5178638"/>
              <a:gd name="connsiteY1075" fmla="*/ 4102184 h 4469549"/>
              <a:gd name="connsiteX1076" fmla="*/ 1288906 w 5178638"/>
              <a:gd name="connsiteY1076" fmla="*/ 4103858 h 4469549"/>
              <a:gd name="connsiteX1077" fmla="*/ 1288344 w 5178638"/>
              <a:gd name="connsiteY1077" fmla="*/ 4104259 h 4469549"/>
              <a:gd name="connsiteX1078" fmla="*/ 1276209 w 5178638"/>
              <a:gd name="connsiteY1078" fmla="*/ 4104259 h 4469549"/>
              <a:gd name="connsiteX1079" fmla="*/ 1242417 w 5178638"/>
              <a:gd name="connsiteY1079" fmla="*/ 4102026 h 4469549"/>
              <a:gd name="connsiteX1080" fmla="*/ 1186096 w 5178638"/>
              <a:gd name="connsiteY1080" fmla="*/ 4101887 h 4469549"/>
              <a:gd name="connsiteX1081" fmla="*/ 1154053 w 5178638"/>
              <a:gd name="connsiteY1081" fmla="*/ 4101331 h 4469549"/>
              <a:gd name="connsiteX1082" fmla="*/ 1151389 w 5178638"/>
              <a:gd name="connsiteY1082" fmla="*/ 4101067 h 4469549"/>
              <a:gd name="connsiteX1083" fmla="*/ 1138826 w 5178638"/>
              <a:gd name="connsiteY1083" fmla="*/ 4101067 h 4469549"/>
              <a:gd name="connsiteX1084" fmla="*/ 1129775 w 5178638"/>
              <a:gd name="connsiteY1084" fmla="*/ 4100910 h 4469549"/>
              <a:gd name="connsiteX1085" fmla="*/ 1118511 w 5178638"/>
              <a:gd name="connsiteY1085" fmla="*/ 4099794 h 4469549"/>
              <a:gd name="connsiteX1086" fmla="*/ 1111002 w 5178638"/>
              <a:gd name="connsiteY1086" fmla="*/ 4098677 h 4469549"/>
              <a:gd name="connsiteX1087" fmla="*/ 1108851 w 5178638"/>
              <a:gd name="connsiteY1087" fmla="*/ 4098890 h 4469549"/>
              <a:gd name="connsiteX1088" fmla="*/ 1097415 w 5178638"/>
              <a:gd name="connsiteY1088" fmla="*/ 4096044 h 4469549"/>
              <a:gd name="connsiteX1089" fmla="*/ 1068785 w 5178638"/>
              <a:gd name="connsiteY1089" fmla="*/ 4094370 h 4469549"/>
              <a:gd name="connsiteX1090" fmla="*/ 1046257 w 5178638"/>
              <a:gd name="connsiteY1090" fmla="*/ 4094370 h 4469549"/>
              <a:gd name="connsiteX1091" fmla="*/ 933615 w 5178638"/>
              <a:gd name="connsiteY1091" fmla="*/ 4091021 h 4469549"/>
              <a:gd name="connsiteX1092" fmla="*/ 918596 w 5178638"/>
              <a:gd name="connsiteY1092" fmla="*/ 4087672 h 4469549"/>
              <a:gd name="connsiteX1093" fmla="*/ 982427 w 5178638"/>
              <a:gd name="connsiteY1093" fmla="*/ 4086556 h 4469549"/>
              <a:gd name="connsiteX1094" fmla="*/ 982427 w 5178638"/>
              <a:gd name="connsiteY1094" fmla="*/ 4085439 h 4469549"/>
              <a:gd name="connsiteX1095" fmla="*/ 918596 w 5178638"/>
              <a:gd name="connsiteY1095" fmla="*/ 4085439 h 4469549"/>
              <a:gd name="connsiteX1096" fmla="*/ 858521 w 5178638"/>
              <a:gd name="connsiteY1096" fmla="*/ 4085439 h 4469549"/>
              <a:gd name="connsiteX1097" fmla="*/ 843502 w 5178638"/>
              <a:gd name="connsiteY1097" fmla="*/ 4084323 h 4469549"/>
              <a:gd name="connsiteX1098" fmla="*/ 824729 w 5178638"/>
              <a:gd name="connsiteY1098" fmla="*/ 4078741 h 4469549"/>
              <a:gd name="connsiteX1099" fmla="*/ 794691 w 5178638"/>
              <a:gd name="connsiteY1099" fmla="*/ 4077625 h 4469549"/>
              <a:gd name="connsiteX1100" fmla="*/ 768407 w 5178638"/>
              <a:gd name="connsiteY1100" fmla="*/ 4078741 h 4469549"/>
              <a:gd name="connsiteX1101" fmla="*/ 753389 w 5178638"/>
              <a:gd name="connsiteY1101" fmla="*/ 4078741 h 4469549"/>
              <a:gd name="connsiteX1102" fmla="*/ 764653 w 5178638"/>
              <a:gd name="connsiteY1102" fmla="*/ 4074276 h 4469549"/>
              <a:gd name="connsiteX1103" fmla="*/ 757144 w 5178638"/>
              <a:gd name="connsiteY1103" fmla="*/ 4069811 h 4469549"/>
              <a:gd name="connsiteX1104" fmla="*/ 738370 w 5178638"/>
              <a:gd name="connsiteY1104" fmla="*/ 4066462 h 4469549"/>
              <a:gd name="connsiteX1105" fmla="*/ 727106 w 5178638"/>
              <a:gd name="connsiteY1105" fmla="*/ 4065346 h 4469549"/>
              <a:gd name="connsiteX1106" fmla="*/ 674539 w 5178638"/>
              <a:gd name="connsiteY1106" fmla="*/ 4064229 h 4469549"/>
              <a:gd name="connsiteX1107" fmla="*/ 667030 w 5178638"/>
              <a:gd name="connsiteY1107" fmla="*/ 4061997 h 4469549"/>
              <a:gd name="connsiteX1108" fmla="*/ 674539 w 5178638"/>
              <a:gd name="connsiteY1108" fmla="*/ 4059764 h 4469549"/>
              <a:gd name="connsiteX1109" fmla="*/ 727106 w 5178638"/>
              <a:gd name="connsiteY1109" fmla="*/ 4050834 h 4469549"/>
              <a:gd name="connsiteX1110" fmla="*/ 599001 w 5178638"/>
              <a:gd name="connsiteY1110" fmla="*/ 4033583 h 4469549"/>
              <a:gd name="connsiteX1111" fmla="*/ 614389 w 5178638"/>
              <a:gd name="connsiteY1111" fmla="*/ 4034739 h 4469549"/>
              <a:gd name="connsiteX1112" fmla="*/ 636917 w 5178638"/>
              <a:gd name="connsiteY1112" fmla="*/ 4041437 h 4469549"/>
              <a:gd name="connsiteX1113" fmla="*/ 651936 w 5178638"/>
              <a:gd name="connsiteY1113" fmla="*/ 4050367 h 4469549"/>
              <a:gd name="connsiteX1114" fmla="*/ 651936 w 5178638"/>
              <a:gd name="connsiteY1114" fmla="*/ 4052600 h 4469549"/>
              <a:gd name="connsiteX1115" fmla="*/ 595615 w 5178638"/>
              <a:gd name="connsiteY1115" fmla="*/ 4063763 h 4469549"/>
              <a:gd name="connsiteX1116" fmla="*/ 579813 w 5178638"/>
              <a:gd name="connsiteY1116" fmla="*/ 4063763 h 4469549"/>
              <a:gd name="connsiteX1117" fmla="*/ 584252 w 5178638"/>
              <a:gd name="connsiteY1117" fmla="*/ 4060967 h 4469549"/>
              <a:gd name="connsiteX1118" fmla="*/ 599399 w 5178638"/>
              <a:gd name="connsiteY1118" fmla="*/ 4034968 h 4469549"/>
              <a:gd name="connsiteX1119" fmla="*/ 339045 w 5178638"/>
              <a:gd name="connsiteY1119" fmla="*/ 4030543 h 4469549"/>
              <a:gd name="connsiteX1120" fmla="*/ 335209 w 5178638"/>
              <a:gd name="connsiteY1120" fmla="*/ 4037180 h 4469549"/>
              <a:gd name="connsiteX1121" fmla="*/ 336809 w 5178638"/>
              <a:gd name="connsiteY1121" fmla="*/ 4033736 h 4469549"/>
              <a:gd name="connsiteX1122" fmla="*/ 290453 w 5178638"/>
              <a:gd name="connsiteY1122" fmla="*/ 4029505 h 4469549"/>
              <a:gd name="connsiteX1123" fmla="*/ 286529 w 5178638"/>
              <a:gd name="connsiteY1123" fmla="*/ 4036814 h 4469549"/>
              <a:gd name="connsiteX1124" fmla="*/ 293485 w 5178638"/>
              <a:gd name="connsiteY1124" fmla="*/ 4040866 h 4469549"/>
              <a:gd name="connsiteX1125" fmla="*/ 293201 w 5178638"/>
              <a:gd name="connsiteY1125" fmla="*/ 4041809 h 4469549"/>
              <a:gd name="connsiteX1126" fmla="*/ 292056 w 5178638"/>
              <a:gd name="connsiteY1126" fmla="*/ 4044494 h 4469549"/>
              <a:gd name="connsiteX1127" fmla="*/ 292429 w 5178638"/>
              <a:gd name="connsiteY1127" fmla="*/ 4044366 h 4469549"/>
              <a:gd name="connsiteX1128" fmla="*/ 291022 w 5178638"/>
              <a:gd name="connsiteY1128" fmla="*/ 4049025 h 4469549"/>
              <a:gd name="connsiteX1129" fmla="*/ 282642 w 5178638"/>
              <a:gd name="connsiteY1129" fmla="*/ 4057179 h 4469549"/>
              <a:gd name="connsiteX1130" fmla="*/ 275736 w 5178638"/>
              <a:gd name="connsiteY1130" fmla="*/ 4056958 h 4469549"/>
              <a:gd name="connsiteX1131" fmla="*/ 273452 w 5178638"/>
              <a:gd name="connsiteY1131" fmla="*/ 4058686 h 4469549"/>
              <a:gd name="connsiteX1132" fmla="*/ 689559 w 5178638"/>
              <a:gd name="connsiteY1132" fmla="*/ 4001717 h 4469549"/>
              <a:gd name="connsiteX1133" fmla="*/ 834547 w 5178638"/>
              <a:gd name="connsiteY1133" fmla="*/ 4001717 h 4469549"/>
              <a:gd name="connsiteX1134" fmla="*/ 822322 w 5178638"/>
              <a:gd name="connsiteY1134" fmla="*/ 4022795 h 4469549"/>
              <a:gd name="connsiteX1135" fmla="*/ 775917 w 5178638"/>
              <a:gd name="connsiteY1135" fmla="*/ 4021810 h 4469549"/>
              <a:gd name="connsiteX1136" fmla="*/ 719596 w 5178638"/>
              <a:gd name="connsiteY1136" fmla="*/ 4018461 h 4469549"/>
              <a:gd name="connsiteX1137" fmla="*/ 629483 w 5178638"/>
              <a:gd name="connsiteY1137" fmla="*/ 4020694 h 4469549"/>
              <a:gd name="connsiteX1138" fmla="*/ 618218 w 5178638"/>
              <a:gd name="connsiteY1138" fmla="*/ 4020694 h 4469549"/>
              <a:gd name="connsiteX1139" fmla="*/ 596068 w 5178638"/>
              <a:gd name="connsiteY1139" fmla="*/ 4019802 h 4469549"/>
              <a:gd name="connsiteX1140" fmla="*/ 595961 w 5178638"/>
              <a:gd name="connsiteY1140" fmla="*/ 4018318 h 4469549"/>
              <a:gd name="connsiteX1141" fmla="*/ 599101 w 5178638"/>
              <a:gd name="connsiteY1141" fmla="*/ 4011673 h 4469549"/>
              <a:gd name="connsiteX1142" fmla="*/ 625728 w 5178638"/>
              <a:gd name="connsiteY1142" fmla="*/ 4011763 h 4469549"/>
              <a:gd name="connsiteX1143" fmla="*/ 629483 w 5178638"/>
              <a:gd name="connsiteY1143" fmla="*/ 4010647 h 4469549"/>
              <a:gd name="connsiteX1144" fmla="*/ 614464 w 5178638"/>
              <a:gd name="connsiteY1144" fmla="*/ 4009531 h 4469549"/>
              <a:gd name="connsiteX1145" fmla="*/ 610709 w 5178638"/>
              <a:gd name="connsiteY1145" fmla="*/ 4008414 h 4469549"/>
              <a:gd name="connsiteX1146" fmla="*/ 614464 w 5178638"/>
              <a:gd name="connsiteY1146" fmla="*/ 4006182 h 4469549"/>
              <a:gd name="connsiteX1147" fmla="*/ 625728 w 5178638"/>
              <a:gd name="connsiteY1147" fmla="*/ 4003949 h 4469549"/>
              <a:gd name="connsiteX1148" fmla="*/ 689559 w 5178638"/>
              <a:gd name="connsiteY1148" fmla="*/ 4001717 h 4469549"/>
              <a:gd name="connsiteX1149" fmla="*/ 334385 w 5178638"/>
              <a:gd name="connsiteY1149" fmla="*/ 4001419 h 4469549"/>
              <a:gd name="connsiteX1150" fmla="*/ 334852 w 5178638"/>
              <a:gd name="connsiteY1150" fmla="*/ 4001529 h 4469549"/>
              <a:gd name="connsiteX1151" fmla="*/ 333695 w 5178638"/>
              <a:gd name="connsiteY1151" fmla="*/ 4006287 h 4469549"/>
              <a:gd name="connsiteX1152" fmla="*/ 323319 w 5178638"/>
              <a:gd name="connsiteY1152" fmla="*/ 4026314 h 4469549"/>
              <a:gd name="connsiteX1153" fmla="*/ 312903 w 5178638"/>
              <a:gd name="connsiteY1153" fmla="*/ 4041973 h 4469549"/>
              <a:gd name="connsiteX1154" fmla="*/ 308962 w 5178638"/>
              <a:gd name="connsiteY1154" fmla="*/ 4047899 h 4469549"/>
              <a:gd name="connsiteX1155" fmla="*/ 308160 w 5178638"/>
              <a:gd name="connsiteY1155" fmla="*/ 4048721 h 4469549"/>
              <a:gd name="connsiteX1156" fmla="*/ 304048 w 5178638"/>
              <a:gd name="connsiteY1156" fmla="*/ 4046326 h 4469549"/>
              <a:gd name="connsiteX1157" fmla="*/ 316415 w 5178638"/>
              <a:gd name="connsiteY1157" fmla="*/ 4024858 h 4469549"/>
              <a:gd name="connsiteX1158" fmla="*/ 323057 w 5178638"/>
              <a:gd name="connsiteY1158" fmla="*/ 4013459 h 4469549"/>
              <a:gd name="connsiteX1159" fmla="*/ 519386 w 5178638"/>
              <a:gd name="connsiteY1159" fmla="*/ 4000985 h 4469549"/>
              <a:gd name="connsiteX1160" fmla="*/ 524276 w 5178638"/>
              <a:gd name="connsiteY1160" fmla="*/ 4001250 h 4469549"/>
              <a:gd name="connsiteX1161" fmla="*/ 539295 w 5178638"/>
              <a:gd name="connsiteY1161" fmla="*/ 4002366 h 4469549"/>
              <a:gd name="connsiteX1162" fmla="*/ 545984 w 5178638"/>
              <a:gd name="connsiteY1162" fmla="*/ 4005439 h 4469549"/>
              <a:gd name="connsiteX1163" fmla="*/ 536302 w 5178638"/>
              <a:gd name="connsiteY1163" fmla="*/ 4026472 h 4469549"/>
              <a:gd name="connsiteX1164" fmla="*/ 526048 w 5178638"/>
              <a:gd name="connsiteY1164" fmla="*/ 4048744 h 4469549"/>
              <a:gd name="connsiteX1165" fmla="*/ 516687 w 5178638"/>
              <a:gd name="connsiteY1165" fmla="*/ 4063763 h 4469549"/>
              <a:gd name="connsiteX1166" fmla="*/ 505464 w 5178638"/>
              <a:gd name="connsiteY1166" fmla="*/ 4063763 h 4469549"/>
              <a:gd name="connsiteX1167" fmla="*/ 505464 w 5178638"/>
              <a:gd name="connsiteY1167" fmla="*/ 4073956 h 4469549"/>
              <a:gd name="connsiteX1168" fmla="*/ 509332 w 5178638"/>
              <a:gd name="connsiteY1168" fmla="*/ 4075393 h 4469549"/>
              <a:gd name="connsiteX1169" fmla="*/ 509431 w 5178638"/>
              <a:gd name="connsiteY1169" fmla="*/ 4075405 h 4469549"/>
              <a:gd name="connsiteX1170" fmla="*/ 498231 w 5178638"/>
              <a:gd name="connsiteY1170" fmla="*/ 4093374 h 4469549"/>
              <a:gd name="connsiteX1171" fmla="*/ 489774 w 5178638"/>
              <a:gd name="connsiteY1171" fmla="*/ 4104301 h 4469549"/>
              <a:gd name="connsiteX1172" fmla="*/ 478521 w 5178638"/>
              <a:gd name="connsiteY1172" fmla="*/ 4104580 h 4469549"/>
              <a:gd name="connsiteX1173" fmla="*/ 478521 w 5178638"/>
              <a:gd name="connsiteY1173" fmla="*/ 4118764 h 4469549"/>
              <a:gd name="connsiteX1174" fmla="*/ 479135 w 5178638"/>
              <a:gd name="connsiteY1174" fmla="*/ 4118762 h 4469549"/>
              <a:gd name="connsiteX1175" fmla="*/ 465813 w 5178638"/>
              <a:gd name="connsiteY1175" fmla="*/ 4139670 h 4469549"/>
              <a:gd name="connsiteX1176" fmla="*/ 465427 w 5178638"/>
              <a:gd name="connsiteY1176" fmla="*/ 4140347 h 4469549"/>
              <a:gd name="connsiteX1177" fmla="*/ 451973 w 5178638"/>
              <a:gd name="connsiteY1177" fmla="*/ 4132509 h 4469549"/>
              <a:gd name="connsiteX1178" fmla="*/ 442494 w 5178638"/>
              <a:gd name="connsiteY1178" fmla="*/ 4150667 h 4469549"/>
              <a:gd name="connsiteX1179" fmla="*/ 428728 w 5178638"/>
              <a:gd name="connsiteY1179" fmla="*/ 4177409 h 4469549"/>
              <a:gd name="connsiteX1180" fmla="*/ 433614 w 5178638"/>
              <a:gd name="connsiteY1180" fmla="*/ 4184602 h 4469549"/>
              <a:gd name="connsiteX1181" fmla="*/ 445239 w 5178638"/>
              <a:gd name="connsiteY1181" fmla="*/ 4173993 h 4469549"/>
              <a:gd name="connsiteX1182" fmla="*/ 439034 w 5178638"/>
              <a:gd name="connsiteY1182" fmla="*/ 4187760 h 4469549"/>
              <a:gd name="connsiteX1183" fmla="*/ 437144 w 5178638"/>
              <a:gd name="connsiteY1183" fmla="*/ 4191004 h 4469549"/>
              <a:gd name="connsiteX1184" fmla="*/ 443634 w 5178638"/>
              <a:gd name="connsiteY1184" fmla="*/ 4186094 h 4469549"/>
              <a:gd name="connsiteX1185" fmla="*/ 464426 w 5178638"/>
              <a:gd name="connsiteY1185" fmla="*/ 4150408 h 4469549"/>
              <a:gd name="connsiteX1186" fmla="*/ 469562 w 5178638"/>
              <a:gd name="connsiteY1186" fmla="*/ 4144709 h 4469549"/>
              <a:gd name="connsiteX1187" fmla="*/ 473092 w 5178638"/>
              <a:gd name="connsiteY1187" fmla="*/ 4151111 h 4469549"/>
              <a:gd name="connsiteX1188" fmla="*/ 463106 w 5178638"/>
              <a:gd name="connsiteY1188" fmla="*/ 4171366 h 4469549"/>
              <a:gd name="connsiteX1189" fmla="*/ 441494 w 5178638"/>
              <a:gd name="connsiteY1189" fmla="*/ 4202229 h 4469549"/>
              <a:gd name="connsiteX1190" fmla="*/ 433649 w 5178638"/>
              <a:gd name="connsiteY1190" fmla="*/ 4206350 h 4469549"/>
              <a:gd name="connsiteX1191" fmla="*/ 424199 w 5178638"/>
              <a:gd name="connsiteY1191" fmla="*/ 4222571 h 4469549"/>
              <a:gd name="connsiteX1192" fmla="*/ 413357 w 5178638"/>
              <a:gd name="connsiteY1192" fmla="*/ 4216254 h 4469549"/>
              <a:gd name="connsiteX1193" fmla="*/ 393100 w 5178638"/>
              <a:gd name="connsiteY1193" fmla="*/ 4247908 h 4469549"/>
              <a:gd name="connsiteX1194" fmla="*/ 388557 w 5178638"/>
              <a:gd name="connsiteY1194" fmla="*/ 4255008 h 4469549"/>
              <a:gd name="connsiteX1195" fmla="*/ 376059 w 5178638"/>
              <a:gd name="connsiteY1195" fmla="*/ 4256562 h 4469549"/>
              <a:gd name="connsiteX1196" fmla="*/ 382793 w 5178638"/>
              <a:gd name="connsiteY1196" fmla="*/ 4237558 h 4469549"/>
              <a:gd name="connsiteX1197" fmla="*/ 390890 w 5178638"/>
              <a:gd name="connsiteY1197" fmla="*/ 4220547 h 4469549"/>
              <a:gd name="connsiteX1198" fmla="*/ 444361 w 5178638"/>
              <a:gd name="connsiteY1198" fmla="*/ 4128768 h 4469549"/>
              <a:gd name="connsiteX1199" fmla="*/ 444792 w 5178638"/>
              <a:gd name="connsiteY1199" fmla="*/ 4129019 h 4469549"/>
              <a:gd name="connsiteX1200" fmla="*/ 467085 w 5178638"/>
              <a:gd name="connsiteY1200" fmla="*/ 3888017 h 4469549"/>
              <a:gd name="connsiteX1201" fmla="*/ 439519 w 5178638"/>
              <a:gd name="connsiteY1201" fmla="*/ 3919756 h 4469549"/>
              <a:gd name="connsiteX1202" fmla="*/ 425579 w 5178638"/>
              <a:gd name="connsiteY1202" fmla="*/ 3943683 h 4469549"/>
              <a:gd name="connsiteX1203" fmla="*/ 417122 w 5178638"/>
              <a:gd name="connsiteY1203" fmla="*/ 3967545 h 4469549"/>
              <a:gd name="connsiteX1204" fmla="*/ 409026 w 5178638"/>
              <a:gd name="connsiteY1204" fmla="*/ 3984556 h 4469549"/>
              <a:gd name="connsiteX1205" fmla="*/ 355555 w 5178638"/>
              <a:gd name="connsiteY1205" fmla="*/ 4076334 h 4469549"/>
              <a:gd name="connsiteX1206" fmla="*/ 355124 w 5178638"/>
              <a:gd name="connsiteY1206" fmla="*/ 4076083 h 4469549"/>
              <a:gd name="connsiteX1207" fmla="*/ 265592 w 5178638"/>
              <a:gd name="connsiteY1207" fmla="*/ 4229756 h 4469549"/>
              <a:gd name="connsiteX1208" fmla="*/ 247261 w 5178638"/>
              <a:gd name="connsiteY1208" fmla="*/ 4279913 h 4469549"/>
              <a:gd name="connsiteX1209" fmla="*/ 258887 w 5178638"/>
              <a:gd name="connsiteY1209" fmla="*/ 4269305 h 4469549"/>
              <a:gd name="connsiteX1210" fmla="*/ 272529 w 5178638"/>
              <a:gd name="connsiteY1210" fmla="*/ 4249007 h 4469549"/>
              <a:gd name="connsiteX1211" fmla="*/ 272368 w 5178638"/>
              <a:gd name="connsiteY1211" fmla="*/ 4233704 h 4469549"/>
              <a:gd name="connsiteX1212" fmla="*/ 276684 w 5178638"/>
              <a:gd name="connsiteY1212" fmla="*/ 4223182 h 4469549"/>
              <a:gd name="connsiteX1213" fmla="*/ 296940 w 5178638"/>
              <a:gd name="connsiteY1213" fmla="*/ 4191529 h 4469549"/>
              <a:gd name="connsiteX1214" fmla="*/ 333139 w 5178638"/>
              <a:gd name="connsiteY1214" fmla="*/ 4138745 h 4469549"/>
              <a:gd name="connsiteX1215" fmla="*/ 347724 w 5178638"/>
              <a:gd name="connsiteY1215" fmla="*/ 4116825 h 4469549"/>
              <a:gd name="connsiteX1216" fmla="*/ 357233 w 5178638"/>
              <a:gd name="connsiteY1216" fmla="*/ 4094662 h 4469549"/>
              <a:gd name="connsiteX1217" fmla="*/ 363698 w 5178638"/>
              <a:gd name="connsiteY1217" fmla="*/ 4081079 h 4469549"/>
              <a:gd name="connsiteX1218" fmla="*/ 362205 w 5178638"/>
              <a:gd name="connsiteY1218" fmla="*/ 4080209 h 4469549"/>
              <a:gd name="connsiteX1219" fmla="*/ 389709 w 5178638"/>
              <a:gd name="connsiteY1219" fmla="*/ 4032509 h 4469549"/>
              <a:gd name="connsiteX1220" fmla="*/ 430103 w 5178638"/>
              <a:gd name="connsiteY1220" fmla="*/ 3957726 h 4469549"/>
              <a:gd name="connsiteX1221" fmla="*/ 467085 w 5178638"/>
              <a:gd name="connsiteY1221" fmla="*/ 3888017 h 4469549"/>
              <a:gd name="connsiteX1222" fmla="*/ 640323 w 5178638"/>
              <a:gd name="connsiteY1222" fmla="*/ 3803532 h 4469549"/>
              <a:gd name="connsiteX1223" fmla="*/ 644522 w 5178638"/>
              <a:gd name="connsiteY1223" fmla="*/ 3804893 h 4469549"/>
              <a:gd name="connsiteX1224" fmla="*/ 638317 w 5178638"/>
              <a:gd name="connsiteY1224" fmla="*/ 3818660 h 4469549"/>
              <a:gd name="connsiteX1225" fmla="*/ 600514 w 5178638"/>
              <a:gd name="connsiteY1225" fmla="*/ 3883545 h 4469549"/>
              <a:gd name="connsiteX1226" fmla="*/ 569777 w 5178638"/>
              <a:gd name="connsiteY1226" fmla="*/ 3943313 h 4469549"/>
              <a:gd name="connsiteX1227" fmla="*/ 552595 w 5178638"/>
              <a:gd name="connsiteY1227" fmla="*/ 3988362 h 4469549"/>
              <a:gd name="connsiteX1228" fmla="*/ 546879 w 5178638"/>
              <a:gd name="connsiteY1228" fmla="*/ 3988321 h 4469549"/>
              <a:gd name="connsiteX1229" fmla="*/ 528105 w 5178638"/>
              <a:gd name="connsiteY1229" fmla="*/ 3990554 h 4469549"/>
              <a:gd name="connsiteX1230" fmla="*/ 525302 w 5178638"/>
              <a:gd name="connsiteY1230" fmla="*/ 3990832 h 4469549"/>
              <a:gd name="connsiteX1231" fmla="*/ 534324 w 5178638"/>
              <a:gd name="connsiteY1231" fmla="*/ 3975346 h 4469549"/>
              <a:gd name="connsiteX1232" fmla="*/ 552655 w 5178638"/>
              <a:gd name="connsiteY1232" fmla="*/ 3925189 h 4469549"/>
              <a:gd name="connsiteX1233" fmla="*/ 541028 w 5178638"/>
              <a:gd name="connsiteY1233" fmla="*/ 3935798 h 4469549"/>
              <a:gd name="connsiteX1234" fmla="*/ 527387 w 5178638"/>
              <a:gd name="connsiteY1234" fmla="*/ 3956095 h 4469549"/>
              <a:gd name="connsiteX1235" fmla="*/ 527547 w 5178638"/>
              <a:gd name="connsiteY1235" fmla="*/ 3971398 h 4469549"/>
              <a:gd name="connsiteX1236" fmla="*/ 523232 w 5178638"/>
              <a:gd name="connsiteY1236" fmla="*/ 3981920 h 4469549"/>
              <a:gd name="connsiteX1237" fmla="*/ 517003 w 5178638"/>
              <a:gd name="connsiteY1237" fmla="*/ 3991654 h 4469549"/>
              <a:gd name="connsiteX1238" fmla="*/ 505464 w 5178638"/>
              <a:gd name="connsiteY1238" fmla="*/ 3992798 h 4469549"/>
              <a:gd name="connsiteX1239" fmla="*/ 505464 w 5178638"/>
              <a:gd name="connsiteY1239" fmla="*/ 4000233 h 4469549"/>
              <a:gd name="connsiteX1240" fmla="*/ 511311 w 5178638"/>
              <a:gd name="connsiteY1240" fmla="*/ 4000549 h 4469549"/>
              <a:gd name="connsiteX1241" fmla="*/ 502975 w 5178638"/>
              <a:gd name="connsiteY1241" fmla="*/ 4013574 h 4469549"/>
              <a:gd name="connsiteX1242" fmla="*/ 466777 w 5178638"/>
              <a:gd name="connsiteY1242" fmla="*/ 4066358 h 4469549"/>
              <a:gd name="connsiteX1243" fmla="*/ 452192 w 5178638"/>
              <a:gd name="connsiteY1243" fmla="*/ 4088278 h 4469549"/>
              <a:gd name="connsiteX1244" fmla="*/ 442682 w 5178638"/>
              <a:gd name="connsiteY1244" fmla="*/ 4110441 h 4469549"/>
              <a:gd name="connsiteX1245" fmla="*/ 436218 w 5178638"/>
              <a:gd name="connsiteY1245" fmla="*/ 4124024 h 4469549"/>
              <a:gd name="connsiteX1246" fmla="*/ 437711 w 5178638"/>
              <a:gd name="connsiteY1246" fmla="*/ 4124894 h 4469549"/>
              <a:gd name="connsiteX1247" fmla="*/ 410206 w 5178638"/>
              <a:gd name="connsiteY1247" fmla="*/ 4172594 h 4469549"/>
              <a:gd name="connsiteX1248" fmla="*/ 369812 w 5178638"/>
              <a:gd name="connsiteY1248" fmla="*/ 4247377 h 4469549"/>
              <a:gd name="connsiteX1249" fmla="*/ 358764 w 5178638"/>
              <a:gd name="connsiteY1249" fmla="*/ 4269325 h 4469549"/>
              <a:gd name="connsiteX1250" fmla="*/ 348186 w 5178638"/>
              <a:gd name="connsiteY1250" fmla="*/ 4267618 h 4469549"/>
              <a:gd name="connsiteX1251" fmla="*/ 345326 w 5178638"/>
              <a:gd name="connsiteY1251" fmla="*/ 4267597 h 4469549"/>
              <a:gd name="connsiteX1252" fmla="*/ 362217 w 5178638"/>
              <a:gd name="connsiteY1252" fmla="*/ 4238606 h 4469549"/>
              <a:gd name="connsiteX1253" fmla="*/ 376802 w 5178638"/>
              <a:gd name="connsiteY1253" fmla="*/ 4216685 h 4469549"/>
              <a:gd name="connsiteX1254" fmla="*/ 406474 w 5178638"/>
              <a:gd name="connsiteY1254" fmla="*/ 4147063 h 4469549"/>
              <a:gd name="connsiteX1255" fmla="*/ 412965 w 5178638"/>
              <a:gd name="connsiteY1255" fmla="*/ 4142153 h 4469549"/>
              <a:gd name="connsiteX1256" fmla="*/ 421632 w 5178638"/>
              <a:gd name="connsiteY1256" fmla="*/ 4142857 h 4469549"/>
              <a:gd name="connsiteX1257" fmla="*/ 435570 w 5178638"/>
              <a:gd name="connsiteY1257" fmla="*/ 4122952 h 4469549"/>
              <a:gd name="connsiteX1258" fmla="*/ 422118 w 5178638"/>
              <a:gd name="connsiteY1258" fmla="*/ 4115115 h 4469549"/>
              <a:gd name="connsiteX1259" fmla="*/ 422449 w 5178638"/>
              <a:gd name="connsiteY1259" fmla="*/ 4114405 h 4469549"/>
              <a:gd name="connsiteX1260" fmla="*/ 439709 w 5178638"/>
              <a:gd name="connsiteY1260" fmla="*/ 4072315 h 4469549"/>
              <a:gd name="connsiteX1261" fmla="*/ 444845 w 5178638"/>
              <a:gd name="connsiteY1261" fmla="*/ 4066617 h 4469549"/>
              <a:gd name="connsiteX1262" fmla="*/ 451871 w 5178638"/>
              <a:gd name="connsiteY1262" fmla="*/ 4057673 h 4469549"/>
              <a:gd name="connsiteX1263" fmla="*/ 509930 w 5178638"/>
              <a:gd name="connsiteY1263" fmla="*/ 3961134 h 4469549"/>
              <a:gd name="connsiteX1264" fmla="*/ 529652 w 5178638"/>
              <a:gd name="connsiteY1264" fmla="*/ 3933515 h 4469549"/>
              <a:gd name="connsiteX1265" fmla="*/ 548554 w 5178638"/>
              <a:gd name="connsiteY1265" fmla="*/ 3901072 h 4469549"/>
              <a:gd name="connsiteX1266" fmla="*/ 577441 w 5178638"/>
              <a:gd name="connsiteY1266" fmla="*/ 3848375 h 4469549"/>
              <a:gd name="connsiteX1267" fmla="*/ 585002 w 5178638"/>
              <a:gd name="connsiteY1267" fmla="*/ 3835398 h 4469549"/>
              <a:gd name="connsiteX1268" fmla="*/ 592027 w 5178638"/>
              <a:gd name="connsiteY1268" fmla="*/ 3826455 h 4469549"/>
              <a:gd name="connsiteX1269" fmla="*/ 592313 w 5178638"/>
              <a:gd name="connsiteY1269" fmla="*/ 3835312 h 4469549"/>
              <a:gd name="connsiteX1270" fmla="*/ 578832 w 5178638"/>
              <a:gd name="connsiteY1270" fmla="*/ 3870912 h 4469549"/>
              <a:gd name="connsiteX1271" fmla="*/ 575337 w 5178638"/>
              <a:gd name="connsiteY1271" fmla="*/ 3886258 h 4469549"/>
              <a:gd name="connsiteX1272" fmla="*/ 609109 w 5178638"/>
              <a:gd name="connsiteY1272" fmla="*/ 3840752 h 4469549"/>
              <a:gd name="connsiteX1273" fmla="*/ 635321 w 5178638"/>
              <a:gd name="connsiteY1273" fmla="*/ 3808223 h 4469549"/>
              <a:gd name="connsiteX1274" fmla="*/ 640323 w 5178638"/>
              <a:gd name="connsiteY1274" fmla="*/ 3803532 h 4469549"/>
              <a:gd name="connsiteX1275" fmla="*/ 467740 w 5178638"/>
              <a:gd name="connsiteY1275" fmla="*/ 3690434 h 4469549"/>
              <a:gd name="connsiteX1276" fmla="*/ 466854 w 5178638"/>
              <a:gd name="connsiteY1276" fmla="*/ 3698608 h 4469549"/>
              <a:gd name="connsiteX1277" fmla="*/ 451810 w 5178638"/>
              <a:gd name="connsiteY1277" fmla="*/ 3733298 h 4469549"/>
              <a:gd name="connsiteX1278" fmla="*/ 447143 w 5178638"/>
              <a:gd name="connsiteY1278" fmla="*/ 3747961 h 4469549"/>
              <a:gd name="connsiteX1279" fmla="*/ 456119 w 5178638"/>
              <a:gd name="connsiteY1279" fmla="*/ 3735028 h 4469549"/>
              <a:gd name="connsiteX1280" fmla="*/ 446831 w 5178638"/>
              <a:gd name="connsiteY1280" fmla="*/ 3754543 h 4469549"/>
              <a:gd name="connsiteX1281" fmla="*/ 408778 w 5178638"/>
              <a:gd name="connsiteY1281" fmla="*/ 3832318 h 4469549"/>
              <a:gd name="connsiteX1282" fmla="*/ 377466 w 5178638"/>
              <a:gd name="connsiteY1282" fmla="*/ 3892295 h 4469549"/>
              <a:gd name="connsiteX1283" fmla="*/ 390983 w 5178638"/>
              <a:gd name="connsiteY1283" fmla="*/ 3878442 h 4469549"/>
              <a:gd name="connsiteX1284" fmla="*/ 400433 w 5178638"/>
              <a:gd name="connsiteY1284" fmla="*/ 3862221 h 4469549"/>
              <a:gd name="connsiteX1285" fmla="*/ 428087 w 5178638"/>
              <a:gd name="connsiteY1285" fmla="*/ 3823093 h 4469549"/>
              <a:gd name="connsiteX1286" fmla="*/ 409768 w 5178638"/>
              <a:gd name="connsiteY1286" fmla="*/ 3860897 h 4469549"/>
              <a:gd name="connsiteX1287" fmla="*/ 388090 w 5178638"/>
              <a:gd name="connsiteY1287" fmla="*/ 3904758 h 4469549"/>
              <a:gd name="connsiteX1288" fmla="*/ 367410 w 5178638"/>
              <a:gd name="connsiteY1288" fmla="*/ 3938582 h 4469549"/>
              <a:gd name="connsiteX1289" fmla="*/ 366811 w 5178638"/>
              <a:gd name="connsiteY1289" fmla="*/ 3938233 h 4469549"/>
              <a:gd name="connsiteX1290" fmla="*/ 371296 w 5178638"/>
              <a:gd name="connsiteY1290" fmla="*/ 3927809 h 4469549"/>
              <a:gd name="connsiteX1291" fmla="*/ 378856 w 5178638"/>
              <a:gd name="connsiteY1291" fmla="*/ 3914832 h 4469549"/>
              <a:gd name="connsiteX1292" fmla="*/ 374792 w 5178638"/>
              <a:gd name="connsiteY1292" fmla="*/ 3912464 h 4469549"/>
              <a:gd name="connsiteX1293" fmla="*/ 365341 w 5178638"/>
              <a:gd name="connsiteY1293" fmla="*/ 3928686 h 4469549"/>
              <a:gd name="connsiteX1294" fmla="*/ 357780 w 5178638"/>
              <a:gd name="connsiteY1294" fmla="*/ 3941663 h 4469549"/>
              <a:gd name="connsiteX1295" fmla="*/ 350754 w 5178638"/>
              <a:gd name="connsiteY1295" fmla="*/ 3950606 h 4469549"/>
              <a:gd name="connsiteX1296" fmla="*/ 352359 w 5178638"/>
              <a:gd name="connsiteY1296" fmla="*/ 3938504 h 4469549"/>
              <a:gd name="connsiteX1297" fmla="*/ 348293 w 5178638"/>
              <a:gd name="connsiteY1297" fmla="*/ 3936136 h 4469549"/>
              <a:gd name="connsiteX1298" fmla="*/ 341870 w 5178638"/>
              <a:gd name="connsiteY1298" fmla="*/ 3941959 h 4469549"/>
              <a:gd name="connsiteX1299" fmla="*/ 403787 w 5178638"/>
              <a:gd name="connsiteY1299" fmla="*/ 3835684 h 4469549"/>
              <a:gd name="connsiteX1300" fmla="*/ 424461 w 5178638"/>
              <a:gd name="connsiteY1300" fmla="*/ 3786893 h 4469549"/>
              <a:gd name="connsiteX1301" fmla="*/ 414007 w 5178638"/>
              <a:gd name="connsiteY1301" fmla="*/ 3798184 h 4469549"/>
              <a:gd name="connsiteX1302" fmla="*/ 400756 w 5178638"/>
              <a:gd name="connsiteY1302" fmla="*/ 3818709 h 4469549"/>
              <a:gd name="connsiteX1303" fmla="*/ 398964 w 5178638"/>
              <a:gd name="connsiteY1303" fmla="*/ 3832874 h 4469549"/>
              <a:gd name="connsiteX1304" fmla="*/ 394258 w 5178638"/>
              <a:gd name="connsiteY1304" fmla="*/ 3843169 h 4469549"/>
              <a:gd name="connsiteX1305" fmla="*/ 374392 w 5178638"/>
              <a:gd name="connsiteY1305" fmla="*/ 3875049 h 4469549"/>
              <a:gd name="connsiteX1306" fmla="*/ 339365 w 5178638"/>
              <a:gd name="connsiteY1306" fmla="*/ 3928517 h 4469549"/>
              <a:gd name="connsiteX1307" fmla="*/ 325170 w 5178638"/>
              <a:gd name="connsiteY1307" fmla="*/ 3950664 h 4469549"/>
              <a:gd name="connsiteX1308" fmla="*/ 314929 w 5178638"/>
              <a:gd name="connsiteY1308" fmla="*/ 3972400 h 4469549"/>
              <a:gd name="connsiteX1309" fmla="*/ 308152 w 5178638"/>
              <a:gd name="connsiteY1309" fmla="*/ 3985802 h 4469549"/>
              <a:gd name="connsiteX1310" fmla="*/ 309215 w 5178638"/>
              <a:gd name="connsiteY1310" fmla="*/ 3986421 h 4469549"/>
              <a:gd name="connsiteX1311" fmla="*/ 281649 w 5178638"/>
              <a:gd name="connsiteY1311" fmla="*/ 4034085 h 4469549"/>
              <a:gd name="connsiteX1312" fmla="*/ 262857 w 5178638"/>
              <a:gd name="connsiteY1312" fmla="*/ 4068114 h 4469549"/>
              <a:gd name="connsiteX1313" fmla="*/ 258569 w 5178638"/>
              <a:gd name="connsiteY1313" fmla="*/ 4073572 h 4469549"/>
              <a:gd name="connsiteX1314" fmla="*/ 255015 w 5178638"/>
              <a:gd name="connsiteY1314" fmla="*/ 4082315 h 4469549"/>
              <a:gd name="connsiteX1315" fmla="*/ 240572 w 5178638"/>
              <a:gd name="connsiteY1315" fmla="*/ 4108470 h 4469549"/>
              <a:gd name="connsiteX1316" fmla="*/ 224873 w 5178638"/>
              <a:gd name="connsiteY1316" fmla="*/ 4138335 h 4469549"/>
              <a:gd name="connsiteX1317" fmla="*/ 215664 w 5178638"/>
              <a:gd name="connsiteY1317" fmla="*/ 4144136 h 4469549"/>
              <a:gd name="connsiteX1318" fmla="*/ 200517 w 5178638"/>
              <a:gd name="connsiteY1318" fmla="*/ 4170134 h 4469549"/>
              <a:gd name="connsiteX1319" fmla="*/ 203504 w 5178638"/>
              <a:gd name="connsiteY1319" fmla="*/ 4180547 h 4469549"/>
              <a:gd name="connsiteX1320" fmla="*/ 198119 w 5178638"/>
              <a:gd name="connsiteY1320" fmla="*/ 4199137 h 4469549"/>
              <a:gd name="connsiteX1321" fmla="*/ 189489 w 5178638"/>
              <a:gd name="connsiteY1321" fmla="*/ 4220182 h 4469549"/>
              <a:gd name="connsiteX1322" fmla="*/ 168947 w 5178638"/>
              <a:gd name="connsiteY1322" fmla="*/ 4242978 h 4469549"/>
              <a:gd name="connsiteX1323" fmla="*/ 149680 w 5178638"/>
              <a:gd name="connsiteY1323" fmla="*/ 4258912 h 4469549"/>
              <a:gd name="connsiteX1324" fmla="*/ 146157 w 5178638"/>
              <a:gd name="connsiteY1324" fmla="*/ 4263437 h 4469549"/>
              <a:gd name="connsiteX1325" fmla="*/ 121095 w 5178638"/>
              <a:gd name="connsiteY1325" fmla="*/ 4306455 h 4469549"/>
              <a:gd name="connsiteX1326" fmla="*/ 111422 w 5178638"/>
              <a:gd name="connsiteY1326" fmla="*/ 4335483 h 4469549"/>
              <a:gd name="connsiteX1327" fmla="*/ 89275 w 5178638"/>
              <a:gd name="connsiteY1327" fmla="*/ 4370381 h 4469549"/>
              <a:gd name="connsiteX1328" fmla="*/ 81460 w 5178638"/>
              <a:gd name="connsiteY1328" fmla="*/ 4374484 h 4469549"/>
              <a:gd name="connsiteX1329" fmla="*/ 81403 w 5178638"/>
              <a:gd name="connsiteY1329" fmla="*/ 4374583 h 4469549"/>
              <a:gd name="connsiteX1330" fmla="*/ 71293 w 5178638"/>
              <a:gd name="connsiteY1330" fmla="*/ 4405531 h 4469549"/>
              <a:gd name="connsiteX1331" fmla="*/ 56072 w 5178638"/>
              <a:gd name="connsiteY1331" fmla="*/ 4433600 h 4469549"/>
              <a:gd name="connsiteX1332" fmla="*/ 35281 w 5178638"/>
              <a:gd name="connsiteY1332" fmla="*/ 4469287 h 4469549"/>
              <a:gd name="connsiteX1333" fmla="*/ 35275 w 5178638"/>
              <a:gd name="connsiteY1333" fmla="*/ 4469299 h 4469549"/>
              <a:gd name="connsiteX1334" fmla="*/ 16725 w 5178638"/>
              <a:gd name="connsiteY1334" fmla="*/ 4469299 h 4469549"/>
              <a:gd name="connsiteX1335" fmla="*/ 24822 w 5178638"/>
              <a:gd name="connsiteY1335" fmla="*/ 4447739 h 4469549"/>
              <a:gd name="connsiteX1336" fmla="*/ 26673 w 5178638"/>
              <a:gd name="connsiteY1336" fmla="*/ 4440127 h 4469549"/>
              <a:gd name="connsiteX1337" fmla="*/ 20964 w 5178638"/>
              <a:gd name="connsiteY1337" fmla="*/ 4445492 h 4469549"/>
              <a:gd name="connsiteX1338" fmla="*/ 6874 w 5178638"/>
              <a:gd name="connsiteY1338" fmla="*/ 4466072 h 4469549"/>
              <a:gd name="connsiteX1339" fmla="*/ 5101 w 5178638"/>
              <a:gd name="connsiteY1339" fmla="*/ 4469299 h 4469549"/>
              <a:gd name="connsiteX1340" fmla="*/ 0 w 5178638"/>
              <a:gd name="connsiteY1340" fmla="*/ 4469299 h 4469549"/>
              <a:gd name="connsiteX1341" fmla="*/ 106930 w 5178638"/>
              <a:gd name="connsiteY1341" fmla="*/ 4284733 h 4469549"/>
              <a:gd name="connsiteX1342" fmla="*/ 114102 w 5178638"/>
              <a:gd name="connsiteY1342" fmla="*/ 4277591 h 4469549"/>
              <a:gd name="connsiteX1343" fmla="*/ 131635 w 5178638"/>
              <a:gd name="connsiteY1343" fmla="*/ 4266622 h 4469549"/>
              <a:gd name="connsiteX1344" fmla="*/ 125038 w 5178638"/>
              <a:gd name="connsiteY1344" fmla="*/ 4280161 h 4469549"/>
              <a:gd name="connsiteX1345" fmla="*/ 94796 w 5178638"/>
              <a:gd name="connsiteY1345" fmla="*/ 4332069 h 4469549"/>
              <a:gd name="connsiteX1346" fmla="*/ 88239 w 5178638"/>
              <a:gd name="connsiteY1346" fmla="*/ 4349977 h 4469549"/>
              <a:gd name="connsiteX1347" fmla="*/ 122262 w 5178638"/>
              <a:gd name="connsiteY1347" fmla="*/ 4291580 h 4469549"/>
              <a:gd name="connsiteX1348" fmla="*/ 156284 w 5178638"/>
              <a:gd name="connsiteY1348" fmla="*/ 4233183 h 4469549"/>
              <a:gd name="connsiteX1349" fmla="*/ 190347 w 5178638"/>
              <a:gd name="connsiteY1349" fmla="*/ 4179154 h 4469549"/>
              <a:gd name="connsiteX1350" fmla="*/ 235710 w 5178638"/>
              <a:gd name="connsiteY1350" fmla="*/ 4101292 h 4469549"/>
              <a:gd name="connsiteX1351" fmla="*/ 249905 w 5178638"/>
              <a:gd name="connsiteY1351" fmla="*/ 4079144 h 4469549"/>
              <a:gd name="connsiteX1352" fmla="*/ 281921 w 5178638"/>
              <a:gd name="connsiteY1352" fmla="*/ 4010887 h 4469549"/>
              <a:gd name="connsiteX1353" fmla="*/ 287631 w 5178638"/>
              <a:gd name="connsiteY1353" fmla="*/ 4005522 h 4469549"/>
              <a:gd name="connsiteX1354" fmla="*/ 294344 w 5178638"/>
              <a:gd name="connsiteY1354" fmla="*/ 4005088 h 4469549"/>
              <a:gd name="connsiteX1355" fmla="*/ 307779 w 5178638"/>
              <a:gd name="connsiteY1355" fmla="*/ 3984890 h 4469549"/>
              <a:gd name="connsiteX1356" fmla="*/ 298204 w 5178638"/>
              <a:gd name="connsiteY1356" fmla="*/ 3979311 h 4469549"/>
              <a:gd name="connsiteX1357" fmla="*/ 298553 w 5178638"/>
              <a:gd name="connsiteY1357" fmla="*/ 3978612 h 4469549"/>
              <a:gd name="connsiteX1358" fmla="*/ 317376 w 5178638"/>
              <a:gd name="connsiteY1358" fmla="*/ 3937432 h 4469549"/>
              <a:gd name="connsiteX1359" fmla="*/ 322121 w 5178638"/>
              <a:gd name="connsiteY1359" fmla="*/ 3931506 h 4469549"/>
              <a:gd name="connsiteX1360" fmla="*/ 328756 w 5178638"/>
              <a:gd name="connsiteY1360" fmla="*/ 3922335 h 4469549"/>
              <a:gd name="connsiteX1361" fmla="*/ 386425 w 5178638"/>
              <a:gd name="connsiteY1361" fmla="*/ 3825569 h 4469549"/>
              <a:gd name="connsiteX1362" fmla="*/ 405366 w 5178638"/>
              <a:gd name="connsiteY1362" fmla="*/ 3797494 h 4469549"/>
              <a:gd name="connsiteX1363" fmla="*/ 424267 w 5178638"/>
              <a:gd name="connsiteY1363" fmla="*/ 3765052 h 4469549"/>
              <a:gd name="connsiteX1364" fmla="*/ 453545 w 5178638"/>
              <a:gd name="connsiteY1364" fmla="*/ 3712582 h 4469549"/>
              <a:gd name="connsiteX1365" fmla="*/ 461106 w 5178638"/>
              <a:gd name="connsiteY1365" fmla="*/ 3699605 h 4469549"/>
              <a:gd name="connsiteX1366" fmla="*/ 467740 w 5178638"/>
              <a:gd name="connsiteY1366" fmla="*/ 3690434 h 4469549"/>
              <a:gd name="connsiteX1367" fmla="*/ 510898 w 5178638"/>
              <a:gd name="connsiteY1367" fmla="*/ 3663690 h 4469549"/>
              <a:gd name="connsiteX1368" fmla="*/ 511642 w 5178638"/>
              <a:gd name="connsiteY1368" fmla="*/ 3663865 h 4469549"/>
              <a:gd name="connsiteX1369" fmla="*/ 505046 w 5178638"/>
              <a:gd name="connsiteY1369" fmla="*/ 3677405 h 4469549"/>
              <a:gd name="connsiteX1370" fmla="*/ 495905 w 5178638"/>
              <a:gd name="connsiteY1370" fmla="*/ 3693096 h 4469549"/>
              <a:gd name="connsiteX1371" fmla="*/ 500326 w 5178638"/>
              <a:gd name="connsiteY1371" fmla="*/ 3681417 h 4469549"/>
              <a:gd name="connsiteX1372" fmla="*/ 819189 w 5178638"/>
              <a:gd name="connsiteY1372" fmla="*/ 3621153 h 4469549"/>
              <a:gd name="connsiteX1373" fmla="*/ 809738 w 5178638"/>
              <a:gd name="connsiteY1373" fmla="*/ 3637373 h 4469549"/>
              <a:gd name="connsiteX1374" fmla="*/ 801893 w 5178638"/>
              <a:gd name="connsiteY1374" fmla="*/ 3641494 h 4469549"/>
              <a:gd name="connsiteX1375" fmla="*/ 780281 w 5178638"/>
              <a:gd name="connsiteY1375" fmla="*/ 3672358 h 4469549"/>
              <a:gd name="connsiteX1376" fmla="*/ 770295 w 5178638"/>
              <a:gd name="connsiteY1376" fmla="*/ 3692612 h 4469549"/>
              <a:gd name="connsiteX1377" fmla="*/ 773825 w 5178638"/>
              <a:gd name="connsiteY1377" fmla="*/ 3699015 h 4469549"/>
              <a:gd name="connsiteX1378" fmla="*/ 778962 w 5178638"/>
              <a:gd name="connsiteY1378" fmla="*/ 3693316 h 4469549"/>
              <a:gd name="connsiteX1379" fmla="*/ 799753 w 5178638"/>
              <a:gd name="connsiteY1379" fmla="*/ 3657630 h 4469549"/>
              <a:gd name="connsiteX1380" fmla="*/ 806243 w 5178638"/>
              <a:gd name="connsiteY1380" fmla="*/ 3652719 h 4469549"/>
              <a:gd name="connsiteX1381" fmla="*/ 804353 w 5178638"/>
              <a:gd name="connsiteY1381" fmla="*/ 3655964 h 4469549"/>
              <a:gd name="connsiteX1382" fmla="*/ 798148 w 5178638"/>
              <a:gd name="connsiteY1382" fmla="*/ 3669731 h 4469549"/>
              <a:gd name="connsiteX1383" fmla="*/ 805360 w 5178638"/>
              <a:gd name="connsiteY1383" fmla="*/ 3663150 h 4469549"/>
              <a:gd name="connsiteX1384" fmla="*/ 810533 w 5178638"/>
              <a:gd name="connsiteY1384" fmla="*/ 3653919 h 4469549"/>
              <a:gd name="connsiteX1385" fmla="*/ 822409 w 5178638"/>
              <a:gd name="connsiteY1385" fmla="*/ 3630420 h 4469549"/>
              <a:gd name="connsiteX1386" fmla="*/ 825912 w 5178638"/>
              <a:gd name="connsiteY1386" fmla="*/ 3625069 h 4469549"/>
              <a:gd name="connsiteX1387" fmla="*/ 818264 w 5178638"/>
              <a:gd name="connsiteY1387" fmla="*/ 3551085 h 4469549"/>
              <a:gd name="connsiteX1388" fmla="*/ 822328 w 5178638"/>
              <a:gd name="connsiteY1388" fmla="*/ 3553453 h 4469549"/>
              <a:gd name="connsiteX1389" fmla="*/ 814767 w 5178638"/>
              <a:gd name="connsiteY1389" fmla="*/ 3566430 h 4469549"/>
              <a:gd name="connsiteX1390" fmla="*/ 814519 w 5178638"/>
              <a:gd name="connsiteY1390" fmla="*/ 3579322 h 4469549"/>
              <a:gd name="connsiteX1391" fmla="*/ 790766 w 5178638"/>
              <a:gd name="connsiteY1391" fmla="*/ 3626320 h 4469549"/>
              <a:gd name="connsiteX1392" fmla="*/ 766337 w 5178638"/>
              <a:gd name="connsiteY1392" fmla="*/ 3652284 h 4469549"/>
              <a:gd name="connsiteX1393" fmla="*/ 747220 w 5178638"/>
              <a:gd name="connsiteY1393" fmla="*/ 3685467 h 4469549"/>
              <a:gd name="connsiteX1394" fmla="*/ 730001 w 5178638"/>
              <a:gd name="connsiteY1394" fmla="*/ 3675435 h 4469549"/>
              <a:gd name="connsiteX1395" fmla="*/ 736131 w 5178638"/>
              <a:gd name="connsiteY1395" fmla="*/ 3664017 h 4469549"/>
              <a:gd name="connsiteX1396" fmla="*/ 771224 w 5178638"/>
              <a:gd name="connsiteY1396" fmla="*/ 3597552 h 4469549"/>
              <a:gd name="connsiteX1397" fmla="*/ 791765 w 5178638"/>
              <a:gd name="connsiteY1397" fmla="*/ 3574757 h 4469549"/>
              <a:gd name="connsiteX1398" fmla="*/ 795831 w 5178638"/>
              <a:gd name="connsiteY1398" fmla="*/ 3577125 h 4469549"/>
              <a:gd name="connsiteX1399" fmla="*/ 794226 w 5178638"/>
              <a:gd name="connsiteY1399" fmla="*/ 3589227 h 4469549"/>
              <a:gd name="connsiteX1400" fmla="*/ 801252 w 5178638"/>
              <a:gd name="connsiteY1400" fmla="*/ 3580284 h 4469549"/>
              <a:gd name="connsiteX1401" fmla="*/ 808813 w 5178638"/>
              <a:gd name="connsiteY1401" fmla="*/ 3567307 h 4469549"/>
              <a:gd name="connsiteX1402" fmla="*/ 818264 w 5178638"/>
              <a:gd name="connsiteY1402" fmla="*/ 3551085 h 4469549"/>
              <a:gd name="connsiteX1403" fmla="*/ 679816 w 5178638"/>
              <a:gd name="connsiteY1403" fmla="*/ 3406814 h 4469549"/>
              <a:gd name="connsiteX1404" fmla="*/ 681518 w 5178638"/>
              <a:gd name="connsiteY1404" fmla="*/ 3407806 h 4469549"/>
              <a:gd name="connsiteX1405" fmla="*/ 605063 w 5178638"/>
              <a:gd name="connsiteY1405" fmla="*/ 3539034 h 4469549"/>
              <a:gd name="connsiteX1406" fmla="*/ 596171 w 5178638"/>
              <a:gd name="connsiteY1406" fmla="*/ 3533853 h 4469549"/>
              <a:gd name="connsiteX1407" fmla="*/ 600731 w 5178638"/>
              <a:gd name="connsiteY1407" fmla="*/ 3524270 h 4469549"/>
              <a:gd name="connsiteX1408" fmla="*/ 603785 w 5178638"/>
              <a:gd name="connsiteY1408" fmla="*/ 3517153 h 4469549"/>
              <a:gd name="connsiteX1409" fmla="*/ 618789 w 5178638"/>
              <a:gd name="connsiteY1409" fmla="*/ 3490217 h 4469549"/>
              <a:gd name="connsiteX1410" fmla="*/ 622589 w 5178638"/>
              <a:gd name="connsiteY1410" fmla="*/ 3483060 h 4469549"/>
              <a:gd name="connsiteX1411" fmla="*/ 624826 w 5178638"/>
              <a:gd name="connsiteY1411" fmla="*/ 3480187 h 4469549"/>
              <a:gd name="connsiteX1412" fmla="*/ 658056 w 5178638"/>
              <a:gd name="connsiteY1412" fmla="*/ 3431732 h 4469549"/>
              <a:gd name="connsiteX1413" fmla="*/ 658208 w 5178638"/>
              <a:gd name="connsiteY1413" fmla="*/ 3431705 h 4469549"/>
              <a:gd name="connsiteX1414" fmla="*/ 658946 w 5178638"/>
              <a:gd name="connsiteY1414" fmla="*/ 3433765 h 4469549"/>
              <a:gd name="connsiteX1415" fmla="*/ 656169 w 5178638"/>
              <a:gd name="connsiteY1415" fmla="*/ 3445183 h 4469549"/>
              <a:gd name="connsiteX1416" fmla="*/ 662804 w 5178638"/>
              <a:gd name="connsiteY1416" fmla="*/ 3436013 h 4469549"/>
              <a:gd name="connsiteX1417" fmla="*/ 670365 w 5178638"/>
              <a:gd name="connsiteY1417" fmla="*/ 3423036 h 4469549"/>
              <a:gd name="connsiteX1418" fmla="*/ 679816 w 5178638"/>
              <a:gd name="connsiteY1418" fmla="*/ 3406814 h 4469549"/>
              <a:gd name="connsiteX1419" fmla="*/ 837483 w 5178638"/>
              <a:gd name="connsiteY1419" fmla="*/ 3373771 h 4469549"/>
              <a:gd name="connsiteX1420" fmla="*/ 838838 w 5178638"/>
              <a:gd name="connsiteY1420" fmla="*/ 3374561 h 4469549"/>
              <a:gd name="connsiteX1421" fmla="*/ 823353 w 5178638"/>
              <a:gd name="connsiteY1421" fmla="*/ 3402707 h 4469549"/>
              <a:gd name="connsiteX1422" fmla="*/ 794628 w 5178638"/>
              <a:gd name="connsiteY1422" fmla="*/ 3450097 h 4469549"/>
              <a:gd name="connsiteX1423" fmla="*/ 776634 w 5178638"/>
              <a:gd name="connsiteY1423" fmla="*/ 3478213 h 4469549"/>
              <a:gd name="connsiteX1424" fmla="*/ 805350 w 5178638"/>
              <a:gd name="connsiteY1424" fmla="*/ 3428925 h 4469549"/>
              <a:gd name="connsiteX1425" fmla="*/ 837483 w 5178638"/>
              <a:gd name="connsiteY1425" fmla="*/ 3373771 h 4469549"/>
              <a:gd name="connsiteX1426" fmla="*/ 653881 w 5178638"/>
              <a:gd name="connsiteY1426" fmla="*/ 3348378 h 4469549"/>
              <a:gd name="connsiteX1427" fmla="*/ 634235 w 5178638"/>
              <a:gd name="connsiteY1427" fmla="*/ 3384297 h 4469549"/>
              <a:gd name="connsiteX1428" fmla="*/ 617184 w 5178638"/>
              <a:gd name="connsiteY1428" fmla="*/ 3409126 h 4469549"/>
              <a:gd name="connsiteX1429" fmla="*/ 608698 w 5178638"/>
              <a:gd name="connsiteY1429" fmla="*/ 3425910 h 4469549"/>
              <a:gd name="connsiteX1430" fmla="*/ 600251 w 5178638"/>
              <a:gd name="connsiteY1430" fmla="*/ 3447061 h 4469549"/>
              <a:gd name="connsiteX1431" fmla="*/ 563334 w 5178638"/>
              <a:gd name="connsiteY1431" fmla="*/ 3503772 h 4469549"/>
              <a:gd name="connsiteX1432" fmla="*/ 561444 w 5178638"/>
              <a:gd name="connsiteY1432" fmla="*/ 3507016 h 4469549"/>
              <a:gd name="connsiteX1433" fmla="*/ 506591 w 5178638"/>
              <a:gd name="connsiteY1433" fmla="*/ 3596732 h 4469549"/>
              <a:gd name="connsiteX1434" fmla="*/ 502849 w 5178638"/>
              <a:gd name="connsiteY1434" fmla="*/ 3607588 h 4469549"/>
              <a:gd name="connsiteX1435" fmla="*/ 501666 w 5178638"/>
              <a:gd name="connsiteY1435" fmla="*/ 3611308 h 4469549"/>
              <a:gd name="connsiteX1436" fmla="*/ 501597 w 5178638"/>
              <a:gd name="connsiteY1436" fmla="*/ 3603518 h 4469549"/>
              <a:gd name="connsiteX1437" fmla="*/ 641489 w 5178638"/>
              <a:gd name="connsiteY1437" fmla="*/ 3362057 h 4469549"/>
              <a:gd name="connsiteX1438" fmla="*/ 646231 w 5178638"/>
              <a:gd name="connsiteY1438" fmla="*/ 3359519 h 4469549"/>
              <a:gd name="connsiteX1439" fmla="*/ 710564 w 5178638"/>
              <a:gd name="connsiteY1439" fmla="*/ 3339730 h 4469549"/>
              <a:gd name="connsiteX1440" fmla="*/ 707553 w 5178638"/>
              <a:gd name="connsiteY1440" fmla="*/ 3355064 h 4469549"/>
              <a:gd name="connsiteX1441" fmla="*/ 706239 w 5178638"/>
              <a:gd name="connsiteY1441" fmla="*/ 3357026 h 4469549"/>
              <a:gd name="connsiteX1442" fmla="*/ 696788 w 5178638"/>
              <a:gd name="connsiteY1442" fmla="*/ 3373248 h 4469549"/>
              <a:gd name="connsiteX1443" fmla="*/ 689922 w 5178638"/>
              <a:gd name="connsiteY1443" fmla="*/ 3383370 h 4469549"/>
              <a:gd name="connsiteX1444" fmla="*/ 684600 w 5178638"/>
              <a:gd name="connsiteY1444" fmla="*/ 3387657 h 4469549"/>
              <a:gd name="connsiteX1445" fmla="*/ 684842 w 5178638"/>
              <a:gd name="connsiteY1445" fmla="*/ 3387067 h 4469549"/>
              <a:gd name="connsiteX1446" fmla="*/ 701561 w 5178638"/>
              <a:gd name="connsiteY1446" fmla="*/ 3357016 h 4469549"/>
              <a:gd name="connsiteX1447" fmla="*/ 717131 w 5178638"/>
              <a:gd name="connsiteY1447" fmla="*/ 3240043 h 4469549"/>
              <a:gd name="connsiteX1448" fmla="*/ 718095 w 5178638"/>
              <a:gd name="connsiteY1448" fmla="*/ 3240605 h 4469549"/>
              <a:gd name="connsiteX1449" fmla="*/ 702414 w 5178638"/>
              <a:gd name="connsiteY1449" fmla="*/ 3268637 h 4469549"/>
              <a:gd name="connsiteX1450" fmla="*/ 673928 w 5178638"/>
              <a:gd name="connsiteY1450" fmla="*/ 3316167 h 4469549"/>
              <a:gd name="connsiteX1451" fmla="*/ 656282 w 5178638"/>
              <a:gd name="connsiteY1451" fmla="*/ 3344484 h 4469549"/>
              <a:gd name="connsiteX1452" fmla="*/ 684998 w 5178638"/>
              <a:gd name="connsiteY1452" fmla="*/ 3295196 h 4469549"/>
              <a:gd name="connsiteX1453" fmla="*/ 717131 w 5178638"/>
              <a:gd name="connsiteY1453" fmla="*/ 3240043 h 4469549"/>
              <a:gd name="connsiteX1454" fmla="*/ 1278417 w 5178638"/>
              <a:gd name="connsiteY1454" fmla="*/ 2750583 h 4469549"/>
              <a:gd name="connsiteX1455" fmla="*/ 1282482 w 5178638"/>
              <a:gd name="connsiteY1455" fmla="*/ 2752951 h 4469549"/>
              <a:gd name="connsiteX1456" fmla="*/ 1274921 w 5178638"/>
              <a:gd name="connsiteY1456" fmla="*/ 2765928 h 4469549"/>
              <a:gd name="connsiteX1457" fmla="*/ 1274672 w 5178638"/>
              <a:gd name="connsiteY1457" fmla="*/ 2778820 h 4469549"/>
              <a:gd name="connsiteX1458" fmla="*/ 1250920 w 5178638"/>
              <a:gd name="connsiteY1458" fmla="*/ 2825818 h 4469549"/>
              <a:gd name="connsiteX1459" fmla="*/ 1226490 w 5178638"/>
              <a:gd name="connsiteY1459" fmla="*/ 2851782 h 4469549"/>
              <a:gd name="connsiteX1460" fmla="*/ 1207374 w 5178638"/>
              <a:gd name="connsiteY1460" fmla="*/ 2884965 h 4469549"/>
              <a:gd name="connsiteX1461" fmla="*/ 1190155 w 5178638"/>
              <a:gd name="connsiteY1461" fmla="*/ 2874933 h 4469549"/>
              <a:gd name="connsiteX1462" fmla="*/ 1196285 w 5178638"/>
              <a:gd name="connsiteY1462" fmla="*/ 2863515 h 4469549"/>
              <a:gd name="connsiteX1463" fmla="*/ 1231377 w 5178638"/>
              <a:gd name="connsiteY1463" fmla="*/ 2797050 h 4469549"/>
              <a:gd name="connsiteX1464" fmla="*/ 1251919 w 5178638"/>
              <a:gd name="connsiteY1464" fmla="*/ 2774255 h 4469549"/>
              <a:gd name="connsiteX1465" fmla="*/ 1255984 w 5178638"/>
              <a:gd name="connsiteY1465" fmla="*/ 2776623 h 4469549"/>
              <a:gd name="connsiteX1466" fmla="*/ 1254379 w 5178638"/>
              <a:gd name="connsiteY1466" fmla="*/ 2788725 h 4469549"/>
              <a:gd name="connsiteX1467" fmla="*/ 1261406 w 5178638"/>
              <a:gd name="connsiteY1467" fmla="*/ 2779782 h 4469549"/>
              <a:gd name="connsiteX1468" fmla="*/ 1268966 w 5178638"/>
              <a:gd name="connsiteY1468" fmla="*/ 2766805 h 4469549"/>
              <a:gd name="connsiteX1469" fmla="*/ 1278417 w 5178638"/>
              <a:gd name="connsiteY1469" fmla="*/ 2750583 h 4469549"/>
              <a:gd name="connsiteX1470" fmla="*/ 1109869 w 5178638"/>
              <a:gd name="connsiteY1470" fmla="*/ 2740889 h 4469549"/>
              <a:gd name="connsiteX1471" fmla="*/ 1100162 w 5178638"/>
              <a:gd name="connsiteY1471" fmla="*/ 2758892 h 4469549"/>
              <a:gd name="connsiteX1472" fmla="*/ 1095056 w 5178638"/>
              <a:gd name="connsiteY1472" fmla="*/ 2755917 h 4469549"/>
              <a:gd name="connsiteX1473" fmla="*/ 1141310 w 5178638"/>
              <a:gd name="connsiteY1473" fmla="*/ 2607093 h 4469549"/>
              <a:gd name="connsiteX1474" fmla="*/ 1144203 w 5178638"/>
              <a:gd name="connsiteY1474" fmla="*/ 2608779 h 4469549"/>
              <a:gd name="connsiteX1475" fmla="*/ 1136642 w 5178638"/>
              <a:gd name="connsiteY1475" fmla="*/ 2621756 h 4469549"/>
              <a:gd name="connsiteX1476" fmla="*/ 1134831 w 5178638"/>
              <a:gd name="connsiteY1476" fmla="*/ 2633737 h 4469549"/>
              <a:gd name="connsiteX1477" fmla="*/ 1110297 w 5178638"/>
              <a:gd name="connsiteY1477" fmla="*/ 2680280 h 4469549"/>
              <a:gd name="connsiteX1478" fmla="*/ 1087870 w 5178638"/>
              <a:gd name="connsiteY1478" fmla="*/ 2707410 h 4469549"/>
              <a:gd name="connsiteX1479" fmla="*/ 1068707 w 5178638"/>
              <a:gd name="connsiteY1479" fmla="*/ 2740566 h 4469549"/>
              <a:gd name="connsiteX1480" fmla="*/ 1056451 w 5178638"/>
              <a:gd name="connsiteY1480" fmla="*/ 2733425 h 4469549"/>
              <a:gd name="connsiteX1481" fmla="*/ 1062693 w 5178638"/>
              <a:gd name="connsiteY1481" fmla="*/ 2722073 h 4469549"/>
              <a:gd name="connsiteX1482" fmla="*/ 1098567 w 5178638"/>
              <a:gd name="connsiteY1482" fmla="*/ 2656064 h 4469549"/>
              <a:gd name="connsiteX1483" fmla="*/ 1117546 w 5178638"/>
              <a:gd name="connsiteY1483" fmla="*/ 2632358 h 4469549"/>
              <a:gd name="connsiteX1484" fmla="*/ 1120440 w 5178638"/>
              <a:gd name="connsiteY1484" fmla="*/ 2634044 h 4469549"/>
              <a:gd name="connsiteX1485" fmla="*/ 1117663 w 5178638"/>
              <a:gd name="connsiteY1485" fmla="*/ 2645463 h 4469549"/>
              <a:gd name="connsiteX1486" fmla="*/ 1124299 w 5178638"/>
              <a:gd name="connsiteY1486" fmla="*/ 2636292 h 4469549"/>
              <a:gd name="connsiteX1487" fmla="*/ 1131859 w 5178638"/>
              <a:gd name="connsiteY1487" fmla="*/ 2623315 h 4469549"/>
              <a:gd name="connsiteX1488" fmla="*/ 1141310 w 5178638"/>
              <a:gd name="connsiteY1488" fmla="*/ 2607093 h 4469549"/>
              <a:gd name="connsiteX1489" fmla="*/ 1210904 w 5178638"/>
              <a:gd name="connsiteY1489" fmla="*/ 2556384 h 4469549"/>
              <a:gd name="connsiteX1490" fmla="*/ 1207162 w 5178638"/>
              <a:gd name="connsiteY1490" fmla="*/ 2567240 h 4469549"/>
              <a:gd name="connsiteX1491" fmla="*/ 1204335 w 5178638"/>
              <a:gd name="connsiteY1491" fmla="*/ 2572765 h 4469549"/>
              <a:gd name="connsiteX1492" fmla="*/ 1204955 w 5178638"/>
              <a:gd name="connsiteY1492" fmla="*/ 2570044 h 4469549"/>
              <a:gd name="connsiteX1493" fmla="*/ 1203395 w 5178638"/>
              <a:gd name="connsiteY1493" fmla="*/ 2568049 h 4469549"/>
              <a:gd name="connsiteX1494" fmla="*/ 1203247 w 5178638"/>
              <a:gd name="connsiteY1494" fmla="*/ 2568146 h 4469549"/>
              <a:gd name="connsiteX1495" fmla="*/ 1209955 w 5178638"/>
              <a:gd name="connsiteY1495" fmla="*/ 2541833 h 4469549"/>
              <a:gd name="connsiteX1496" fmla="*/ 1198482 w 5178638"/>
              <a:gd name="connsiteY1496" fmla="*/ 2562184 h 4469549"/>
              <a:gd name="connsiteX1497" fmla="*/ 1193815 w 5178638"/>
              <a:gd name="connsiteY1497" fmla="*/ 2576846 h 4469549"/>
              <a:gd name="connsiteX1498" fmla="*/ 1194352 w 5178638"/>
              <a:gd name="connsiteY1498" fmla="*/ 2577758 h 4469549"/>
              <a:gd name="connsiteX1499" fmla="*/ 1186303 w 5178638"/>
              <a:gd name="connsiteY1499" fmla="*/ 2589596 h 4469549"/>
              <a:gd name="connsiteX1500" fmla="*/ 1189264 w 5178638"/>
              <a:gd name="connsiteY1500" fmla="*/ 2578285 h 4469549"/>
              <a:gd name="connsiteX1501" fmla="*/ 1199316 w 5178638"/>
              <a:gd name="connsiteY1501" fmla="*/ 2557525 h 4469549"/>
              <a:gd name="connsiteX1502" fmla="*/ 1339050 w 5178638"/>
              <a:gd name="connsiteY1502" fmla="*/ 2411560 h 4469549"/>
              <a:gd name="connsiteX1503" fmla="*/ 1356269 w 5178638"/>
              <a:gd name="connsiteY1503" fmla="*/ 2421592 h 4469549"/>
              <a:gd name="connsiteX1504" fmla="*/ 1350139 w 5178638"/>
              <a:gd name="connsiteY1504" fmla="*/ 2433009 h 4469549"/>
              <a:gd name="connsiteX1505" fmla="*/ 1315046 w 5178638"/>
              <a:gd name="connsiteY1505" fmla="*/ 2499475 h 4469549"/>
              <a:gd name="connsiteX1506" fmla="*/ 1294505 w 5178638"/>
              <a:gd name="connsiteY1506" fmla="*/ 2522270 h 4469549"/>
              <a:gd name="connsiteX1507" fmla="*/ 1290439 w 5178638"/>
              <a:gd name="connsiteY1507" fmla="*/ 2519902 h 4469549"/>
              <a:gd name="connsiteX1508" fmla="*/ 1292044 w 5178638"/>
              <a:gd name="connsiteY1508" fmla="*/ 2507800 h 4469549"/>
              <a:gd name="connsiteX1509" fmla="*/ 1285018 w 5178638"/>
              <a:gd name="connsiteY1509" fmla="*/ 2516743 h 4469549"/>
              <a:gd name="connsiteX1510" fmla="*/ 1277457 w 5178638"/>
              <a:gd name="connsiteY1510" fmla="*/ 2529720 h 4469549"/>
              <a:gd name="connsiteX1511" fmla="*/ 1268006 w 5178638"/>
              <a:gd name="connsiteY1511" fmla="*/ 2545942 h 4469549"/>
              <a:gd name="connsiteX1512" fmla="*/ 1263942 w 5178638"/>
              <a:gd name="connsiteY1512" fmla="*/ 2543574 h 4469549"/>
              <a:gd name="connsiteX1513" fmla="*/ 1271502 w 5178638"/>
              <a:gd name="connsiteY1513" fmla="*/ 2530597 h 4469549"/>
              <a:gd name="connsiteX1514" fmla="*/ 1271751 w 5178638"/>
              <a:gd name="connsiteY1514" fmla="*/ 2517705 h 4469549"/>
              <a:gd name="connsiteX1515" fmla="*/ 1295504 w 5178638"/>
              <a:gd name="connsiteY1515" fmla="*/ 2470707 h 4469549"/>
              <a:gd name="connsiteX1516" fmla="*/ 1319933 w 5178638"/>
              <a:gd name="connsiteY1516" fmla="*/ 2444744 h 4469549"/>
              <a:gd name="connsiteX1517" fmla="*/ 1294856 w 5178638"/>
              <a:gd name="connsiteY1517" fmla="*/ 2385813 h 4469549"/>
              <a:gd name="connsiteX1518" fmla="*/ 1303368 w 5178638"/>
              <a:gd name="connsiteY1518" fmla="*/ 2390771 h 4469549"/>
              <a:gd name="connsiteX1519" fmla="*/ 1287621 w 5178638"/>
              <a:gd name="connsiteY1519" fmla="*/ 2409175 h 4469549"/>
              <a:gd name="connsiteX1520" fmla="*/ 1279129 w 5178638"/>
              <a:gd name="connsiteY1520" fmla="*/ 2421540 h 4469549"/>
              <a:gd name="connsiteX1521" fmla="*/ 1268874 w 5178638"/>
              <a:gd name="connsiteY1521" fmla="*/ 2439143 h 4469549"/>
              <a:gd name="connsiteX1522" fmla="*/ 1268476 w 5178638"/>
              <a:gd name="connsiteY1522" fmla="*/ 2439208 h 4469549"/>
              <a:gd name="connsiteX1523" fmla="*/ 1271610 w 5178638"/>
              <a:gd name="connsiteY1523" fmla="*/ 2430713 h 4469549"/>
              <a:gd name="connsiteX1524" fmla="*/ 1285376 w 5178638"/>
              <a:gd name="connsiteY1524" fmla="*/ 2403970 h 4469549"/>
              <a:gd name="connsiteX1525" fmla="*/ 1581899 w 5178638"/>
              <a:gd name="connsiteY1525" fmla="*/ 2348599 h 4469549"/>
              <a:gd name="connsiteX1526" fmla="*/ 1579715 w 5178638"/>
              <a:gd name="connsiteY1526" fmla="*/ 2351813 h 4469549"/>
              <a:gd name="connsiteX1527" fmla="*/ 1578071 w 5178638"/>
              <a:gd name="connsiteY1527" fmla="*/ 2355171 h 4469549"/>
              <a:gd name="connsiteX1528" fmla="*/ 1557254 w 5178638"/>
              <a:gd name="connsiteY1528" fmla="*/ 2390901 h 4469549"/>
              <a:gd name="connsiteX1529" fmla="*/ 1555143 w 5178638"/>
              <a:gd name="connsiteY1529" fmla="*/ 2393988 h 4469549"/>
              <a:gd name="connsiteX1530" fmla="*/ 1515984 w 5178638"/>
              <a:gd name="connsiteY1530" fmla="*/ 2458084 h 4469549"/>
              <a:gd name="connsiteX1531" fmla="*/ 1434101 w 5178638"/>
              <a:gd name="connsiteY1531" fmla="*/ 2558125 h 4469549"/>
              <a:gd name="connsiteX1532" fmla="*/ 1425220 w 5178638"/>
              <a:gd name="connsiteY1532" fmla="*/ 2570264 h 4469549"/>
              <a:gd name="connsiteX1533" fmla="*/ 1383301 w 5178638"/>
              <a:gd name="connsiteY1533" fmla="*/ 2642216 h 4469549"/>
              <a:gd name="connsiteX1534" fmla="*/ 1344964 w 5178638"/>
              <a:gd name="connsiteY1534" fmla="*/ 2711135 h 4469549"/>
              <a:gd name="connsiteX1535" fmla="*/ 1341469 w 5178638"/>
              <a:gd name="connsiteY1535" fmla="*/ 2726481 h 4469549"/>
              <a:gd name="connsiteX1536" fmla="*/ 1347423 w 5178638"/>
              <a:gd name="connsiteY1536" fmla="*/ 2725604 h 4469549"/>
              <a:gd name="connsiteX1537" fmla="*/ 1360120 w 5178638"/>
              <a:gd name="connsiteY1537" fmla="*/ 2706929 h 4469549"/>
              <a:gd name="connsiteX1538" fmla="*/ 1357159 w 5178638"/>
              <a:gd name="connsiteY1538" fmla="*/ 2718240 h 4469549"/>
              <a:gd name="connsiteX1539" fmla="*/ 1332588 w 5178638"/>
              <a:gd name="connsiteY1539" fmla="*/ 2760416 h 4469549"/>
              <a:gd name="connsiteX1540" fmla="*/ 1330697 w 5178638"/>
              <a:gd name="connsiteY1540" fmla="*/ 2763660 h 4469549"/>
              <a:gd name="connsiteX1541" fmla="*/ 1290184 w 5178638"/>
              <a:gd name="connsiteY1541" fmla="*/ 2826967 h 4469549"/>
              <a:gd name="connsiteX1542" fmla="*/ 1279342 w 5178638"/>
              <a:gd name="connsiteY1542" fmla="*/ 2820650 h 4469549"/>
              <a:gd name="connsiteX1543" fmla="*/ 1269892 w 5178638"/>
              <a:gd name="connsiteY1543" fmla="*/ 2836871 h 4469549"/>
              <a:gd name="connsiteX1544" fmla="*/ 1262047 w 5178638"/>
              <a:gd name="connsiteY1544" fmla="*/ 2840992 h 4469549"/>
              <a:gd name="connsiteX1545" fmla="*/ 1240435 w 5178638"/>
              <a:gd name="connsiteY1545" fmla="*/ 2871855 h 4469549"/>
              <a:gd name="connsiteX1546" fmla="*/ 1230449 w 5178638"/>
              <a:gd name="connsiteY1546" fmla="*/ 2892110 h 4469549"/>
              <a:gd name="connsiteX1547" fmla="*/ 1233979 w 5178638"/>
              <a:gd name="connsiteY1547" fmla="*/ 2898513 h 4469549"/>
              <a:gd name="connsiteX1548" fmla="*/ 1239115 w 5178638"/>
              <a:gd name="connsiteY1548" fmla="*/ 2892814 h 4469549"/>
              <a:gd name="connsiteX1549" fmla="*/ 1259907 w 5178638"/>
              <a:gd name="connsiteY1549" fmla="*/ 2857127 h 4469549"/>
              <a:gd name="connsiteX1550" fmla="*/ 1266397 w 5178638"/>
              <a:gd name="connsiteY1550" fmla="*/ 2852217 h 4469549"/>
              <a:gd name="connsiteX1551" fmla="*/ 1264507 w 5178638"/>
              <a:gd name="connsiteY1551" fmla="*/ 2855462 h 4469549"/>
              <a:gd name="connsiteX1552" fmla="*/ 1258302 w 5178638"/>
              <a:gd name="connsiteY1552" fmla="*/ 2869229 h 4469549"/>
              <a:gd name="connsiteX1553" fmla="*/ 1269927 w 5178638"/>
              <a:gd name="connsiteY1553" fmla="*/ 2858620 h 4469549"/>
              <a:gd name="connsiteX1554" fmla="*/ 1274813 w 5178638"/>
              <a:gd name="connsiteY1554" fmla="*/ 2865812 h 4469549"/>
              <a:gd name="connsiteX1555" fmla="*/ 1261047 w 5178638"/>
              <a:gd name="connsiteY1555" fmla="*/ 2892555 h 4469549"/>
              <a:gd name="connsiteX1556" fmla="*/ 1251567 w 5178638"/>
              <a:gd name="connsiteY1556" fmla="*/ 2910712 h 4469549"/>
              <a:gd name="connsiteX1557" fmla="*/ 1225585 w 5178638"/>
              <a:gd name="connsiteY1557" fmla="*/ 2895575 h 4469549"/>
              <a:gd name="connsiteX1558" fmla="*/ 1202035 w 5178638"/>
              <a:gd name="connsiteY1558" fmla="*/ 2935995 h 4469549"/>
              <a:gd name="connsiteX1559" fmla="*/ 1148075 w 5178638"/>
              <a:gd name="connsiteY1559" fmla="*/ 3056650 h 4469549"/>
              <a:gd name="connsiteX1560" fmla="*/ 1127569 w 5178638"/>
              <a:gd name="connsiteY1560" fmla="*/ 3101194 h 4469549"/>
              <a:gd name="connsiteX1561" fmla="*/ 1099752 w 5178638"/>
              <a:gd name="connsiteY1561" fmla="*/ 3145824 h 4469549"/>
              <a:gd name="connsiteX1562" fmla="*/ 1067334 w 5178638"/>
              <a:gd name="connsiteY1562" fmla="*/ 3192120 h 4469549"/>
              <a:gd name="connsiteX1563" fmla="*/ 1024681 w 5178638"/>
              <a:gd name="connsiteY1563" fmla="*/ 3271562 h 4469549"/>
              <a:gd name="connsiteX1564" fmla="*/ 1019011 w 5178638"/>
              <a:gd name="connsiteY1564" fmla="*/ 3281294 h 4469549"/>
              <a:gd name="connsiteX1565" fmla="*/ 972291 w 5178638"/>
              <a:gd name="connsiteY1565" fmla="*/ 3358367 h 4469549"/>
              <a:gd name="connsiteX1566" fmla="*/ 923147 w 5178638"/>
              <a:gd name="connsiteY1566" fmla="*/ 3442718 h 4469549"/>
              <a:gd name="connsiteX1567" fmla="*/ 884810 w 5178638"/>
              <a:gd name="connsiteY1567" fmla="*/ 3511637 h 4469549"/>
              <a:gd name="connsiteX1568" fmla="*/ 881315 w 5178638"/>
              <a:gd name="connsiteY1568" fmla="*/ 3526983 h 4469549"/>
              <a:gd name="connsiteX1569" fmla="*/ 887270 w 5178638"/>
              <a:gd name="connsiteY1569" fmla="*/ 3526106 h 4469549"/>
              <a:gd name="connsiteX1570" fmla="*/ 899966 w 5178638"/>
              <a:gd name="connsiteY1570" fmla="*/ 3507431 h 4469549"/>
              <a:gd name="connsiteX1571" fmla="*/ 897006 w 5178638"/>
              <a:gd name="connsiteY1571" fmla="*/ 3518742 h 4469549"/>
              <a:gd name="connsiteX1572" fmla="*/ 872434 w 5178638"/>
              <a:gd name="connsiteY1572" fmla="*/ 3560918 h 4469549"/>
              <a:gd name="connsiteX1573" fmla="*/ 870544 w 5178638"/>
              <a:gd name="connsiteY1573" fmla="*/ 3564162 h 4469549"/>
              <a:gd name="connsiteX1574" fmla="*/ 862320 w 5178638"/>
              <a:gd name="connsiteY1574" fmla="*/ 3577013 h 4469549"/>
              <a:gd name="connsiteX1575" fmla="*/ 865899 w 5178638"/>
              <a:gd name="connsiteY1575" fmla="*/ 3577546 h 4469549"/>
              <a:gd name="connsiteX1576" fmla="*/ 1328730 w 5178638"/>
              <a:gd name="connsiteY1576" fmla="*/ 2783141 h 4469549"/>
              <a:gd name="connsiteX1577" fmla="*/ 1329204 w 5178638"/>
              <a:gd name="connsiteY1577" fmla="*/ 2781802 h 4469549"/>
              <a:gd name="connsiteX1578" fmla="*/ 1343144 w 5178638"/>
              <a:gd name="connsiteY1578" fmla="*/ 2757875 h 4469549"/>
              <a:gd name="connsiteX1579" fmla="*/ 1344072 w 5178638"/>
              <a:gd name="connsiteY1579" fmla="*/ 2756806 h 4469549"/>
              <a:gd name="connsiteX1580" fmla="*/ 1557254 w 5178638"/>
              <a:gd name="connsiteY1580" fmla="*/ 2390901 h 4469549"/>
              <a:gd name="connsiteX1581" fmla="*/ 1568953 w 5178638"/>
              <a:gd name="connsiteY1581" fmla="*/ 2373788 h 4469549"/>
              <a:gd name="connsiteX1582" fmla="*/ 1578071 w 5178638"/>
              <a:gd name="connsiteY1582" fmla="*/ 2355171 h 4469549"/>
              <a:gd name="connsiteX1583" fmla="*/ 1769789 w 5178638"/>
              <a:gd name="connsiteY1583" fmla="*/ 1818312 h 4469549"/>
              <a:gd name="connsiteX1584" fmla="*/ 1741073 w 5178638"/>
              <a:gd name="connsiteY1584" fmla="*/ 1867600 h 4469549"/>
              <a:gd name="connsiteX1585" fmla="*/ 1708941 w 5178638"/>
              <a:gd name="connsiteY1585" fmla="*/ 1922753 h 4469549"/>
              <a:gd name="connsiteX1586" fmla="*/ 1707586 w 5178638"/>
              <a:gd name="connsiteY1586" fmla="*/ 1921964 h 4469549"/>
              <a:gd name="connsiteX1587" fmla="*/ 1723070 w 5178638"/>
              <a:gd name="connsiteY1587" fmla="*/ 1893817 h 4469549"/>
              <a:gd name="connsiteX1588" fmla="*/ 1751796 w 5178638"/>
              <a:gd name="connsiteY1588" fmla="*/ 1846428 h 4469549"/>
              <a:gd name="connsiteX1589" fmla="*/ 1680525 w 5178638"/>
              <a:gd name="connsiteY1589" fmla="*/ 1718978 h 4469549"/>
              <a:gd name="connsiteX1590" fmla="*/ 1217694 w 5178638"/>
              <a:gd name="connsiteY1590" fmla="*/ 2513384 h 4469549"/>
              <a:gd name="connsiteX1591" fmla="*/ 1217219 w 5178638"/>
              <a:gd name="connsiteY1591" fmla="*/ 2514723 h 4469549"/>
              <a:gd name="connsiteX1592" fmla="*/ 1203279 w 5178638"/>
              <a:gd name="connsiteY1592" fmla="*/ 2538650 h 4469549"/>
              <a:gd name="connsiteX1593" fmla="*/ 1202351 w 5178638"/>
              <a:gd name="connsiteY1593" fmla="*/ 2539719 h 4469549"/>
              <a:gd name="connsiteX1594" fmla="*/ 989172 w 5178638"/>
              <a:gd name="connsiteY1594" fmla="*/ 2905622 h 4469549"/>
              <a:gd name="connsiteX1595" fmla="*/ 977470 w 5178638"/>
              <a:gd name="connsiteY1595" fmla="*/ 2922737 h 4469549"/>
              <a:gd name="connsiteX1596" fmla="*/ 968351 w 5178638"/>
              <a:gd name="connsiteY1596" fmla="*/ 2941359 h 4469549"/>
              <a:gd name="connsiteX1597" fmla="*/ 964524 w 5178638"/>
              <a:gd name="connsiteY1597" fmla="*/ 2947926 h 4469549"/>
              <a:gd name="connsiteX1598" fmla="*/ 966708 w 5178638"/>
              <a:gd name="connsiteY1598" fmla="*/ 2944712 h 4469549"/>
              <a:gd name="connsiteX1599" fmla="*/ 968351 w 5178638"/>
              <a:gd name="connsiteY1599" fmla="*/ 2941359 h 4469549"/>
              <a:gd name="connsiteX1600" fmla="*/ 989172 w 5178638"/>
              <a:gd name="connsiteY1600" fmla="*/ 2905622 h 4469549"/>
              <a:gd name="connsiteX1601" fmla="*/ 991280 w 5178638"/>
              <a:gd name="connsiteY1601" fmla="*/ 2902537 h 4469549"/>
              <a:gd name="connsiteX1602" fmla="*/ 1030440 w 5178638"/>
              <a:gd name="connsiteY1602" fmla="*/ 2838441 h 4469549"/>
              <a:gd name="connsiteX1603" fmla="*/ 1042045 w 5178638"/>
              <a:gd name="connsiteY1603" fmla="*/ 2821709 h 4469549"/>
              <a:gd name="connsiteX1604" fmla="*/ 1000644 w 5178638"/>
              <a:gd name="connsiteY1604" fmla="*/ 2907145 h 4469549"/>
              <a:gd name="connsiteX1605" fmla="*/ 978966 w 5178638"/>
              <a:gd name="connsiteY1605" fmla="*/ 2951006 h 4469549"/>
              <a:gd name="connsiteX1606" fmla="*/ 951539 w 5178638"/>
              <a:gd name="connsiteY1606" fmla="*/ 2995864 h 4469549"/>
              <a:gd name="connsiteX1607" fmla="*/ 920293 w 5178638"/>
              <a:gd name="connsiteY1607" fmla="*/ 3042842 h 4469549"/>
              <a:gd name="connsiteX1608" fmla="*/ 876859 w 5178638"/>
              <a:gd name="connsiteY1608" fmla="*/ 3121829 h 4469549"/>
              <a:gd name="connsiteX1609" fmla="*/ 871188 w 5178638"/>
              <a:gd name="connsiteY1609" fmla="*/ 3131562 h 4469549"/>
              <a:gd name="connsiteX1610" fmla="*/ 824860 w 5178638"/>
              <a:gd name="connsiteY1610" fmla="*/ 3208861 h 4469549"/>
              <a:gd name="connsiteX1611" fmla="*/ 775716 w 5178638"/>
              <a:gd name="connsiteY1611" fmla="*/ 3293212 h 4469549"/>
              <a:gd name="connsiteX1612" fmla="*/ 736988 w 5178638"/>
              <a:gd name="connsiteY1612" fmla="*/ 3361904 h 4469549"/>
              <a:gd name="connsiteX1613" fmla="*/ 732321 w 5178638"/>
              <a:gd name="connsiteY1613" fmla="*/ 3376567 h 4469549"/>
              <a:gd name="connsiteX1614" fmla="*/ 737104 w 5178638"/>
              <a:gd name="connsiteY1614" fmla="*/ 3375008 h 4469549"/>
              <a:gd name="connsiteX1615" fmla="*/ 749410 w 5178638"/>
              <a:gd name="connsiteY1615" fmla="*/ 3356105 h 4469549"/>
              <a:gd name="connsiteX1616" fmla="*/ 745668 w 5178638"/>
              <a:gd name="connsiteY1616" fmla="*/ 3366961 h 4469549"/>
              <a:gd name="connsiteX1617" fmla="*/ 721096 w 5178638"/>
              <a:gd name="connsiteY1617" fmla="*/ 3409136 h 4469549"/>
              <a:gd name="connsiteX1618" fmla="*/ 719206 w 5178638"/>
              <a:gd name="connsiteY1618" fmla="*/ 3412381 h 4469549"/>
              <a:gd name="connsiteX1619" fmla="*/ 711140 w 5178638"/>
              <a:gd name="connsiteY1619" fmla="*/ 3425325 h 4469549"/>
              <a:gd name="connsiteX1620" fmla="*/ 713882 w 5178638"/>
              <a:gd name="connsiteY1620" fmla="*/ 3425370 h 4469549"/>
              <a:gd name="connsiteX1621" fmla="*/ 1121152 w 5178638"/>
              <a:gd name="connsiteY1621" fmla="*/ 2726331 h 4469549"/>
              <a:gd name="connsiteX1622" fmla="*/ 1121203 w 5178638"/>
              <a:gd name="connsiteY1622" fmla="*/ 2726260 h 4469549"/>
              <a:gd name="connsiteX1623" fmla="*/ 1163123 w 5178638"/>
              <a:gd name="connsiteY1623" fmla="*/ 2654309 h 4469549"/>
              <a:gd name="connsiteX1624" fmla="*/ 1163341 w 5178638"/>
              <a:gd name="connsiteY1624" fmla="*/ 2653918 h 4469549"/>
              <a:gd name="connsiteX1625" fmla="*/ 1176713 w 5178638"/>
              <a:gd name="connsiteY1625" fmla="*/ 2630965 h 4469549"/>
              <a:gd name="connsiteX1626" fmla="*/ 1177254 w 5178638"/>
              <a:gd name="connsiteY1626" fmla="*/ 2629664 h 4469549"/>
              <a:gd name="connsiteX1627" fmla="*/ 1191193 w 5178638"/>
              <a:gd name="connsiteY1627" fmla="*/ 2605737 h 4469549"/>
              <a:gd name="connsiteX1628" fmla="*/ 1192056 w 5178638"/>
              <a:gd name="connsiteY1628" fmla="*/ 2604630 h 4469549"/>
              <a:gd name="connsiteX1629" fmla="*/ 1267074 w 5178638"/>
              <a:gd name="connsiteY1629" fmla="*/ 2475870 h 4469549"/>
              <a:gd name="connsiteX1630" fmla="*/ 1267081 w 5178638"/>
              <a:gd name="connsiteY1630" fmla="*/ 2475874 h 4469549"/>
              <a:gd name="connsiteX1631" fmla="*/ 1276532 w 5178638"/>
              <a:gd name="connsiteY1631" fmla="*/ 2459653 h 4469549"/>
              <a:gd name="connsiteX1632" fmla="*/ 1284377 w 5178638"/>
              <a:gd name="connsiteY1632" fmla="*/ 2455532 h 4469549"/>
              <a:gd name="connsiteX1633" fmla="*/ 1305989 w 5178638"/>
              <a:gd name="connsiteY1633" fmla="*/ 2424670 h 4469549"/>
              <a:gd name="connsiteX1634" fmla="*/ 1315975 w 5178638"/>
              <a:gd name="connsiteY1634" fmla="*/ 2404415 h 4469549"/>
              <a:gd name="connsiteX1635" fmla="*/ 1312445 w 5178638"/>
              <a:gd name="connsiteY1635" fmla="*/ 2398012 h 4469549"/>
              <a:gd name="connsiteX1636" fmla="*/ 1312415 w 5178638"/>
              <a:gd name="connsiteY1636" fmla="*/ 2398045 h 4469549"/>
              <a:gd name="connsiteX1637" fmla="*/ 1313286 w 5178638"/>
              <a:gd name="connsiteY1637" fmla="*/ 2396550 h 4469549"/>
              <a:gd name="connsiteX1638" fmla="*/ 1320839 w 5178638"/>
              <a:gd name="connsiteY1638" fmla="*/ 2400950 h 4469549"/>
              <a:gd name="connsiteX1639" fmla="*/ 1344388 w 5178638"/>
              <a:gd name="connsiteY1639" fmla="*/ 2360530 h 4469549"/>
              <a:gd name="connsiteX1640" fmla="*/ 1375126 w 5178638"/>
              <a:gd name="connsiteY1640" fmla="*/ 2300762 h 4469549"/>
              <a:gd name="connsiteX1641" fmla="*/ 1386560 w 5178638"/>
              <a:gd name="connsiteY1641" fmla="*/ 2270782 h 4469549"/>
              <a:gd name="connsiteX1642" fmla="*/ 1429883 w 5178638"/>
              <a:gd name="connsiteY1642" fmla="*/ 2196423 h 4469549"/>
              <a:gd name="connsiteX1643" fmla="*/ 1427766 w 5178638"/>
              <a:gd name="connsiteY1643" fmla="*/ 2199675 h 4469549"/>
              <a:gd name="connsiteX1644" fmla="*/ 1403194 w 5178638"/>
              <a:gd name="connsiteY1644" fmla="*/ 2241850 h 4469549"/>
              <a:gd name="connsiteX1645" fmla="*/ 1387945 w 5178638"/>
              <a:gd name="connsiteY1645" fmla="*/ 2267152 h 4469549"/>
              <a:gd name="connsiteX1646" fmla="*/ 1398348 w 5178638"/>
              <a:gd name="connsiteY1646" fmla="*/ 2239875 h 4469549"/>
              <a:gd name="connsiteX1647" fmla="*/ 1418854 w 5178638"/>
              <a:gd name="connsiteY1647" fmla="*/ 2195331 h 4469549"/>
              <a:gd name="connsiteX1648" fmla="*/ 1446671 w 5178638"/>
              <a:gd name="connsiteY1648" fmla="*/ 2150701 h 4469549"/>
              <a:gd name="connsiteX1649" fmla="*/ 1479089 w 5178638"/>
              <a:gd name="connsiteY1649" fmla="*/ 2104406 h 4469549"/>
              <a:gd name="connsiteX1650" fmla="*/ 1521742 w 5178638"/>
              <a:gd name="connsiteY1650" fmla="*/ 2024963 h 4469549"/>
              <a:gd name="connsiteX1651" fmla="*/ 1527413 w 5178638"/>
              <a:gd name="connsiteY1651" fmla="*/ 2015230 h 4469549"/>
              <a:gd name="connsiteX1652" fmla="*/ 1574132 w 5178638"/>
              <a:gd name="connsiteY1652" fmla="*/ 1938159 h 4469549"/>
              <a:gd name="connsiteX1653" fmla="*/ 1623276 w 5178638"/>
              <a:gd name="connsiteY1653" fmla="*/ 1853807 h 4469549"/>
              <a:gd name="connsiteX1654" fmla="*/ 1661613 w 5178638"/>
              <a:gd name="connsiteY1654" fmla="*/ 1784888 h 4469549"/>
              <a:gd name="connsiteX1655" fmla="*/ 1665108 w 5178638"/>
              <a:gd name="connsiteY1655" fmla="*/ 1769542 h 4469549"/>
              <a:gd name="connsiteX1656" fmla="*/ 1659154 w 5178638"/>
              <a:gd name="connsiteY1656" fmla="*/ 1770418 h 4469549"/>
              <a:gd name="connsiteX1657" fmla="*/ 1646457 w 5178638"/>
              <a:gd name="connsiteY1657" fmla="*/ 1789094 h 4469549"/>
              <a:gd name="connsiteX1658" fmla="*/ 1649418 w 5178638"/>
              <a:gd name="connsiteY1658" fmla="*/ 1777783 h 4469549"/>
              <a:gd name="connsiteX1659" fmla="*/ 1673990 w 5178638"/>
              <a:gd name="connsiteY1659" fmla="*/ 1735608 h 4469549"/>
              <a:gd name="connsiteX1660" fmla="*/ 1675880 w 5178638"/>
              <a:gd name="connsiteY1660" fmla="*/ 1732364 h 4469549"/>
              <a:gd name="connsiteX1661" fmla="*/ 1684104 w 5178638"/>
              <a:gd name="connsiteY1661" fmla="*/ 1719512 h 4469549"/>
              <a:gd name="connsiteX1662" fmla="*/ 1799203 w 5178638"/>
              <a:gd name="connsiteY1662" fmla="*/ 1611058 h 4469549"/>
              <a:gd name="connsiteX1663" fmla="*/ 1816422 w 5178638"/>
              <a:gd name="connsiteY1663" fmla="*/ 1621090 h 4469549"/>
              <a:gd name="connsiteX1664" fmla="*/ 1810292 w 5178638"/>
              <a:gd name="connsiteY1664" fmla="*/ 1632509 h 4469549"/>
              <a:gd name="connsiteX1665" fmla="*/ 1775200 w 5178638"/>
              <a:gd name="connsiteY1665" fmla="*/ 1698973 h 4469549"/>
              <a:gd name="connsiteX1666" fmla="*/ 1754659 w 5178638"/>
              <a:gd name="connsiteY1666" fmla="*/ 1721768 h 4469549"/>
              <a:gd name="connsiteX1667" fmla="*/ 1750593 w 5178638"/>
              <a:gd name="connsiteY1667" fmla="*/ 1719400 h 4469549"/>
              <a:gd name="connsiteX1668" fmla="*/ 1752198 w 5178638"/>
              <a:gd name="connsiteY1668" fmla="*/ 1707298 h 4469549"/>
              <a:gd name="connsiteX1669" fmla="*/ 1745171 w 5178638"/>
              <a:gd name="connsiteY1669" fmla="*/ 1716241 h 4469549"/>
              <a:gd name="connsiteX1670" fmla="*/ 1737611 w 5178638"/>
              <a:gd name="connsiteY1670" fmla="*/ 1729219 h 4469549"/>
              <a:gd name="connsiteX1671" fmla="*/ 1728160 w 5178638"/>
              <a:gd name="connsiteY1671" fmla="*/ 1745441 h 4469549"/>
              <a:gd name="connsiteX1672" fmla="*/ 1724095 w 5178638"/>
              <a:gd name="connsiteY1672" fmla="*/ 1743072 h 4469549"/>
              <a:gd name="connsiteX1673" fmla="*/ 1731656 w 5178638"/>
              <a:gd name="connsiteY1673" fmla="*/ 1730095 h 4469549"/>
              <a:gd name="connsiteX1674" fmla="*/ 1731905 w 5178638"/>
              <a:gd name="connsiteY1674" fmla="*/ 1717203 h 4469549"/>
              <a:gd name="connsiteX1675" fmla="*/ 1755657 w 5178638"/>
              <a:gd name="connsiteY1675" fmla="*/ 1670205 h 4469549"/>
              <a:gd name="connsiteX1676" fmla="*/ 1780087 w 5178638"/>
              <a:gd name="connsiteY1676" fmla="*/ 1644242 h 4469549"/>
              <a:gd name="connsiteX1677" fmla="*/ 1772598 w 5178638"/>
              <a:gd name="connsiteY1677" fmla="*/ 1597511 h 4469549"/>
              <a:gd name="connsiteX1678" fmla="*/ 1767462 w 5178638"/>
              <a:gd name="connsiteY1678" fmla="*/ 1603209 h 4469549"/>
              <a:gd name="connsiteX1679" fmla="*/ 1746670 w 5178638"/>
              <a:gd name="connsiteY1679" fmla="*/ 1638896 h 4469549"/>
              <a:gd name="connsiteX1680" fmla="*/ 1740180 w 5178638"/>
              <a:gd name="connsiteY1680" fmla="*/ 1643806 h 4469549"/>
              <a:gd name="connsiteX1681" fmla="*/ 1742071 w 5178638"/>
              <a:gd name="connsiteY1681" fmla="*/ 1640561 h 4469549"/>
              <a:gd name="connsiteX1682" fmla="*/ 1748275 w 5178638"/>
              <a:gd name="connsiteY1682" fmla="*/ 1626794 h 4469549"/>
              <a:gd name="connsiteX1683" fmla="*/ 1741064 w 5178638"/>
              <a:gd name="connsiteY1683" fmla="*/ 1633376 h 4469549"/>
              <a:gd name="connsiteX1684" fmla="*/ 1735890 w 5178638"/>
              <a:gd name="connsiteY1684" fmla="*/ 1642606 h 4469549"/>
              <a:gd name="connsiteX1685" fmla="*/ 1724014 w 5178638"/>
              <a:gd name="connsiteY1685" fmla="*/ 1666105 h 4469549"/>
              <a:gd name="connsiteX1686" fmla="*/ 1720512 w 5178638"/>
              <a:gd name="connsiteY1686" fmla="*/ 1671456 h 4469549"/>
              <a:gd name="connsiteX1687" fmla="*/ 1727235 w 5178638"/>
              <a:gd name="connsiteY1687" fmla="*/ 1675373 h 4469549"/>
              <a:gd name="connsiteX1688" fmla="*/ 1736685 w 5178638"/>
              <a:gd name="connsiteY1688" fmla="*/ 1659152 h 4469549"/>
              <a:gd name="connsiteX1689" fmla="*/ 1744530 w 5178638"/>
              <a:gd name="connsiteY1689" fmla="*/ 1655030 h 4469549"/>
              <a:gd name="connsiteX1690" fmla="*/ 1766142 w 5178638"/>
              <a:gd name="connsiteY1690" fmla="*/ 1624167 h 4469549"/>
              <a:gd name="connsiteX1691" fmla="*/ 1776128 w 5178638"/>
              <a:gd name="connsiteY1691" fmla="*/ 1603913 h 4469549"/>
              <a:gd name="connsiteX1692" fmla="*/ 1772598 w 5178638"/>
              <a:gd name="connsiteY1692" fmla="*/ 1597511 h 4469549"/>
              <a:gd name="connsiteX1693" fmla="*/ 1844017 w 5178638"/>
              <a:gd name="connsiteY1693" fmla="*/ 1312331 h 4469549"/>
              <a:gd name="connsiteX1694" fmla="*/ 1847547 w 5178638"/>
              <a:gd name="connsiteY1694" fmla="*/ 1318734 h 4469549"/>
              <a:gd name="connsiteX1695" fmla="*/ 1837561 w 5178638"/>
              <a:gd name="connsiteY1695" fmla="*/ 1338988 h 4469549"/>
              <a:gd name="connsiteX1696" fmla="*/ 1815949 w 5178638"/>
              <a:gd name="connsiteY1696" fmla="*/ 1369851 h 4469549"/>
              <a:gd name="connsiteX1697" fmla="*/ 1808104 w 5178638"/>
              <a:gd name="connsiteY1697" fmla="*/ 1373973 h 4469549"/>
              <a:gd name="connsiteX1698" fmla="*/ 1798654 w 5178638"/>
              <a:gd name="connsiteY1698" fmla="*/ 1390194 h 4469549"/>
              <a:gd name="connsiteX1699" fmla="*/ 1787812 w 5178638"/>
              <a:gd name="connsiteY1699" fmla="*/ 1383877 h 4469549"/>
              <a:gd name="connsiteX1700" fmla="*/ 1785154 w 5178638"/>
              <a:gd name="connsiteY1700" fmla="*/ 1388032 h 4469549"/>
              <a:gd name="connsiteX1701" fmla="*/ 1805674 w 5178638"/>
              <a:gd name="connsiteY1701" fmla="*/ 1352613 h 4469549"/>
              <a:gd name="connsiteX1702" fmla="*/ 1808069 w 5178638"/>
              <a:gd name="connsiteY1702" fmla="*/ 1352224 h 4469549"/>
              <a:gd name="connsiteX1703" fmla="*/ 1819694 w 5178638"/>
              <a:gd name="connsiteY1703" fmla="*/ 1341615 h 4469549"/>
              <a:gd name="connsiteX1704" fmla="*/ 1813489 w 5178638"/>
              <a:gd name="connsiteY1704" fmla="*/ 1355382 h 4469549"/>
              <a:gd name="connsiteX1705" fmla="*/ 1811599 w 5178638"/>
              <a:gd name="connsiteY1705" fmla="*/ 1358627 h 4469549"/>
              <a:gd name="connsiteX1706" fmla="*/ 1818089 w 5178638"/>
              <a:gd name="connsiteY1706" fmla="*/ 1353716 h 4469549"/>
              <a:gd name="connsiteX1707" fmla="*/ 1838881 w 5178638"/>
              <a:gd name="connsiteY1707" fmla="*/ 1318030 h 4469549"/>
              <a:gd name="connsiteX1708" fmla="*/ 1844017 w 5178638"/>
              <a:gd name="connsiteY1708" fmla="*/ 1312331 h 4469549"/>
              <a:gd name="connsiteX1709" fmla="*/ 2589318 w 5178638"/>
              <a:gd name="connsiteY1709" fmla="*/ 1200583 h 4469549"/>
              <a:gd name="connsiteX1710" fmla="*/ 4165655 w 5178638"/>
              <a:gd name="connsiteY1710" fmla="*/ 3937982 h 4469549"/>
              <a:gd name="connsiteX1711" fmla="*/ 1012982 w 5178638"/>
              <a:gd name="connsiteY1711" fmla="*/ 3937982 h 4469549"/>
              <a:gd name="connsiteX1712" fmla="*/ 1941420 w 5178638"/>
              <a:gd name="connsiteY1712" fmla="*/ 1118308 h 4469549"/>
              <a:gd name="connsiteX1713" fmla="*/ 1921009 w 5178638"/>
              <a:gd name="connsiteY1713" fmla="*/ 1171823 h 4469549"/>
              <a:gd name="connsiteX1714" fmla="*/ 1900503 w 5178638"/>
              <a:gd name="connsiteY1714" fmla="*/ 1216366 h 4469549"/>
              <a:gd name="connsiteX1715" fmla="*/ 1872686 w 5178638"/>
              <a:gd name="connsiteY1715" fmla="*/ 1260996 h 4469549"/>
              <a:gd name="connsiteX1716" fmla="*/ 1840268 w 5178638"/>
              <a:gd name="connsiteY1716" fmla="*/ 1307292 h 4469549"/>
              <a:gd name="connsiteX1717" fmla="*/ 1839882 w 5178638"/>
              <a:gd name="connsiteY1717" fmla="*/ 1307969 h 4469549"/>
              <a:gd name="connsiteX1718" fmla="*/ 1833644 w 5178638"/>
              <a:gd name="connsiteY1718" fmla="*/ 1304335 h 4469549"/>
              <a:gd name="connsiteX1719" fmla="*/ 2299163 w 5178638"/>
              <a:gd name="connsiteY1719" fmla="*/ 1016612 h 4469549"/>
              <a:gd name="connsiteX1720" fmla="*/ 2287536 w 5178638"/>
              <a:gd name="connsiteY1720" fmla="*/ 1027221 h 4469549"/>
              <a:gd name="connsiteX1721" fmla="*/ 2273895 w 5178638"/>
              <a:gd name="connsiteY1721" fmla="*/ 1047518 h 4469549"/>
              <a:gd name="connsiteX1722" fmla="*/ 2274055 w 5178638"/>
              <a:gd name="connsiteY1722" fmla="*/ 1062821 h 4469549"/>
              <a:gd name="connsiteX1723" fmla="*/ 2269740 w 5178638"/>
              <a:gd name="connsiteY1723" fmla="*/ 1073343 h 4469549"/>
              <a:gd name="connsiteX1724" fmla="*/ 2249483 w 5178638"/>
              <a:gd name="connsiteY1724" fmla="*/ 1104996 h 4469549"/>
              <a:gd name="connsiteX1725" fmla="*/ 2213285 w 5178638"/>
              <a:gd name="connsiteY1725" fmla="*/ 1157781 h 4469549"/>
              <a:gd name="connsiteX1726" fmla="*/ 2198700 w 5178638"/>
              <a:gd name="connsiteY1726" fmla="*/ 1179700 h 4469549"/>
              <a:gd name="connsiteX1727" fmla="*/ 2189190 w 5178638"/>
              <a:gd name="connsiteY1727" fmla="*/ 1201863 h 4469549"/>
              <a:gd name="connsiteX1728" fmla="*/ 2182726 w 5178638"/>
              <a:gd name="connsiteY1728" fmla="*/ 1215447 h 4469549"/>
              <a:gd name="connsiteX1729" fmla="*/ 2184219 w 5178638"/>
              <a:gd name="connsiteY1729" fmla="*/ 1216316 h 4469549"/>
              <a:gd name="connsiteX1730" fmla="*/ 2156714 w 5178638"/>
              <a:gd name="connsiteY1730" fmla="*/ 1264016 h 4469549"/>
              <a:gd name="connsiteX1731" fmla="*/ 2116320 w 5178638"/>
              <a:gd name="connsiteY1731" fmla="*/ 1338799 h 4469549"/>
              <a:gd name="connsiteX1732" fmla="*/ 2079338 w 5178638"/>
              <a:gd name="connsiteY1732" fmla="*/ 1408508 h 4469549"/>
              <a:gd name="connsiteX1733" fmla="*/ 2106905 w 5178638"/>
              <a:gd name="connsiteY1733" fmla="*/ 1376769 h 4469549"/>
              <a:gd name="connsiteX1734" fmla="*/ 2120845 w 5178638"/>
              <a:gd name="connsiteY1734" fmla="*/ 1352842 h 4469549"/>
              <a:gd name="connsiteX1735" fmla="*/ 2129301 w 5178638"/>
              <a:gd name="connsiteY1735" fmla="*/ 1328980 h 4469549"/>
              <a:gd name="connsiteX1736" fmla="*/ 2137398 w 5178638"/>
              <a:gd name="connsiteY1736" fmla="*/ 1311969 h 4469549"/>
              <a:gd name="connsiteX1737" fmla="*/ 2190869 w 5178638"/>
              <a:gd name="connsiteY1737" fmla="*/ 1220191 h 4469549"/>
              <a:gd name="connsiteX1738" fmla="*/ 2191300 w 5178638"/>
              <a:gd name="connsiteY1738" fmla="*/ 1220442 h 4469549"/>
              <a:gd name="connsiteX1739" fmla="*/ 2280832 w 5178638"/>
              <a:gd name="connsiteY1739" fmla="*/ 1066769 h 4469549"/>
              <a:gd name="connsiteX1740" fmla="*/ 2299163 w 5178638"/>
              <a:gd name="connsiteY1740" fmla="*/ 1016612 h 4469549"/>
              <a:gd name="connsiteX1741" fmla="*/ 2213593 w 5178638"/>
              <a:gd name="connsiteY1741" fmla="*/ 979440 h 4469549"/>
              <a:gd name="connsiteX1742" fmla="*/ 2186027 w 5178638"/>
              <a:gd name="connsiteY1742" fmla="*/ 1011179 h 4469549"/>
              <a:gd name="connsiteX1743" fmla="*/ 2172087 w 5178638"/>
              <a:gd name="connsiteY1743" fmla="*/ 1035106 h 4469549"/>
              <a:gd name="connsiteX1744" fmla="*/ 2163630 w 5178638"/>
              <a:gd name="connsiteY1744" fmla="*/ 1058967 h 4469549"/>
              <a:gd name="connsiteX1745" fmla="*/ 2155534 w 5178638"/>
              <a:gd name="connsiteY1745" fmla="*/ 1075978 h 4469549"/>
              <a:gd name="connsiteX1746" fmla="*/ 2102063 w 5178638"/>
              <a:gd name="connsiteY1746" fmla="*/ 1167757 h 4469549"/>
              <a:gd name="connsiteX1747" fmla="*/ 2101632 w 5178638"/>
              <a:gd name="connsiteY1747" fmla="*/ 1167506 h 4469549"/>
              <a:gd name="connsiteX1748" fmla="*/ 2012100 w 5178638"/>
              <a:gd name="connsiteY1748" fmla="*/ 1321178 h 4469549"/>
              <a:gd name="connsiteX1749" fmla="*/ 1993769 w 5178638"/>
              <a:gd name="connsiteY1749" fmla="*/ 1371335 h 4469549"/>
              <a:gd name="connsiteX1750" fmla="*/ 2005395 w 5178638"/>
              <a:gd name="connsiteY1750" fmla="*/ 1360728 h 4469549"/>
              <a:gd name="connsiteX1751" fmla="*/ 2019037 w 5178638"/>
              <a:gd name="connsiteY1751" fmla="*/ 1340430 h 4469549"/>
              <a:gd name="connsiteX1752" fmla="*/ 2018876 w 5178638"/>
              <a:gd name="connsiteY1752" fmla="*/ 1325127 h 4469549"/>
              <a:gd name="connsiteX1753" fmla="*/ 2023192 w 5178638"/>
              <a:gd name="connsiteY1753" fmla="*/ 1314604 h 4469549"/>
              <a:gd name="connsiteX1754" fmla="*/ 2043448 w 5178638"/>
              <a:gd name="connsiteY1754" fmla="*/ 1282952 h 4469549"/>
              <a:gd name="connsiteX1755" fmla="*/ 2079647 w 5178638"/>
              <a:gd name="connsiteY1755" fmla="*/ 1230167 h 4469549"/>
              <a:gd name="connsiteX1756" fmla="*/ 2094232 w 5178638"/>
              <a:gd name="connsiteY1756" fmla="*/ 1208247 h 4469549"/>
              <a:gd name="connsiteX1757" fmla="*/ 2103741 w 5178638"/>
              <a:gd name="connsiteY1757" fmla="*/ 1186085 h 4469549"/>
              <a:gd name="connsiteX1758" fmla="*/ 2110206 w 5178638"/>
              <a:gd name="connsiteY1758" fmla="*/ 1172501 h 4469549"/>
              <a:gd name="connsiteX1759" fmla="*/ 2108713 w 5178638"/>
              <a:gd name="connsiteY1759" fmla="*/ 1171631 h 4469549"/>
              <a:gd name="connsiteX1760" fmla="*/ 2136217 w 5178638"/>
              <a:gd name="connsiteY1760" fmla="*/ 1123931 h 4469549"/>
              <a:gd name="connsiteX1761" fmla="*/ 2176611 w 5178638"/>
              <a:gd name="connsiteY1761" fmla="*/ 1049148 h 4469549"/>
              <a:gd name="connsiteX1762" fmla="*/ 2213593 w 5178638"/>
              <a:gd name="connsiteY1762" fmla="*/ 979440 h 4469549"/>
              <a:gd name="connsiteX1763" fmla="*/ 2193644 w 5178638"/>
              <a:gd name="connsiteY1763" fmla="*/ 788775 h 4469549"/>
              <a:gd name="connsiteX1764" fmla="*/ 2184193 w 5178638"/>
              <a:gd name="connsiteY1764" fmla="*/ 804996 h 4469549"/>
              <a:gd name="connsiteX1765" fmla="*/ 2176348 w 5178638"/>
              <a:gd name="connsiteY1765" fmla="*/ 809117 h 4469549"/>
              <a:gd name="connsiteX1766" fmla="*/ 2154736 w 5178638"/>
              <a:gd name="connsiteY1766" fmla="*/ 839980 h 4469549"/>
              <a:gd name="connsiteX1767" fmla="*/ 2144750 w 5178638"/>
              <a:gd name="connsiteY1767" fmla="*/ 860235 h 4469549"/>
              <a:gd name="connsiteX1768" fmla="*/ 2148280 w 5178638"/>
              <a:gd name="connsiteY1768" fmla="*/ 866637 h 4469549"/>
              <a:gd name="connsiteX1769" fmla="*/ 2153417 w 5178638"/>
              <a:gd name="connsiteY1769" fmla="*/ 860938 h 4469549"/>
              <a:gd name="connsiteX1770" fmla="*/ 2174208 w 5178638"/>
              <a:gd name="connsiteY1770" fmla="*/ 825252 h 4469549"/>
              <a:gd name="connsiteX1771" fmla="*/ 2180698 w 5178638"/>
              <a:gd name="connsiteY1771" fmla="*/ 820342 h 4469549"/>
              <a:gd name="connsiteX1772" fmla="*/ 2178808 w 5178638"/>
              <a:gd name="connsiteY1772" fmla="*/ 823586 h 4469549"/>
              <a:gd name="connsiteX1773" fmla="*/ 2172603 w 5178638"/>
              <a:gd name="connsiteY1773" fmla="*/ 837353 h 4469549"/>
              <a:gd name="connsiteX1774" fmla="*/ 2179815 w 5178638"/>
              <a:gd name="connsiteY1774" fmla="*/ 830772 h 4469549"/>
              <a:gd name="connsiteX1775" fmla="*/ 2184988 w 5178638"/>
              <a:gd name="connsiteY1775" fmla="*/ 821541 h 4469549"/>
              <a:gd name="connsiteX1776" fmla="*/ 2196864 w 5178638"/>
              <a:gd name="connsiteY1776" fmla="*/ 798042 h 4469549"/>
              <a:gd name="connsiteX1777" fmla="*/ 2200367 w 5178638"/>
              <a:gd name="connsiteY1777" fmla="*/ 792692 h 4469549"/>
              <a:gd name="connsiteX1778" fmla="*/ 2192719 w 5178638"/>
              <a:gd name="connsiteY1778" fmla="*/ 718708 h 4469549"/>
              <a:gd name="connsiteX1779" fmla="*/ 2196783 w 5178638"/>
              <a:gd name="connsiteY1779" fmla="*/ 721076 h 4469549"/>
              <a:gd name="connsiteX1780" fmla="*/ 2189222 w 5178638"/>
              <a:gd name="connsiteY1780" fmla="*/ 734053 h 4469549"/>
              <a:gd name="connsiteX1781" fmla="*/ 2188974 w 5178638"/>
              <a:gd name="connsiteY1781" fmla="*/ 746944 h 4469549"/>
              <a:gd name="connsiteX1782" fmla="*/ 2165221 w 5178638"/>
              <a:gd name="connsiteY1782" fmla="*/ 793943 h 4469549"/>
              <a:gd name="connsiteX1783" fmla="*/ 2140792 w 5178638"/>
              <a:gd name="connsiteY1783" fmla="*/ 819906 h 4469549"/>
              <a:gd name="connsiteX1784" fmla="*/ 2121675 w 5178638"/>
              <a:gd name="connsiteY1784" fmla="*/ 853089 h 4469549"/>
              <a:gd name="connsiteX1785" fmla="*/ 2104456 w 5178638"/>
              <a:gd name="connsiteY1785" fmla="*/ 843057 h 4469549"/>
              <a:gd name="connsiteX1786" fmla="*/ 2110586 w 5178638"/>
              <a:gd name="connsiteY1786" fmla="*/ 831640 h 4469549"/>
              <a:gd name="connsiteX1787" fmla="*/ 2127932 w 5178638"/>
              <a:gd name="connsiteY1787" fmla="*/ 799920 h 4469549"/>
              <a:gd name="connsiteX1788" fmla="*/ 2143217 w 5178638"/>
              <a:gd name="connsiteY1788" fmla="*/ 769995 h 4469549"/>
              <a:gd name="connsiteX1789" fmla="*/ 2147104 w 5178638"/>
              <a:gd name="connsiteY1789" fmla="*/ 763287 h 4469549"/>
              <a:gd name="connsiteX1790" fmla="*/ 2155643 w 5178638"/>
              <a:gd name="connsiteY1790" fmla="*/ 751969 h 4469549"/>
              <a:gd name="connsiteX1791" fmla="*/ 2166220 w 5178638"/>
              <a:gd name="connsiteY1791" fmla="*/ 742379 h 4469549"/>
              <a:gd name="connsiteX1792" fmla="*/ 2170286 w 5178638"/>
              <a:gd name="connsiteY1792" fmla="*/ 744748 h 4469549"/>
              <a:gd name="connsiteX1793" fmla="*/ 2168681 w 5178638"/>
              <a:gd name="connsiteY1793" fmla="*/ 756849 h 4469549"/>
              <a:gd name="connsiteX1794" fmla="*/ 2175707 w 5178638"/>
              <a:gd name="connsiteY1794" fmla="*/ 747907 h 4469549"/>
              <a:gd name="connsiteX1795" fmla="*/ 2183268 w 5178638"/>
              <a:gd name="connsiteY1795" fmla="*/ 734929 h 4469549"/>
              <a:gd name="connsiteX1796" fmla="*/ 2192719 w 5178638"/>
              <a:gd name="connsiteY1796" fmla="*/ 718708 h 4469549"/>
              <a:gd name="connsiteX1797" fmla="*/ 2565697 w 5178638"/>
              <a:gd name="connsiteY1797" fmla="*/ 712575 h 4469549"/>
              <a:gd name="connsiteX1798" fmla="*/ 2556247 w 5178638"/>
              <a:gd name="connsiteY1798" fmla="*/ 728796 h 4469549"/>
              <a:gd name="connsiteX1799" fmla="*/ 2548402 w 5178638"/>
              <a:gd name="connsiteY1799" fmla="*/ 732917 h 4469549"/>
              <a:gd name="connsiteX1800" fmla="*/ 2526789 w 5178638"/>
              <a:gd name="connsiteY1800" fmla="*/ 763780 h 4469549"/>
              <a:gd name="connsiteX1801" fmla="*/ 2516803 w 5178638"/>
              <a:gd name="connsiteY1801" fmla="*/ 784035 h 4469549"/>
              <a:gd name="connsiteX1802" fmla="*/ 2520333 w 5178638"/>
              <a:gd name="connsiteY1802" fmla="*/ 790437 h 4469549"/>
              <a:gd name="connsiteX1803" fmla="*/ 2525470 w 5178638"/>
              <a:gd name="connsiteY1803" fmla="*/ 784738 h 4469549"/>
              <a:gd name="connsiteX1804" fmla="*/ 2546261 w 5178638"/>
              <a:gd name="connsiteY1804" fmla="*/ 749052 h 4469549"/>
              <a:gd name="connsiteX1805" fmla="*/ 2552751 w 5178638"/>
              <a:gd name="connsiteY1805" fmla="*/ 744142 h 4469549"/>
              <a:gd name="connsiteX1806" fmla="*/ 2550861 w 5178638"/>
              <a:gd name="connsiteY1806" fmla="*/ 747386 h 4469549"/>
              <a:gd name="connsiteX1807" fmla="*/ 2544657 w 5178638"/>
              <a:gd name="connsiteY1807" fmla="*/ 761154 h 4469549"/>
              <a:gd name="connsiteX1808" fmla="*/ 2551868 w 5178638"/>
              <a:gd name="connsiteY1808" fmla="*/ 754572 h 4469549"/>
              <a:gd name="connsiteX1809" fmla="*/ 2557041 w 5178638"/>
              <a:gd name="connsiteY1809" fmla="*/ 745342 h 4469549"/>
              <a:gd name="connsiteX1810" fmla="*/ 2568917 w 5178638"/>
              <a:gd name="connsiteY1810" fmla="*/ 721842 h 4469549"/>
              <a:gd name="connsiteX1811" fmla="*/ 2572420 w 5178638"/>
              <a:gd name="connsiteY1811" fmla="*/ 716492 h 4469549"/>
              <a:gd name="connsiteX1812" fmla="*/ 2564772 w 5178638"/>
              <a:gd name="connsiteY1812" fmla="*/ 642508 h 4469549"/>
              <a:gd name="connsiteX1813" fmla="*/ 2568836 w 5178638"/>
              <a:gd name="connsiteY1813" fmla="*/ 644876 h 4469549"/>
              <a:gd name="connsiteX1814" fmla="*/ 2561276 w 5178638"/>
              <a:gd name="connsiteY1814" fmla="*/ 657853 h 4469549"/>
              <a:gd name="connsiteX1815" fmla="*/ 2561027 w 5178638"/>
              <a:gd name="connsiteY1815" fmla="*/ 670745 h 4469549"/>
              <a:gd name="connsiteX1816" fmla="*/ 2537275 w 5178638"/>
              <a:gd name="connsiteY1816" fmla="*/ 717743 h 4469549"/>
              <a:gd name="connsiteX1817" fmla="*/ 2512845 w 5178638"/>
              <a:gd name="connsiteY1817" fmla="*/ 743707 h 4469549"/>
              <a:gd name="connsiteX1818" fmla="*/ 2493729 w 5178638"/>
              <a:gd name="connsiteY1818" fmla="*/ 776890 h 4469549"/>
              <a:gd name="connsiteX1819" fmla="*/ 2476509 w 5178638"/>
              <a:gd name="connsiteY1819" fmla="*/ 766857 h 4469549"/>
              <a:gd name="connsiteX1820" fmla="*/ 2482639 w 5178638"/>
              <a:gd name="connsiteY1820" fmla="*/ 755440 h 4469549"/>
              <a:gd name="connsiteX1821" fmla="*/ 2517732 w 5178638"/>
              <a:gd name="connsiteY1821" fmla="*/ 688975 h 4469549"/>
              <a:gd name="connsiteX1822" fmla="*/ 2538273 w 5178638"/>
              <a:gd name="connsiteY1822" fmla="*/ 666180 h 4469549"/>
              <a:gd name="connsiteX1823" fmla="*/ 2542339 w 5178638"/>
              <a:gd name="connsiteY1823" fmla="*/ 668548 h 4469549"/>
              <a:gd name="connsiteX1824" fmla="*/ 2540734 w 5178638"/>
              <a:gd name="connsiteY1824" fmla="*/ 680649 h 4469549"/>
              <a:gd name="connsiteX1825" fmla="*/ 2547760 w 5178638"/>
              <a:gd name="connsiteY1825" fmla="*/ 671707 h 4469549"/>
              <a:gd name="connsiteX1826" fmla="*/ 2555321 w 5178638"/>
              <a:gd name="connsiteY1826" fmla="*/ 658730 h 4469549"/>
              <a:gd name="connsiteX1827" fmla="*/ 2564772 w 5178638"/>
              <a:gd name="connsiteY1827" fmla="*/ 642508 h 4469549"/>
              <a:gd name="connsiteX1828" fmla="*/ 2583991 w 5178638"/>
              <a:gd name="connsiteY1828" fmla="*/ 465194 h 4469549"/>
              <a:gd name="connsiteX1829" fmla="*/ 2585346 w 5178638"/>
              <a:gd name="connsiteY1829" fmla="*/ 465984 h 4469549"/>
              <a:gd name="connsiteX1830" fmla="*/ 2569861 w 5178638"/>
              <a:gd name="connsiteY1830" fmla="*/ 494130 h 4469549"/>
              <a:gd name="connsiteX1831" fmla="*/ 2541136 w 5178638"/>
              <a:gd name="connsiteY1831" fmla="*/ 541520 h 4469549"/>
              <a:gd name="connsiteX1832" fmla="*/ 2523142 w 5178638"/>
              <a:gd name="connsiteY1832" fmla="*/ 569635 h 4469549"/>
              <a:gd name="connsiteX1833" fmla="*/ 2551858 w 5178638"/>
              <a:gd name="connsiteY1833" fmla="*/ 520347 h 4469549"/>
              <a:gd name="connsiteX1834" fmla="*/ 2583991 w 5178638"/>
              <a:gd name="connsiteY1834" fmla="*/ 465194 h 4469549"/>
              <a:gd name="connsiteX1835" fmla="*/ 2770729 w 5178638"/>
              <a:gd name="connsiteY1835" fmla="*/ 313123 h 4469549"/>
              <a:gd name="connsiteX1836" fmla="*/ 2784411 w 5178638"/>
              <a:gd name="connsiteY1836" fmla="*/ 336740 h 4469549"/>
              <a:gd name="connsiteX1837" fmla="*/ 2771189 w 5178638"/>
              <a:gd name="connsiteY1837" fmla="*/ 362985 h 4469549"/>
              <a:gd name="connsiteX1838" fmla="*/ 2765519 w 5178638"/>
              <a:gd name="connsiteY1838" fmla="*/ 372717 h 4469549"/>
              <a:gd name="connsiteX1839" fmla="*/ 2718800 w 5178638"/>
              <a:gd name="connsiteY1839" fmla="*/ 449789 h 4469549"/>
              <a:gd name="connsiteX1840" fmla="*/ 2669655 w 5178638"/>
              <a:gd name="connsiteY1840" fmla="*/ 534140 h 4469549"/>
              <a:gd name="connsiteX1841" fmla="*/ 2631318 w 5178638"/>
              <a:gd name="connsiteY1841" fmla="*/ 603060 h 4469549"/>
              <a:gd name="connsiteX1842" fmla="*/ 2627823 w 5178638"/>
              <a:gd name="connsiteY1842" fmla="*/ 618406 h 4469549"/>
              <a:gd name="connsiteX1843" fmla="*/ 2633778 w 5178638"/>
              <a:gd name="connsiteY1843" fmla="*/ 617529 h 4469549"/>
              <a:gd name="connsiteX1844" fmla="*/ 2646475 w 5178638"/>
              <a:gd name="connsiteY1844" fmla="*/ 598854 h 4469549"/>
              <a:gd name="connsiteX1845" fmla="*/ 2643514 w 5178638"/>
              <a:gd name="connsiteY1845" fmla="*/ 610165 h 4469549"/>
              <a:gd name="connsiteX1846" fmla="*/ 2618942 w 5178638"/>
              <a:gd name="connsiteY1846" fmla="*/ 652340 h 4469549"/>
              <a:gd name="connsiteX1847" fmla="*/ 2617052 w 5178638"/>
              <a:gd name="connsiteY1847" fmla="*/ 655585 h 4469549"/>
              <a:gd name="connsiteX1848" fmla="*/ 2608828 w 5178638"/>
              <a:gd name="connsiteY1848" fmla="*/ 668436 h 4469549"/>
              <a:gd name="connsiteX1849" fmla="*/ 2612407 w 5178638"/>
              <a:gd name="connsiteY1849" fmla="*/ 668969 h 4469549"/>
              <a:gd name="connsiteX1850" fmla="*/ 2795160 w 5178638"/>
              <a:gd name="connsiteY1850" fmla="*/ 355292 h 4469549"/>
              <a:gd name="connsiteX1851" fmla="*/ 5178638 w 5178638"/>
              <a:gd name="connsiteY1851" fmla="*/ 4469299 h 4469549"/>
              <a:gd name="connsiteX1852" fmla="*/ 2725850 w 5178638"/>
              <a:gd name="connsiteY1852" fmla="*/ 4469299 h 4469549"/>
              <a:gd name="connsiteX1853" fmla="*/ 2744858 w 5178638"/>
              <a:gd name="connsiteY1853" fmla="*/ 4468995 h 4469549"/>
              <a:gd name="connsiteX1854" fmla="*/ 2703556 w 5178638"/>
              <a:gd name="connsiteY1854" fmla="*/ 4463414 h 4469549"/>
              <a:gd name="connsiteX1855" fmla="*/ 2675865 w 5178638"/>
              <a:gd name="connsiteY1855" fmla="*/ 4463414 h 4469549"/>
              <a:gd name="connsiteX1856" fmla="*/ 2650990 w 5178638"/>
              <a:gd name="connsiteY1856" fmla="*/ 4466763 h 4469549"/>
              <a:gd name="connsiteX1857" fmla="*/ 2632216 w 5178638"/>
              <a:gd name="connsiteY1857" fmla="*/ 4467879 h 4469549"/>
              <a:gd name="connsiteX1858" fmla="*/ 2525397 w 5178638"/>
              <a:gd name="connsiteY1858" fmla="*/ 4467879 h 4469549"/>
              <a:gd name="connsiteX1859" fmla="*/ 2525397 w 5178638"/>
              <a:gd name="connsiteY1859" fmla="*/ 4469299 h 4469549"/>
              <a:gd name="connsiteX1860" fmla="*/ 2431622 w 5178638"/>
              <a:gd name="connsiteY1860" fmla="*/ 4469299 h 4469549"/>
              <a:gd name="connsiteX1861" fmla="*/ 2431622 w 5178638"/>
              <a:gd name="connsiteY1861" fmla="*/ 4468652 h 4469549"/>
              <a:gd name="connsiteX1862" fmla="*/ 2416603 w 5178638"/>
              <a:gd name="connsiteY1862" fmla="*/ 4468652 h 4469549"/>
              <a:gd name="connsiteX1863" fmla="*/ 2405338 w 5178638"/>
              <a:gd name="connsiteY1863" fmla="*/ 4461955 h 4469549"/>
              <a:gd name="connsiteX1864" fmla="*/ 2401584 w 5178638"/>
              <a:gd name="connsiteY1864" fmla="*/ 4458606 h 4469549"/>
              <a:gd name="connsiteX1865" fmla="*/ 2367791 w 5178638"/>
              <a:gd name="connsiteY1865" fmla="*/ 4455257 h 4469549"/>
              <a:gd name="connsiteX1866" fmla="*/ 2394074 w 5178638"/>
              <a:gd name="connsiteY1866" fmla="*/ 4455257 h 4469549"/>
              <a:gd name="connsiteX1867" fmla="*/ 2397829 w 5178638"/>
              <a:gd name="connsiteY1867" fmla="*/ 4451908 h 4469549"/>
              <a:gd name="connsiteX1868" fmla="*/ 2397829 w 5178638"/>
              <a:gd name="connsiteY1868" fmla="*/ 4449675 h 4469549"/>
              <a:gd name="connsiteX1869" fmla="*/ 2401584 w 5178638"/>
              <a:gd name="connsiteY1869" fmla="*/ 4449675 h 4469549"/>
              <a:gd name="connsiteX1870" fmla="*/ 2439131 w 5178638"/>
              <a:gd name="connsiteY1870" fmla="*/ 4450792 h 4469549"/>
              <a:gd name="connsiteX1871" fmla="*/ 2446640 w 5178638"/>
              <a:gd name="connsiteY1871" fmla="*/ 4449675 h 4469549"/>
              <a:gd name="connsiteX1872" fmla="*/ 2442886 w 5178638"/>
              <a:gd name="connsiteY1872" fmla="*/ 4447443 h 4469549"/>
              <a:gd name="connsiteX1873" fmla="*/ 2420357 w 5178638"/>
              <a:gd name="connsiteY1873" fmla="*/ 4442978 h 4469549"/>
              <a:gd name="connsiteX1874" fmla="*/ 2416603 w 5178638"/>
              <a:gd name="connsiteY1874" fmla="*/ 4437396 h 4469549"/>
              <a:gd name="connsiteX1875" fmla="*/ 2424112 w 5178638"/>
              <a:gd name="connsiteY1875" fmla="*/ 4434047 h 4469549"/>
              <a:gd name="connsiteX1876" fmla="*/ 2442886 w 5178638"/>
              <a:gd name="connsiteY1876" fmla="*/ 4434047 h 4469549"/>
              <a:gd name="connsiteX1877" fmla="*/ 2487942 w 5178638"/>
              <a:gd name="connsiteY1877" fmla="*/ 4438512 h 4469549"/>
              <a:gd name="connsiteX1878" fmla="*/ 2506716 w 5178638"/>
              <a:gd name="connsiteY1878" fmla="*/ 4436280 h 4469549"/>
              <a:gd name="connsiteX1879" fmla="*/ 2517980 w 5178638"/>
              <a:gd name="connsiteY1879" fmla="*/ 4429582 h 4469549"/>
              <a:gd name="connsiteX1880" fmla="*/ 2525397 w 5178638"/>
              <a:gd name="connsiteY1880" fmla="*/ 4429092 h 4469549"/>
              <a:gd name="connsiteX1881" fmla="*/ 2525397 w 5178638"/>
              <a:gd name="connsiteY1881" fmla="*/ 4461857 h 4469549"/>
              <a:gd name="connsiteX1882" fmla="*/ 2545858 w 5178638"/>
              <a:gd name="connsiteY1882" fmla="*/ 4461181 h 4469549"/>
              <a:gd name="connsiteX1883" fmla="*/ 2575895 w 5178638"/>
              <a:gd name="connsiteY1883" fmla="*/ 4460065 h 4469549"/>
              <a:gd name="connsiteX1884" fmla="*/ 2579650 w 5178638"/>
              <a:gd name="connsiteY1884" fmla="*/ 4454483 h 4469549"/>
              <a:gd name="connsiteX1885" fmla="*/ 2564631 w 5178638"/>
              <a:gd name="connsiteY1885" fmla="*/ 4451135 h 4469549"/>
              <a:gd name="connsiteX1886" fmla="*/ 2579650 w 5178638"/>
              <a:gd name="connsiteY1886" fmla="*/ 4450018 h 4469549"/>
              <a:gd name="connsiteX1887" fmla="*/ 2583405 w 5178638"/>
              <a:gd name="connsiteY1887" fmla="*/ 4450018 h 4469549"/>
              <a:gd name="connsiteX1888" fmla="*/ 2575895 w 5178638"/>
              <a:gd name="connsiteY1888" fmla="*/ 4447786 h 4469549"/>
              <a:gd name="connsiteX1889" fmla="*/ 2534594 w 5178638"/>
              <a:gd name="connsiteY1889" fmla="*/ 4447786 h 4469549"/>
              <a:gd name="connsiteX1890" fmla="*/ 2527084 w 5178638"/>
              <a:gd name="connsiteY1890" fmla="*/ 4446669 h 4469549"/>
              <a:gd name="connsiteX1891" fmla="*/ 2530839 w 5178638"/>
              <a:gd name="connsiteY1891" fmla="*/ 4442204 h 4469549"/>
              <a:gd name="connsiteX1892" fmla="*/ 2553367 w 5178638"/>
              <a:gd name="connsiteY1892" fmla="*/ 4441088 h 4469549"/>
              <a:gd name="connsiteX1893" fmla="*/ 2590914 w 5178638"/>
              <a:gd name="connsiteY1893" fmla="*/ 4443321 h 4469549"/>
              <a:gd name="connsiteX1894" fmla="*/ 2598424 w 5178638"/>
              <a:gd name="connsiteY1894" fmla="*/ 4446669 h 4469549"/>
              <a:gd name="connsiteX1895" fmla="*/ 2617197 w 5178638"/>
              <a:gd name="connsiteY1895" fmla="*/ 4446669 h 4469549"/>
              <a:gd name="connsiteX1896" fmla="*/ 2617197 w 5178638"/>
              <a:gd name="connsiteY1896" fmla="*/ 4455600 h 4469549"/>
              <a:gd name="connsiteX1897" fmla="*/ 2692292 w 5178638"/>
              <a:gd name="connsiteY1897" fmla="*/ 4457832 h 4469549"/>
              <a:gd name="connsiteX1898" fmla="*/ 2696047 w 5178638"/>
              <a:gd name="connsiteY1898" fmla="*/ 4457832 h 4469549"/>
              <a:gd name="connsiteX1899" fmla="*/ 2744858 w 5178638"/>
              <a:gd name="connsiteY1899" fmla="*/ 4457832 h 4469549"/>
              <a:gd name="connsiteX1900" fmla="*/ 2756122 w 5178638"/>
              <a:gd name="connsiteY1900" fmla="*/ 4455600 h 4469549"/>
              <a:gd name="connsiteX1901" fmla="*/ 2733594 w 5178638"/>
              <a:gd name="connsiteY1901" fmla="*/ 4454483 h 4469549"/>
              <a:gd name="connsiteX1902" fmla="*/ 2729839 w 5178638"/>
              <a:gd name="connsiteY1902" fmla="*/ 4451135 h 4469549"/>
              <a:gd name="connsiteX1903" fmla="*/ 2744858 w 5178638"/>
              <a:gd name="connsiteY1903" fmla="*/ 4447786 h 4469549"/>
              <a:gd name="connsiteX1904" fmla="*/ 2823707 w 5178638"/>
              <a:gd name="connsiteY1904" fmla="*/ 4446669 h 4469549"/>
              <a:gd name="connsiteX1905" fmla="*/ 2921330 w 5178638"/>
              <a:gd name="connsiteY1905" fmla="*/ 4446669 h 4469549"/>
              <a:gd name="connsiteX1906" fmla="*/ 3011443 w 5178638"/>
              <a:gd name="connsiteY1906" fmla="*/ 4447786 h 4469549"/>
              <a:gd name="connsiteX1907" fmla="*/ 3022707 w 5178638"/>
              <a:gd name="connsiteY1907" fmla="*/ 4447786 h 4469549"/>
              <a:gd name="connsiteX1908" fmla="*/ 3112821 w 5178638"/>
              <a:gd name="connsiteY1908" fmla="*/ 4445553 h 4469549"/>
              <a:gd name="connsiteX1909" fmla="*/ 3169142 w 5178638"/>
              <a:gd name="connsiteY1909" fmla="*/ 4448902 h 4469549"/>
              <a:gd name="connsiteX1910" fmla="*/ 3221708 w 5178638"/>
              <a:gd name="connsiteY1910" fmla="*/ 4450018 h 4469549"/>
              <a:gd name="connsiteX1911" fmla="*/ 3270519 w 5178638"/>
              <a:gd name="connsiteY1911" fmla="*/ 4446669 h 4469549"/>
              <a:gd name="connsiteX1912" fmla="*/ 3401935 w 5178638"/>
              <a:gd name="connsiteY1912" fmla="*/ 4436623 h 4469549"/>
              <a:gd name="connsiteX1913" fmla="*/ 3477029 w 5178638"/>
              <a:gd name="connsiteY1913" fmla="*/ 4436623 h 4469549"/>
              <a:gd name="connsiteX1914" fmla="*/ 3492048 w 5178638"/>
              <a:gd name="connsiteY1914" fmla="*/ 4435506 h 4469549"/>
              <a:gd name="connsiteX1915" fmla="*/ 3484539 w 5178638"/>
              <a:gd name="connsiteY1915" fmla="*/ 4431041 h 4469549"/>
              <a:gd name="connsiteX1916" fmla="*/ 3443237 w 5178638"/>
              <a:gd name="connsiteY1916" fmla="*/ 4426576 h 4469549"/>
              <a:gd name="connsiteX1917" fmla="*/ 3386916 w 5178638"/>
              <a:gd name="connsiteY1917" fmla="*/ 4422111 h 4469549"/>
              <a:gd name="connsiteX1918" fmla="*/ 3401935 w 5178638"/>
              <a:gd name="connsiteY1918" fmla="*/ 4418762 h 4469549"/>
              <a:gd name="connsiteX1919" fmla="*/ 3439482 w 5178638"/>
              <a:gd name="connsiteY1919" fmla="*/ 4414297 h 4469549"/>
              <a:gd name="connsiteX1920" fmla="*/ 3446991 w 5178638"/>
              <a:gd name="connsiteY1920" fmla="*/ 4410948 h 4469549"/>
              <a:gd name="connsiteX1921" fmla="*/ 3435727 w 5178638"/>
              <a:gd name="connsiteY1921" fmla="*/ 4409832 h 4469549"/>
              <a:gd name="connsiteX1922" fmla="*/ 3420708 w 5178638"/>
              <a:gd name="connsiteY1922" fmla="*/ 4409832 h 4469549"/>
              <a:gd name="connsiteX1923" fmla="*/ 3360633 w 5178638"/>
              <a:gd name="connsiteY1923" fmla="*/ 4410948 h 4469549"/>
              <a:gd name="connsiteX1924" fmla="*/ 3323085 w 5178638"/>
              <a:gd name="connsiteY1924" fmla="*/ 4410948 h 4469549"/>
              <a:gd name="connsiteX1925" fmla="*/ 3289293 w 5178638"/>
              <a:gd name="connsiteY1925" fmla="*/ 4408715 h 4469549"/>
              <a:gd name="connsiteX1926" fmla="*/ 3176651 w 5178638"/>
              <a:gd name="connsiteY1926" fmla="*/ 4407599 h 4469549"/>
              <a:gd name="connsiteX1927" fmla="*/ 3165387 w 5178638"/>
              <a:gd name="connsiteY1927" fmla="*/ 4406483 h 4469549"/>
              <a:gd name="connsiteX1928" fmla="*/ 3157878 w 5178638"/>
              <a:gd name="connsiteY1928" fmla="*/ 4405366 h 4469549"/>
              <a:gd name="connsiteX1929" fmla="*/ 3112821 w 5178638"/>
              <a:gd name="connsiteY1929" fmla="*/ 4409832 h 4469549"/>
              <a:gd name="connsiteX1930" fmla="*/ 3060255 w 5178638"/>
              <a:gd name="connsiteY1930" fmla="*/ 4407599 h 4469549"/>
              <a:gd name="connsiteX1931" fmla="*/ 3052745 w 5178638"/>
              <a:gd name="connsiteY1931" fmla="*/ 4407599 h 4469549"/>
              <a:gd name="connsiteX1932" fmla="*/ 3011443 w 5178638"/>
              <a:gd name="connsiteY1932" fmla="*/ 4407599 h 4469549"/>
              <a:gd name="connsiteX1933" fmla="*/ 2966387 w 5178638"/>
              <a:gd name="connsiteY1933" fmla="*/ 4405366 h 4469549"/>
              <a:gd name="connsiteX1934" fmla="*/ 2906311 w 5178638"/>
              <a:gd name="connsiteY1934" fmla="*/ 4405366 h 4469549"/>
              <a:gd name="connsiteX1935" fmla="*/ 2849990 w 5178638"/>
              <a:gd name="connsiteY1935" fmla="*/ 4408715 h 4469549"/>
              <a:gd name="connsiteX1936" fmla="*/ 2763632 w 5178638"/>
              <a:gd name="connsiteY1936" fmla="*/ 4413180 h 4469549"/>
              <a:gd name="connsiteX1937" fmla="*/ 2696047 w 5178638"/>
              <a:gd name="connsiteY1937" fmla="*/ 4415413 h 4469549"/>
              <a:gd name="connsiteX1938" fmla="*/ 2714820 w 5178638"/>
              <a:gd name="connsiteY1938" fmla="*/ 4418762 h 4469549"/>
              <a:gd name="connsiteX1939" fmla="*/ 2733594 w 5178638"/>
              <a:gd name="connsiteY1939" fmla="*/ 4418762 h 4469549"/>
              <a:gd name="connsiteX1940" fmla="*/ 2804934 w 5178638"/>
              <a:gd name="connsiteY1940" fmla="*/ 4423227 h 4469549"/>
              <a:gd name="connsiteX1941" fmla="*/ 2865009 w 5178638"/>
              <a:gd name="connsiteY1941" fmla="*/ 4423227 h 4469549"/>
              <a:gd name="connsiteX1942" fmla="*/ 2921330 w 5178638"/>
              <a:gd name="connsiteY1942" fmla="*/ 4417646 h 4469549"/>
              <a:gd name="connsiteX1943" fmla="*/ 2940104 w 5178638"/>
              <a:gd name="connsiteY1943" fmla="*/ 4415413 h 4469549"/>
              <a:gd name="connsiteX1944" fmla="*/ 3011443 w 5178638"/>
              <a:gd name="connsiteY1944" fmla="*/ 4420995 h 4469549"/>
              <a:gd name="connsiteX1945" fmla="*/ 3041481 w 5178638"/>
              <a:gd name="connsiteY1945" fmla="*/ 4422111 h 4469549"/>
              <a:gd name="connsiteX1946" fmla="*/ 3082783 w 5178638"/>
              <a:gd name="connsiteY1946" fmla="*/ 4422111 h 4469549"/>
              <a:gd name="connsiteX1947" fmla="*/ 3105311 w 5178638"/>
              <a:gd name="connsiteY1947" fmla="*/ 4422111 h 4469549"/>
              <a:gd name="connsiteX1948" fmla="*/ 3150368 w 5178638"/>
              <a:gd name="connsiteY1948" fmla="*/ 4418762 h 4469549"/>
              <a:gd name="connsiteX1949" fmla="*/ 3176651 w 5178638"/>
              <a:gd name="connsiteY1949" fmla="*/ 4419878 h 4469549"/>
              <a:gd name="connsiteX1950" fmla="*/ 3240481 w 5178638"/>
              <a:gd name="connsiteY1950" fmla="*/ 4423227 h 4469549"/>
              <a:gd name="connsiteX1951" fmla="*/ 3278029 w 5178638"/>
              <a:gd name="connsiteY1951" fmla="*/ 4424343 h 4469549"/>
              <a:gd name="connsiteX1952" fmla="*/ 3289293 w 5178638"/>
              <a:gd name="connsiteY1952" fmla="*/ 4423227 h 4469549"/>
              <a:gd name="connsiteX1953" fmla="*/ 3326840 w 5178638"/>
              <a:gd name="connsiteY1953" fmla="*/ 4418762 h 4469549"/>
              <a:gd name="connsiteX1954" fmla="*/ 3341859 w 5178638"/>
              <a:gd name="connsiteY1954" fmla="*/ 4422111 h 4469549"/>
              <a:gd name="connsiteX1955" fmla="*/ 3289293 w 5178638"/>
              <a:gd name="connsiteY1955" fmla="*/ 4428809 h 4469549"/>
              <a:gd name="connsiteX1956" fmla="*/ 3082783 w 5178638"/>
              <a:gd name="connsiteY1956" fmla="*/ 4428809 h 4469549"/>
              <a:gd name="connsiteX1957" fmla="*/ 3018953 w 5178638"/>
              <a:gd name="connsiteY1957" fmla="*/ 4431041 h 4469549"/>
              <a:gd name="connsiteX1958" fmla="*/ 3007689 w 5178638"/>
              <a:gd name="connsiteY1958" fmla="*/ 4433274 h 4469549"/>
              <a:gd name="connsiteX1959" fmla="*/ 3003934 w 5178638"/>
              <a:gd name="connsiteY1959" fmla="*/ 4435506 h 4469549"/>
              <a:gd name="connsiteX1960" fmla="*/ 3007689 w 5178638"/>
              <a:gd name="connsiteY1960" fmla="*/ 4436623 h 4469549"/>
              <a:gd name="connsiteX1961" fmla="*/ 3022707 w 5178638"/>
              <a:gd name="connsiteY1961" fmla="*/ 4437739 h 4469549"/>
              <a:gd name="connsiteX1962" fmla="*/ 3018953 w 5178638"/>
              <a:gd name="connsiteY1962" fmla="*/ 4438855 h 4469549"/>
              <a:gd name="connsiteX1963" fmla="*/ 2853745 w 5178638"/>
              <a:gd name="connsiteY1963" fmla="*/ 4436623 h 4469549"/>
              <a:gd name="connsiteX1964" fmla="*/ 2797424 w 5178638"/>
              <a:gd name="connsiteY1964" fmla="*/ 4436623 h 4469549"/>
              <a:gd name="connsiteX1965" fmla="*/ 2741103 w 5178638"/>
              <a:gd name="connsiteY1965" fmla="*/ 4436623 h 4469549"/>
              <a:gd name="connsiteX1966" fmla="*/ 2733594 w 5178638"/>
              <a:gd name="connsiteY1966" fmla="*/ 4436623 h 4469549"/>
              <a:gd name="connsiteX1967" fmla="*/ 2692292 w 5178638"/>
              <a:gd name="connsiteY1967" fmla="*/ 4434390 h 4469549"/>
              <a:gd name="connsiteX1968" fmla="*/ 2620952 w 5178638"/>
              <a:gd name="connsiteY1968" fmla="*/ 4434390 h 4469549"/>
              <a:gd name="connsiteX1969" fmla="*/ 2598424 w 5178638"/>
              <a:gd name="connsiteY1969" fmla="*/ 4432158 h 4469549"/>
              <a:gd name="connsiteX1970" fmla="*/ 2568386 w 5178638"/>
              <a:gd name="connsiteY1970" fmla="*/ 4431041 h 4469549"/>
              <a:gd name="connsiteX1971" fmla="*/ 2538348 w 5178638"/>
              <a:gd name="connsiteY1971" fmla="*/ 4431041 h 4469549"/>
              <a:gd name="connsiteX1972" fmla="*/ 2526873 w 5178638"/>
              <a:gd name="connsiteY1972" fmla="*/ 4428995 h 4469549"/>
              <a:gd name="connsiteX1973" fmla="*/ 2551773 w 5178638"/>
              <a:gd name="connsiteY1973" fmla="*/ 4427349 h 4469549"/>
              <a:gd name="connsiteX1974" fmla="*/ 2581810 w 5178638"/>
              <a:gd name="connsiteY1974" fmla="*/ 4428466 h 4469549"/>
              <a:gd name="connsiteX1975" fmla="*/ 2582075 w 5178638"/>
              <a:gd name="connsiteY1975" fmla="*/ 4428348 h 4469549"/>
              <a:gd name="connsiteX1976" fmla="*/ 2598424 w 5178638"/>
              <a:gd name="connsiteY1976" fmla="*/ 4431041 h 4469549"/>
              <a:gd name="connsiteX1977" fmla="*/ 2650990 w 5178638"/>
              <a:gd name="connsiteY1977" fmla="*/ 4428809 h 4469549"/>
              <a:gd name="connsiteX1978" fmla="*/ 2662254 w 5178638"/>
              <a:gd name="connsiteY1978" fmla="*/ 4424343 h 4469549"/>
              <a:gd name="connsiteX1979" fmla="*/ 2677273 w 5178638"/>
              <a:gd name="connsiteY1979" fmla="*/ 4424343 h 4469549"/>
              <a:gd name="connsiteX1980" fmla="*/ 2677273 w 5178638"/>
              <a:gd name="connsiteY1980" fmla="*/ 4420995 h 4469549"/>
              <a:gd name="connsiteX1981" fmla="*/ 2658499 w 5178638"/>
              <a:gd name="connsiteY1981" fmla="*/ 4420995 h 4469549"/>
              <a:gd name="connsiteX1982" fmla="*/ 2643480 w 5178638"/>
              <a:gd name="connsiteY1982" fmla="*/ 4420995 h 4469549"/>
              <a:gd name="connsiteX1983" fmla="*/ 2632216 w 5178638"/>
              <a:gd name="connsiteY1983" fmla="*/ 4419878 h 4469549"/>
              <a:gd name="connsiteX1984" fmla="*/ 2643480 w 5178638"/>
              <a:gd name="connsiteY1984" fmla="*/ 4416529 h 4469549"/>
              <a:gd name="connsiteX1985" fmla="*/ 2643480 w 5178638"/>
              <a:gd name="connsiteY1985" fmla="*/ 4413180 h 4469549"/>
              <a:gd name="connsiteX1986" fmla="*/ 2613443 w 5178638"/>
              <a:gd name="connsiteY1986" fmla="*/ 4408715 h 4469549"/>
              <a:gd name="connsiteX1987" fmla="*/ 2538348 w 5178638"/>
              <a:gd name="connsiteY1987" fmla="*/ 4410948 h 4469549"/>
              <a:gd name="connsiteX1988" fmla="*/ 2525397 w 5178638"/>
              <a:gd name="connsiteY1988" fmla="*/ 4411269 h 4469549"/>
              <a:gd name="connsiteX1989" fmla="*/ 2525397 w 5178638"/>
              <a:gd name="connsiteY1989" fmla="*/ 4419369 h 4469549"/>
              <a:gd name="connsiteX1990" fmla="*/ 2521735 w 5178638"/>
              <a:gd name="connsiteY1990" fmla="*/ 4412837 h 4469549"/>
              <a:gd name="connsiteX1991" fmla="*/ 2487942 w 5178638"/>
              <a:gd name="connsiteY1991" fmla="*/ 4412837 h 4469549"/>
              <a:gd name="connsiteX1992" fmla="*/ 2457905 w 5178638"/>
              <a:gd name="connsiteY1992" fmla="*/ 4411721 h 4469549"/>
              <a:gd name="connsiteX1993" fmla="*/ 2431622 w 5178638"/>
              <a:gd name="connsiteY1993" fmla="*/ 4412837 h 4469549"/>
              <a:gd name="connsiteX1994" fmla="*/ 2337753 w 5178638"/>
              <a:gd name="connsiteY1994" fmla="*/ 4413954 h 4469549"/>
              <a:gd name="connsiteX1995" fmla="*/ 2296451 w 5178638"/>
              <a:gd name="connsiteY1995" fmla="*/ 4413954 h 4469549"/>
              <a:gd name="connsiteX1996" fmla="*/ 2272500 w 5178638"/>
              <a:gd name="connsiteY1996" fmla="*/ 4414478 h 4469549"/>
              <a:gd name="connsiteX1997" fmla="*/ 2282748 w 5178638"/>
              <a:gd name="connsiteY1997" fmla="*/ 4413575 h 4469549"/>
              <a:gd name="connsiteX1998" fmla="*/ 2292604 w 5178638"/>
              <a:gd name="connsiteY1998" fmla="*/ 4412458 h 4469549"/>
              <a:gd name="connsiteX1999" fmla="*/ 2296359 w 5178638"/>
              <a:gd name="connsiteY1999" fmla="*/ 4410226 h 4469549"/>
              <a:gd name="connsiteX2000" fmla="*/ 2288849 w 5178638"/>
              <a:gd name="connsiteY2000" fmla="*/ 4409109 h 4469549"/>
              <a:gd name="connsiteX2001" fmla="*/ 2255057 w 5178638"/>
              <a:gd name="connsiteY2001" fmla="*/ 4409109 h 4469549"/>
              <a:gd name="connsiteX2002" fmla="*/ 2243793 w 5178638"/>
              <a:gd name="connsiteY2002" fmla="*/ 4406877 h 4469549"/>
              <a:gd name="connsiteX2003" fmla="*/ 2251302 w 5178638"/>
              <a:gd name="connsiteY2003" fmla="*/ 4404644 h 4469549"/>
              <a:gd name="connsiteX2004" fmla="*/ 2296359 w 5178638"/>
              <a:gd name="connsiteY2004" fmla="*/ 4399063 h 4469549"/>
              <a:gd name="connsiteX2005" fmla="*/ 2367699 w 5178638"/>
              <a:gd name="connsiteY2005" fmla="*/ 4394597 h 4469549"/>
              <a:gd name="connsiteX2006" fmla="*/ 2367699 w 5178638"/>
              <a:gd name="connsiteY2006" fmla="*/ 4393481 h 4469549"/>
              <a:gd name="connsiteX2007" fmla="*/ 2367699 w 5178638"/>
              <a:gd name="connsiteY2007" fmla="*/ 4391248 h 4469549"/>
              <a:gd name="connsiteX2008" fmla="*/ 2352680 w 5178638"/>
              <a:gd name="connsiteY2008" fmla="*/ 4391248 h 4469549"/>
              <a:gd name="connsiteX2009" fmla="*/ 2341415 w 5178638"/>
              <a:gd name="connsiteY2009" fmla="*/ 4384551 h 4469549"/>
              <a:gd name="connsiteX2010" fmla="*/ 2337661 w 5178638"/>
              <a:gd name="connsiteY2010" fmla="*/ 4381202 h 4469549"/>
              <a:gd name="connsiteX2011" fmla="*/ 2303868 w 5178638"/>
              <a:gd name="connsiteY2011" fmla="*/ 4377853 h 4469549"/>
              <a:gd name="connsiteX2012" fmla="*/ 2330151 w 5178638"/>
              <a:gd name="connsiteY2012" fmla="*/ 4377853 h 4469549"/>
              <a:gd name="connsiteX2013" fmla="*/ 2333906 w 5178638"/>
              <a:gd name="connsiteY2013" fmla="*/ 4374504 h 4469549"/>
              <a:gd name="connsiteX2014" fmla="*/ 2333906 w 5178638"/>
              <a:gd name="connsiteY2014" fmla="*/ 4372271 h 4469549"/>
              <a:gd name="connsiteX2015" fmla="*/ 2337661 w 5178638"/>
              <a:gd name="connsiteY2015" fmla="*/ 4372271 h 4469549"/>
              <a:gd name="connsiteX2016" fmla="*/ 2375208 w 5178638"/>
              <a:gd name="connsiteY2016" fmla="*/ 4373388 h 4469549"/>
              <a:gd name="connsiteX2017" fmla="*/ 2382717 w 5178638"/>
              <a:gd name="connsiteY2017" fmla="*/ 4372271 h 4469549"/>
              <a:gd name="connsiteX2018" fmla="*/ 2378963 w 5178638"/>
              <a:gd name="connsiteY2018" fmla="*/ 4370039 h 4469549"/>
              <a:gd name="connsiteX2019" fmla="*/ 2356434 w 5178638"/>
              <a:gd name="connsiteY2019" fmla="*/ 4365574 h 4469549"/>
              <a:gd name="connsiteX2020" fmla="*/ 2352680 w 5178638"/>
              <a:gd name="connsiteY2020" fmla="*/ 4359992 h 4469549"/>
              <a:gd name="connsiteX2021" fmla="*/ 2360189 w 5178638"/>
              <a:gd name="connsiteY2021" fmla="*/ 4356643 h 4469549"/>
              <a:gd name="connsiteX2022" fmla="*/ 2378963 w 5178638"/>
              <a:gd name="connsiteY2022" fmla="*/ 4356643 h 4469549"/>
              <a:gd name="connsiteX2023" fmla="*/ 2424019 w 5178638"/>
              <a:gd name="connsiteY2023" fmla="*/ 4361108 h 4469549"/>
              <a:gd name="connsiteX2024" fmla="*/ 2442793 w 5178638"/>
              <a:gd name="connsiteY2024" fmla="*/ 4358876 h 4469549"/>
              <a:gd name="connsiteX2025" fmla="*/ 2454057 w 5178638"/>
              <a:gd name="connsiteY2025" fmla="*/ 4352178 h 4469549"/>
              <a:gd name="connsiteX2026" fmla="*/ 2487850 w 5178638"/>
              <a:gd name="connsiteY2026" fmla="*/ 4349945 h 4469549"/>
              <a:gd name="connsiteX2027" fmla="*/ 2517887 w 5178638"/>
              <a:gd name="connsiteY2027" fmla="*/ 4351062 h 4469549"/>
              <a:gd name="connsiteX2028" fmla="*/ 2525397 w 5178638"/>
              <a:gd name="connsiteY2028" fmla="*/ 4347713 h 4469549"/>
              <a:gd name="connsiteX2029" fmla="*/ 2517887 w 5178638"/>
              <a:gd name="connsiteY2029" fmla="*/ 4344364 h 4469549"/>
              <a:gd name="connsiteX2030" fmla="*/ 2506623 w 5178638"/>
              <a:gd name="connsiteY2030" fmla="*/ 4345480 h 4469549"/>
              <a:gd name="connsiteX2031" fmla="*/ 2461567 w 5178638"/>
              <a:gd name="connsiteY2031" fmla="*/ 4342131 h 4469549"/>
              <a:gd name="connsiteX2032" fmla="*/ 2457812 w 5178638"/>
              <a:gd name="connsiteY2032" fmla="*/ 4335433 h 4469549"/>
              <a:gd name="connsiteX2033" fmla="*/ 2424019 w 5178638"/>
              <a:gd name="connsiteY2033" fmla="*/ 4335433 h 4469549"/>
              <a:gd name="connsiteX2034" fmla="*/ 2393982 w 5178638"/>
              <a:gd name="connsiteY2034" fmla="*/ 4334317 h 4469549"/>
              <a:gd name="connsiteX2035" fmla="*/ 2367699 w 5178638"/>
              <a:gd name="connsiteY2035" fmla="*/ 4335433 h 4469549"/>
              <a:gd name="connsiteX2036" fmla="*/ 2273830 w 5178638"/>
              <a:gd name="connsiteY2036" fmla="*/ 4336550 h 4469549"/>
              <a:gd name="connsiteX2037" fmla="*/ 2232528 w 5178638"/>
              <a:gd name="connsiteY2037" fmla="*/ 4336550 h 4469549"/>
              <a:gd name="connsiteX2038" fmla="*/ 2168698 w 5178638"/>
              <a:gd name="connsiteY2038" fmla="*/ 4342131 h 4469549"/>
              <a:gd name="connsiteX2039" fmla="*/ 2168544 w 5178638"/>
              <a:gd name="connsiteY2039" fmla="*/ 4342063 h 4469549"/>
              <a:gd name="connsiteX2040" fmla="*/ 2172545 w 5178638"/>
              <a:gd name="connsiteY2040" fmla="*/ 4340278 h 4469549"/>
              <a:gd name="connsiteX2041" fmla="*/ 2162258 w 5178638"/>
              <a:gd name="connsiteY2041" fmla="*/ 4339259 h 4469549"/>
              <a:gd name="connsiteX2042" fmla="*/ 2161189 w 5178638"/>
              <a:gd name="connsiteY2042" fmla="*/ 4338782 h 4469549"/>
              <a:gd name="connsiteX2043" fmla="*/ 2119887 w 5178638"/>
              <a:gd name="connsiteY2043" fmla="*/ 4337666 h 4469549"/>
              <a:gd name="connsiteX2044" fmla="*/ 2106576 w 5178638"/>
              <a:gd name="connsiteY2044" fmla="*/ 4339645 h 4469549"/>
              <a:gd name="connsiteX2045" fmla="*/ 2086187 w 5178638"/>
              <a:gd name="connsiteY2045" fmla="*/ 4340278 h 4469549"/>
              <a:gd name="connsiteX2046" fmla="*/ 2048640 w 5178638"/>
              <a:gd name="connsiteY2046" fmla="*/ 4340278 h 4469549"/>
              <a:gd name="connsiteX2047" fmla="*/ 2033151 w 5178638"/>
              <a:gd name="connsiteY2047" fmla="*/ 4339580 h 4469549"/>
              <a:gd name="connsiteX2048" fmla="*/ 2023877 w 5178638"/>
              <a:gd name="connsiteY2048" fmla="*/ 4338803 h 4469549"/>
              <a:gd name="connsiteX2049" fmla="*/ 2011000 w 5178638"/>
              <a:gd name="connsiteY2049" fmla="*/ 4335433 h 4469549"/>
              <a:gd name="connsiteX2050" fmla="*/ 1980962 w 5178638"/>
              <a:gd name="connsiteY2050" fmla="*/ 4330968 h 4469549"/>
              <a:gd name="connsiteX2051" fmla="*/ 1958434 w 5178638"/>
              <a:gd name="connsiteY2051" fmla="*/ 4333201 h 4469549"/>
              <a:gd name="connsiteX2052" fmla="*/ 1939660 w 5178638"/>
              <a:gd name="connsiteY2052" fmla="*/ 4336550 h 4469549"/>
              <a:gd name="connsiteX2053" fmla="*/ 1938307 w 5178638"/>
              <a:gd name="connsiteY2053" fmla="*/ 4337555 h 4469549"/>
              <a:gd name="connsiteX2054" fmla="*/ 1902205 w 5178638"/>
              <a:gd name="connsiteY2054" fmla="*/ 4336929 h 4469549"/>
              <a:gd name="connsiteX2055" fmla="*/ 1890941 w 5178638"/>
              <a:gd name="connsiteY2055" fmla="*/ 4335813 h 4469549"/>
              <a:gd name="connsiteX2056" fmla="*/ 1883432 w 5178638"/>
              <a:gd name="connsiteY2056" fmla="*/ 4334696 h 4469549"/>
              <a:gd name="connsiteX2057" fmla="*/ 1841816 w 5178638"/>
              <a:gd name="connsiteY2057" fmla="*/ 4338821 h 4469549"/>
              <a:gd name="connsiteX2058" fmla="*/ 1840160 w 5178638"/>
              <a:gd name="connsiteY2058" fmla="*/ 4338922 h 4469549"/>
              <a:gd name="connsiteX2059" fmla="*/ 1836718 w 5178638"/>
              <a:gd name="connsiteY2059" fmla="*/ 4339271 h 4469549"/>
              <a:gd name="connsiteX2060" fmla="*/ 1815758 w 5178638"/>
              <a:gd name="connsiteY2060" fmla="*/ 4340643 h 4469549"/>
              <a:gd name="connsiteX2061" fmla="*/ 1808245 w 5178638"/>
              <a:gd name="connsiteY2061" fmla="*/ 4339898 h 4469549"/>
              <a:gd name="connsiteX2062" fmla="*/ 1793226 w 5178638"/>
              <a:gd name="connsiteY2062" fmla="*/ 4332084 h 4469549"/>
              <a:gd name="connsiteX2063" fmla="*/ 1781962 w 5178638"/>
              <a:gd name="connsiteY2063" fmla="*/ 4329852 h 4469549"/>
              <a:gd name="connsiteX2064" fmla="*/ 1740302 w 5178638"/>
              <a:gd name="connsiteY2064" fmla="*/ 4336929 h 4469549"/>
              <a:gd name="connsiteX2065" fmla="*/ 1736997 w 5178638"/>
              <a:gd name="connsiteY2065" fmla="*/ 4336929 h 4469549"/>
              <a:gd name="connsiteX2066" fmla="*/ 1691941 w 5178638"/>
              <a:gd name="connsiteY2066" fmla="*/ 4334696 h 4469549"/>
              <a:gd name="connsiteX2067" fmla="*/ 1631865 w 5178638"/>
              <a:gd name="connsiteY2067" fmla="*/ 4334696 h 4469549"/>
              <a:gd name="connsiteX2068" fmla="*/ 1575544 w 5178638"/>
              <a:gd name="connsiteY2068" fmla="*/ 4338045 h 4469549"/>
              <a:gd name="connsiteX2069" fmla="*/ 1524836 w 5178638"/>
              <a:gd name="connsiteY2069" fmla="*/ 4340667 h 4469549"/>
              <a:gd name="connsiteX2070" fmla="*/ 1519131 w 5178638"/>
              <a:gd name="connsiteY2070" fmla="*/ 4337666 h 4469549"/>
              <a:gd name="connsiteX2071" fmla="*/ 1534150 w 5178638"/>
              <a:gd name="connsiteY2071" fmla="*/ 4336550 h 4469549"/>
              <a:gd name="connsiteX2072" fmla="*/ 1594225 w 5178638"/>
              <a:gd name="connsiteY2072" fmla="*/ 4336550 h 4469549"/>
              <a:gd name="connsiteX2073" fmla="*/ 1612999 w 5178638"/>
              <a:gd name="connsiteY2073" fmla="*/ 4333201 h 4469549"/>
              <a:gd name="connsiteX2074" fmla="*/ 1545414 w 5178638"/>
              <a:gd name="connsiteY2074" fmla="*/ 4333201 h 4469549"/>
              <a:gd name="connsiteX2075" fmla="*/ 1477829 w 5178638"/>
              <a:gd name="connsiteY2075" fmla="*/ 4333201 h 4469549"/>
              <a:gd name="connsiteX2076" fmla="*/ 1413998 w 5178638"/>
              <a:gd name="connsiteY2076" fmla="*/ 4330968 h 4469549"/>
              <a:gd name="connsiteX2077" fmla="*/ 1323885 w 5178638"/>
              <a:gd name="connsiteY2077" fmla="*/ 4330968 h 4469549"/>
              <a:gd name="connsiteX2078" fmla="*/ 1297602 w 5178638"/>
              <a:gd name="connsiteY2078" fmla="*/ 4329852 h 4469549"/>
              <a:gd name="connsiteX2079" fmla="*/ 1222508 w 5178638"/>
              <a:gd name="connsiteY2079" fmla="*/ 4336550 h 4469549"/>
              <a:gd name="connsiteX2080" fmla="*/ 1214998 w 5178638"/>
              <a:gd name="connsiteY2080" fmla="*/ 4334317 h 4469549"/>
              <a:gd name="connsiteX2081" fmla="*/ 1211243 w 5178638"/>
              <a:gd name="connsiteY2081" fmla="*/ 4328735 h 4469549"/>
              <a:gd name="connsiteX2082" fmla="*/ 1154923 w 5178638"/>
              <a:gd name="connsiteY2082" fmla="*/ 4325387 h 4469549"/>
              <a:gd name="connsiteX2083" fmla="*/ 1327640 w 5178638"/>
              <a:gd name="connsiteY2083" fmla="*/ 4323154 h 4469549"/>
              <a:gd name="connsiteX2084" fmla="*/ 1406489 w 5178638"/>
              <a:gd name="connsiteY2084" fmla="*/ 4320921 h 4469549"/>
              <a:gd name="connsiteX2085" fmla="*/ 1365187 w 5178638"/>
              <a:gd name="connsiteY2085" fmla="*/ 4315340 h 4469549"/>
              <a:gd name="connsiteX2086" fmla="*/ 1312621 w 5178638"/>
              <a:gd name="connsiteY2086" fmla="*/ 4318689 h 4469549"/>
              <a:gd name="connsiteX2087" fmla="*/ 1293847 w 5178638"/>
              <a:gd name="connsiteY2087" fmla="*/ 4319805 h 4469549"/>
              <a:gd name="connsiteX2088" fmla="*/ 1173696 w 5178638"/>
              <a:gd name="connsiteY2088" fmla="*/ 4319805 h 4469549"/>
              <a:gd name="connsiteX2089" fmla="*/ 1139904 w 5178638"/>
              <a:gd name="connsiteY2089" fmla="*/ 4315340 h 4469549"/>
              <a:gd name="connsiteX2090" fmla="*/ 1207489 w 5178638"/>
              <a:gd name="connsiteY2090" fmla="*/ 4313107 h 4469549"/>
              <a:gd name="connsiteX2091" fmla="*/ 1237526 w 5178638"/>
              <a:gd name="connsiteY2091" fmla="*/ 4311991 h 4469549"/>
              <a:gd name="connsiteX2092" fmla="*/ 1241281 w 5178638"/>
              <a:gd name="connsiteY2092" fmla="*/ 4306409 h 4469549"/>
              <a:gd name="connsiteX2093" fmla="*/ 1226262 w 5178638"/>
              <a:gd name="connsiteY2093" fmla="*/ 4303061 h 4469549"/>
              <a:gd name="connsiteX2094" fmla="*/ 1241281 w 5178638"/>
              <a:gd name="connsiteY2094" fmla="*/ 4301944 h 4469549"/>
              <a:gd name="connsiteX2095" fmla="*/ 1245036 w 5178638"/>
              <a:gd name="connsiteY2095" fmla="*/ 4301944 h 4469549"/>
              <a:gd name="connsiteX2096" fmla="*/ 1237526 w 5178638"/>
              <a:gd name="connsiteY2096" fmla="*/ 4299712 h 4469549"/>
              <a:gd name="connsiteX2097" fmla="*/ 1196225 w 5178638"/>
              <a:gd name="connsiteY2097" fmla="*/ 4299712 h 4469549"/>
              <a:gd name="connsiteX2098" fmla="*/ 1188715 w 5178638"/>
              <a:gd name="connsiteY2098" fmla="*/ 4298595 h 4469549"/>
              <a:gd name="connsiteX2099" fmla="*/ 1188022 w 5178638"/>
              <a:gd name="connsiteY2099" fmla="*/ 4296330 h 4469549"/>
              <a:gd name="connsiteX2100" fmla="*/ 1254974 w 5178638"/>
              <a:gd name="connsiteY2100" fmla="*/ 4296330 h 4469549"/>
              <a:gd name="connsiteX2101" fmla="*/ 1260055 w 5178638"/>
              <a:gd name="connsiteY2101" fmla="*/ 4298595 h 4469549"/>
              <a:gd name="connsiteX2102" fmla="*/ 1278828 w 5178638"/>
              <a:gd name="connsiteY2102" fmla="*/ 4298595 h 4469549"/>
              <a:gd name="connsiteX2103" fmla="*/ 1278828 w 5178638"/>
              <a:gd name="connsiteY2103" fmla="*/ 4307526 h 4469549"/>
              <a:gd name="connsiteX2104" fmla="*/ 1353923 w 5178638"/>
              <a:gd name="connsiteY2104" fmla="*/ 4309758 h 4469549"/>
              <a:gd name="connsiteX2105" fmla="*/ 1357678 w 5178638"/>
              <a:gd name="connsiteY2105" fmla="*/ 4309758 h 4469549"/>
              <a:gd name="connsiteX2106" fmla="*/ 1406489 w 5178638"/>
              <a:gd name="connsiteY2106" fmla="*/ 4309758 h 4469549"/>
              <a:gd name="connsiteX2107" fmla="*/ 1417753 w 5178638"/>
              <a:gd name="connsiteY2107" fmla="*/ 4307526 h 4469549"/>
              <a:gd name="connsiteX2108" fmla="*/ 1395225 w 5178638"/>
              <a:gd name="connsiteY2108" fmla="*/ 4306409 h 4469549"/>
              <a:gd name="connsiteX2109" fmla="*/ 1391470 w 5178638"/>
              <a:gd name="connsiteY2109" fmla="*/ 4303061 h 4469549"/>
              <a:gd name="connsiteX2110" fmla="*/ 1406489 w 5178638"/>
              <a:gd name="connsiteY2110" fmla="*/ 4299712 h 4469549"/>
              <a:gd name="connsiteX2111" fmla="*/ 1485338 w 5178638"/>
              <a:gd name="connsiteY2111" fmla="*/ 4298595 h 4469549"/>
              <a:gd name="connsiteX2112" fmla="*/ 1582961 w 5178638"/>
              <a:gd name="connsiteY2112" fmla="*/ 4298595 h 4469549"/>
              <a:gd name="connsiteX2113" fmla="*/ 1673074 w 5178638"/>
              <a:gd name="connsiteY2113" fmla="*/ 4299712 h 4469549"/>
              <a:gd name="connsiteX2114" fmla="*/ 1684339 w 5178638"/>
              <a:gd name="connsiteY2114" fmla="*/ 4299712 h 4469549"/>
              <a:gd name="connsiteX2115" fmla="*/ 1774452 w 5178638"/>
              <a:gd name="connsiteY2115" fmla="*/ 4297479 h 4469549"/>
              <a:gd name="connsiteX2116" fmla="*/ 1830773 w 5178638"/>
              <a:gd name="connsiteY2116" fmla="*/ 4300828 h 4469549"/>
              <a:gd name="connsiteX2117" fmla="*/ 1883339 w 5178638"/>
              <a:gd name="connsiteY2117" fmla="*/ 4301944 h 4469549"/>
              <a:gd name="connsiteX2118" fmla="*/ 1932150 w 5178638"/>
              <a:gd name="connsiteY2118" fmla="*/ 4298595 h 4469549"/>
              <a:gd name="connsiteX2119" fmla="*/ 1961779 w 5178638"/>
              <a:gd name="connsiteY2119" fmla="*/ 4296330 h 4469549"/>
              <a:gd name="connsiteX2120" fmla="*/ 2086407 w 5178638"/>
              <a:gd name="connsiteY2120" fmla="*/ 4296330 h 4469549"/>
              <a:gd name="connsiteX2121" fmla="*/ 2087803 w 5178638"/>
              <a:gd name="connsiteY2121" fmla="*/ 4296142 h 4469549"/>
              <a:gd name="connsiteX2122" fmla="*/ 2115494 w 5178638"/>
              <a:gd name="connsiteY2122" fmla="*/ 4296142 h 4469549"/>
              <a:gd name="connsiteX2123" fmla="*/ 2116885 w 5178638"/>
              <a:gd name="connsiteY2123" fmla="*/ 4296330 h 4469549"/>
              <a:gd name="connsiteX2124" fmla="*/ 2278284 w 5178638"/>
              <a:gd name="connsiteY2124" fmla="*/ 4296330 h 4469549"/>
              <a:gd name="connsiteX2125" fmla="*/ 2307640 w 5178638"/>
              <a:gd name="connsiteY2125" fmla="*/ 4298512 h 4469549"/>
              <a:gd name="connsiteX2126" fmla="*/ 2311395 w 5178638"/>
              <a:gd name="connsiteY2126" fmla="*/ 4305210 h 4469549"/>
              <a:gd name="connsiteX2127" fmla="*/ 2345188 w 5178638"/>
              <a:gd name="connsiteY2127" fmla="*/ 4305210 h 4469549"/>
              <a:gd name="connsiteX2128" fmla="*/ 2375225 w 5178638"/>
              <a:gd name="connsiteY2128" fmla="*/ 4306326 h 4469549"/>
              <a:gd name="connsiteX2129" fmla="*/ 2401508 w 5178638"/>
              <a:gd name="connsiteY2129" fmla="*/ 4305210 h 4469549"/>
              <a:gd name="connsiteX2130" fmla="*/ 2495377 w 5178638"/>
              <a:gd name="connsiteY2130" fmla="*/ 4304093 h 4469549"/>
              <a:gd name="connsiteX2131" fmla="*/ 2536679 w 5178638"/>
              <a:gd name="connsiteY2131" fmla="*/ 4304093 h 4469549"/>
              <a:gd name="connsiteX2132" fmla="*/ 2600509 w 5178638"/>
              <a:gd name="connsiteY2132" fmla="*/ 4298512 h 4469549"/>
              <a:gd name="connsiteX2133" fmla="*/ 2608018 w 5178638"/>
              <a:gd name="connsiteY2133" fmla="*/ 4301861 h 4469549"/>
              <a:gd name="connsiteX2134" fmla="*/ 2649320 w 5178638"/>
              <a:gd name="connsiteY2134" fmla="*/ 4302977 h 4469549"/>
              <a:gd name="connsiteX2135" fmla="*/ 2679358 w 5178638"/>
              <a:gd name="connsiteY2135" fmla="*/ 4298512 h 4469549"/>
              <a:gd name="connsiteX2136" fmla="*/ 2705641 w 5178638"/>
              <a:gd name="connsiteY2136" fmla="*/ 4296279 h 4469549"/>
              <a:gd name="connsiteX2137" fmla="*/ 2758207 w 5178638"/>
              <a:gd name="connsiteY2137" fmla="*/ 4305210 h 4469549"/>
              <a:gd name="connsiteX2138" fmla="*/ 2788245 w 5178638"/>
              <a:gd name="connsiteY2138" fmla="*/ 4309675 h 4469549"/>
              <a:gd name="connsiteX2139" fmla="*/ 2810773 w 5178638"/>
              <a:gd name="connsiteY2139" fmla="*/ 4307442 h 4469549"/>
              <a:gd name="connsiteX2140" fmla="*/ 2829547 w 5178638"/>
              <a:gd name="connsiteY2140" fmla="*/ 4304093 h 4469549"/>
              <a:gd name="connsiteX2141" fmla="*/ 2837057 w 5178638"/>
              <a:gd name="connsiteY2141" fmla="*/ 4298512 h 4469549"/>
              <a:gd name="connsiteX2142" fmla="*/ 2867094 w 5178638"/>
              <a:gd name="connsiteY2142" fmla="*/ 4298512 h 4469549"/>
              <a:gd name="connsiteX2143" fmla="*/ 2882113 w 5178638"/>
              <a:gd name="connsiteY2143" fmla="*/ 4304093 h 4469549"/>
              <a:gd name="connsiteX2144" fmla="*/ 2908396 w 5178638"/>
              <a:gd name="connsiteY2144" fmla="*/ 4302977 h 4469549"/>
              <a:gd name="connsiteX2145" fmla="*/ 2949698 w 5178638"/>
              <a:gd name="connsiteY2145" fmla="*/ 4299628 h 4469549"/>
              <a:gd name="connsiteX2146" fmla="*/ 2960962 w 5178638"/>
              <a:gd name="connsiteY2146" fmla="*/ 4300745 h 4469549"/>
              <a:gd name="connsiteX2147" fmla="*/ 2975981 w 5178638"/>
              <a:gd name="connsiteY2147" fmla="*/ 4308559 h 4469549"/>
              <a:gd name="connsiteX2148" fmla="*/ 2987245 w 5178638"/>
              <a:gd name="connsiteY2148" fmla="*/ 4310791 h 4469549"/>
              <a:gd name="connsiteX2149" fmla="*/ 3039812 w 5178638"/>
              <a:gd name="connsiteY2149" fmla="*/ 4301861 h 4469549"/>
              <a:gd name="connsiteX2150" fmla="*/ 3047321 w 5178638"/>
              <a:gd name="connsiteY2150" fmla="*/ 4299628 h 4469549"/>
              <a:gd name="connsiteX2151" fmla="*/ 3039812 w 5178638"/>
              <a:gd name="connsiteY2151" fmla="*/ 4297396 h 4469549"/>
              <a:gd name="connsiteX2152" fmla="*/ 2987245 w 5178638"/>
              <a:gd name="connsiteY2152" fmla="*/ 4296279 h 4469549"/>
              <a:gd name="connsiteX2153" fmla="*/ 2975981 w 5178638"/>
              <a:gd name="connsiteY2153" fmla="*/ 4295163 h 4469549"/>
              <a:gd name="connsiteX2154" fmla="*/ 2957207 w 5178638"/>
              <a:gd name="connsiteY2154" fmla="*/ 4291814 h 4469549"/>
              <a:gd name="connsiteX2155" fmla="*/ 2949698 w 5178638"/>
              <a:gd name="connsiteY2155" fmla="*/ 4287349 h 4469549"/>
              <a:gd name="connsiteX2156" fmla="*/ 2960962 w 5178638"/>
              <a:gd name="connsiteY2156" fmla="*/ 4282884 h 4469549"/>
              <a:gd name="connsiteX2157" fmla="*/ 2945944 w 5178638"/>
              <a:gd name="connsiteY2157" fmla="*/ 4282884 h 4469549"/>
              <a:gd name="connsiteX2158" fmla="*/ 2919660 w 5178638"/>
              <a:gd name="connsiteY2158" fmla="*/ 4284000 h 4469549"/>
              <a:gd name="connsiteX2159" fmla="*/ 2889622 w 5178638"/>
              <a:gd name="connsiteY2159" fmla="*/ 4282884 h 4469549"/>
              <a:gd name="connsiteX2160" fmla="*/ 2870849 w 5178638"/>
              <a:gd name="connsiteY2160" fmla="*/ 4277302 h 4469549"/>
              <a:gd name="connsiteX2161" fmla="*/ 2855830 w 5178638"/>
              <a:gd name="connsiteY2161" fmla="*/ 4276186 h 4469549"/>
              <a:gd name="connsiteX2162" fmla="*/ 2795755 w 5178638"/>
              <a:gd name="connsiteY2162" fmla="*/ 4276186 h 4469549"/>
              <a:gd name="connsiteX2163" fmla="*/ 2731924 w 5178638"/>
              <a:gd name="connsiteY2163" fmla="*/ 4276186 h 4469549"/>
              <a:gd name="connsiteX2164" fmla="*/ 2731924 w 5178638"/>
              <a:gd name="connsiteY2164" fmla="*/ 4275069 h 4469549"/>
              <a:gd name="connsiteX2165" fmla="*/ 2795755 w 5178638"/>
              <a:gd name="connsiteY2165" fmla="*/ 4273953 h 4469549"/>
              <a:gd name="connsiteX2166" fmla="*/ 2780736 w 5178638"/>
              <a:gd name="connsiteY2166" fmla="*/ 4270604 h 4469549"/>
              <a:gd name="connsiteX2167" fmla="*/ 2668094 w 5178638"/>
              <a:gd name="connsiteY2167" fmla="*/ 4267255 h 4469549"/>
              <a:gd name="connsiteX2168" fmla="*/ 2645566 w 5178638"/>
              <a:gd name="connsiteY2168" fmla="*/ 4267255 h 4469549"/>
              <a:gd name="connsiteX2169" fmla="*/ 2596754 w 5178638"/>
              <a:gd name="connsiteY2169" fmla="*/ 4260558 h 4469549"/>
              <a:gd name="connsiteX2170" fmla="*/ 2562962 w 5178638"/>
              <a:gd name="connsiteY2170" fmla="*/ 4260558 h 4469549"/>
              <a:gd name="connsiteX2171" fmla="*/ 2551697 w 5178638"/>
              <a:gd name="connsiteY2171" fmla="*/ 4258325 h 4469549"/>
              <a:gd name="connsiteX2172" fmla="*/ 2555452 w 5178638"/>
              <a:gd name="connsiteY2172" fmla="*/ 4254976 h 4469549"/>
              <a:gd name="connsiteX2173" fmla="*/ 2581735 w 5178638"/>
              <a:gd name="connsiteY2173" fmla="*/ 4253860 h 4469549"/>
              <a:gd name="connsiteX2174" fmla="*/ 2596754 w 5178638"/>
              <a:gd name="connsiteY2174" fmla="*/ 4259441 h 4469549"/>
              <a:gd name="connsiteX2175" fmla="*/ 2634301 w 5178638"/>
              <a:gd name="connsiteY2175" fmla="*/ 4260558 h 4469549"/>
              <a:gd name="connsiteX2176" fmla="*/ 2679358 w 5178638"/>
              <a:gd name="connsiteY2176" fmla="*/ 4260558 h 4469549"/>
              <a:gd name="connsiteX2177" fmla="*/ 2698132 w 5178638"/>
              <a:gd name="connsiteY2177" fmla="*/ 4260558 h 4469549"/>
              <a:gd name="connsiteX2178" fmla="*/ 2724415 w 5178638"/>
              <a:gd name="connsiteY2178" fmla="*/ 4259441 h 4469549"/>
              <a:gd name="connsiteX2179" fmla="*/ 2750698 w 5178638"/>
              <a:gd name="connsiteY2179" fmla="*/ 4260558 h 4469549"/>
              <a:gd name="connsiteX2180" fmla="*/ 2765717 w 5178638"/>
              <a:gd name="connsiteY2180" fmla="*/ 4259441 h 4469549"/>
              <a:gd name="connsiteX2181" fmla="*/ 2773226 w 5178638"/>
              <a:gd name="connsiteY2181" fmla="*/ 4262790 h 4469549"/>
              <a:gd name="connsiteX2182" fmla="*/ 2792000 w 5178638"/>
              <a:gd name="connsiteY2182" fmla="*/ 4262790 h 4469549"/>
              <a:gd name="connsiteX2183" fmla="*/ 2799509 w 5178638"/>
              <a:gd name="connsiteY2183" fmla="*/ 4260558 h 4469549"/>
              <a:gd name="connsiteX2184" fmla="*/ 2803264 w 5178638"/>
              <a:gd name="connsiteY2184" fmla="*/ 4265023 h 4469549"/>
              <a:gd name="connsiteX2185" fmla="*/ 2825792 w 5178638"/>
              <a:gd name="connsiteY2185" fmla="*/ 4265023 h 4469549"/>
              <a:gd name="connsiteX2186" fmla="*/ 2833302 w 5178638"/>
              <a:gd name="connsiteY2186" fmla="*/ 4262790 h 4469549"/>
              <a:gd name="connsiteX2187" fmla="*/ 2837057 w 5178638"/>
              <a:gd name="connsiteY2187" fmla="*/ 4267255 h 4469549"/>
              <a:gd name="connsiteX2188" fmla="*/ 2897132 w 5178638"/>
              <a:gd name="connsiteY2188" fmla="*/ 4268372 h 4469549"/>
              <a:gd name="connsiteX2189" fmla="*/ 2908396 w 5178638"/>
              <a:gd name="connsiteY2189" fmla="*/ 4268372 h 4469549"/>
              <a:gd name="connsiteX2190" fmla="*/ 2923415 w 5178638"/>
              <a:gd name="connsiteY2190" fmla="*/ 4267255 h 4469549"/>
              <a:gd name="connsiteX2191" fmla="*/ 2957207 w 5178638"/>
              <a:gd name="connsiteY2191" fmla="*/ 4265023 h 4469549"/>
              <a:gd name="connsiteX2192" fmla="*/ 2991000 w 5178638"/>
              <a:gd name="connsiteY2192" fmla="*/ 4265023 h 4469549"/>
              <a:gd name="connsiteX2193" fmla="*/ 3024792 w 5178638"/>
              <a:gd name="connsiteY2193" fmla="*/ 4267255 h 4469549"/>
              <a:gd name="connsiteX2194" fmla="*/ 3051076 w 5178638"/>
              <a:gd name="connsiteY2194" fmla="*/ 4267255 h 4469549"/>
              <a:gd name="connsiteX2195" fmla="*/ 3066095 w 5178638"/>
              <a:gd name="connsiteY2195" fmla="*/ 4265023 h 4469549"/>
              <a:gd name="connsiteX2196" fmla="*/ 3084868 w 5178638"/>
              <a:gd name="connsiteY2196" fmla="*/ 4265023 h 4469549"/>
              <a:gd name="connsiteX2197" fmla="*/ 3118661 w 5178638"/>
              <a:gd name="connsiteY2197" fmla="*/ 4265023 h 4469549"/>
              <a:gd name="connsiteX2198" fmla="*/ 3122415 w 5178638"/>
              <a:gd name="connsiteY2198" fmla="*/ 4265023 h 4469549"/>
              <a:gd name="connsiteX2199" fmla="*/ 3163718 w 5178638"/>
              <a:gd name="connsiteY2199" fmla="*/ 4271721 h 4469549"/>
              <a:gd name="connsiteX2200" fmla="*/ 3163718 w 5178638"/>
              <a:gd name="connsiteY2200" fmla="*/ 4273953 h 4469549"/>
              <a:gd name="connsiteX2201" fmla="*/ 3152453 w 5178638"/>
              <a:gd name="connsiteY2201" fmla="*/ 4280651 h 4469549"/>
              <a:gd name="connsiteX2202" fmla="*/ 3122415 w 5178638"/>
              <a:gd name="connsiteY2202" fmla="*/ 4280651 h 4469549"/>
              <a:gd name="connsiteX2203" fmla="*/ 3111151 w 5178638"/>
              <a:gd name="connsiteY2203" fmla="*/ 4282884 h 4469549"/>
              <a:gd name="connsiteX2204" fmla="*/ 3122415 w 5178638"/>
              <a:gd name="connsiteY2204" fmla="*/ 4284000 h 4469549"/>
              <a:gd name="connsiteX2205" fmla="*/ 3137434 w 5178638"/>
              <a:gd name="connsiteY2205" fmla="*/ 4282884 h 4469549"/>
              <a:gd name="connsiteX2206" fmla="*/ 3156208 w 5178638"/>
              <a:gd name="connsiteY2206" fmla="*/ 4282884 h 4469549"/>
              <a:gd name="connsiteX2207" fmla="*/ 3186246 w 5178638"/>
              <a:gd name="connsiteY2207" fmla="*/ 4284000 h 4469549"/>
              <a:gd name="connsiteX2208" fmla="*/ 3205019 w 5178638"/>
              <a:gd name="connsiteY2208" fmla="*/ 4286232 h 4469549"/>
              <a:gd name="connsiteX2209" fmla="*/ 3250076 w 5178638"/>
              <a:gd name="connsiteY2209" fmla="*/ 4302977 h 4469549"/>
              <a:gd name="connsiteX2210" fmla="*/ 3235057 w 5178638"/>
              <a:gd name="connsiteY2210" fmla="*/ 4304093 h 4469549"/>
              <a:gd name="connsiteX2211" fmla="*/ 3174982 w 5178638"/>
              <a:gd name="connsiteY2211" fmla="*/ 4304093 h 4469549"/>
              <a:gd name="connsiteX2212" fmla="*/ 3156208 w 5178638"/>
              <a:gd name="connsiteY2212" fmla="*/ 4307442 h 4469549"/>
              <a:gd name="connsiteX2213" fmla="*/ 3223793 w 5178638"/>
              <a:gd name="connsiteY2213" fmla="*/ 4307442 h 4469549"/>
              <a:gd name="connsiteX2214" fmla="*/ 3291378 w 5178638"/>
              <a:gd name="connsiteY2214" fmla="*/ 4307442 h 4469549"/>
              <a:gd name="connsiteX2215" fmla="*/ 3355209 w 5178638"/>
              <a:gd name="connsiteY2215" fmla="*/ 4309675 h 4469549"/>
              <a:gd name="connsiteX2216" fmla="*/ 3445322 w 5178638"/>
              <a:gd name="connsiteY2216" fmla="*/ 4309675 h 4469549"/>
              <a:gd name="connsiteX2217" fmla="*/ 3471605 w 5178638"/>
              <a:gd name="connsiteY2217" fmla="*/ 4310791 h 4469549"/>
              <a:gd name="connsiteX2218" fmla="*/ 3546699 w 5178638"/>
              <a:gd name="connsiteY2218" fmla="*/ 4304093 h 4469549"/>
              <a:gd name="connsiteX2219" fmla="*/ 3554209 w 5178638"/>
              <a:gd name="connsiteY2219" fmla="*/ 4306326 h 4469549"/>
              <a:gd name="connsiteX2220" fmla="*/ 3557964 w 5178638"/>
              <a:gd name="connsiteY2220" fmla="*/ 4311908 h 4469549"/>
              <a:gd name="connsiteX2221" fmla="*/ 3614284 w 5178638"/>
              <a:gd name="connsiteY2221" fmla="*/ 4315256 h 4469549"/>
              <a:gd name="connsiteX2222" fmla="*/ 3441567 w 5178638"/>
              <a:gd name="connsiteY2222" fmla="*/ 4317489 h 4469549"/>
              <a:gd name="connsiteX2223" fmla="*/ 3362718 w 5178638"/>
              <a:gd name="connsiteY2223" fmla="*/ 4319722 h 4469549"/>
              <a:gd name="connsiteX2224" fmla="*/ 3404020 w 5178638"/>
              <a:gd name="connsiteY2224" fmla="*/ 4325303 h 4469549"/>
              <a:gd name="connsiteX2225" fmla="*/ 3456586 w 5178638"/>
              <a:gd name="connsiteY2225" fmla="*/ 4321954 h 4469549"/>
              <a:gd name="connsiteX2226" fmla="*/ 3475360 w 5178638"/>
              <a:gd name="connsiteY2226" fmla="*/ 4320838 h 4469549"/>
              <a:gd name="connsiteX2227" fmla="*/ 3595511 w 5178638"/>
              <a:gd name="connsiteY2227" fmla="*/ 4320838 h 4469549"/>
              <a:gd name="connsiteX2228" fmla="*/ 3629303 w 5178638"/>
              <a:gd name="connsiteY2228" fmla="*/ 4325303 h 4469549"/>
              <a:gd name="connsiteX2229" fmla="*/ 3561718 w 5178638"/>
              <a:gd name="connsiteY2229" fmla="*/ 4327536 h 4469549"/>
              <a:gd name="connsiteX2230" fmla="*/ 3531681 w 5178638"/>
              <a:gd name="connsiteY2230" fmla="*/ 4328652 h 4469549"/>
              <a:gd name="connsiteX2231" fmla="*/ 3527926 w 5178638"/>
              <a:gd name="connsiteY2231" fmla="*/ 4334234 h 4469549"/>
              <a:gd name="connsiteX2232" fmla="*/ 3542945 w 5178638"/>
              <a:gd name="connsiteY2232" fmla="*/ 4337582 h 4469549"/>
              <a:gd name="connsiteX2233" fmla="*/ 3527926 w 5178638"/>
              <a:gd name="connsiteY2233" fmla="*/ 4338699 h 4469549"/>
              <a:gd name="connsiteX2234" fmla="*/ 3524171 w 5178638"/>
              <a:gd name="connsiteY2234" fmla="*/ 4338699 h 4469549"/>
              <a:gd name="connsiteX2235" fmla="*/ 3531681 w 5178638"/>
              <a:gd name="connsiteY2235" fmla="*/ 4340931 h 4469549"/>
              <a:gd name="connsiteX2236" fmla="*/ 3572982 w 5178638"/>
              <a:gd name="connsiteY2236" fmla="*/ 4340931 h 4469549"/>
              <a:gd name="connsiteX2237" fmla="*/ 3580492 w 5178638"/>
              <a:gd name="connsiteY2237" fmla="*/ 4342048 h 4469549"/>
              <a:gd name="connsiteX2238" fmla="*/ 3576737 w 5178638"/>
              <a:gd name="connsiteY2238" fmla="*/ 4346513 h 4469549"/>
              <a:gd name="connsiteX2239" fmla="*/ 3554209 w 5178638"/>
              <a:gd name="connsiteY2239" fmla="*/ 4347629 h 4469549"/>
              <a:gd name="connsiteX2240" fmla="*/ 3516662 w 5178638"/>
              <a:gd name="connsiteY2240" fmla="*/ 4345396 h 4469549"/>
              <a:gd name="connsiteX2241" fmla="*/ 3509152 w 5178638"/>
              <a:gd name="connsiteY2241" fmla="*/ 4342048 h 4469549"/>
              <a:gd name="connsiteX2242" fmla="*/ 3490379 w 5178638"/>
              <a:gd name="connsiteY2242" fmla="*/ 4342048 h 4469549"/>
              <a:gd name="connsiteX2243" fmla="*/ 3490379 w 5178638"/>
              <a:gd name="connsiteY2243" fmla="*/ 4333117 h 4469549"/>
              <a:gd name="connsiteX2244" fmla="*/ 3415284 w 5178638"/>
              <a:gd name="connsiteY2244" fmla="*/ 4330885 h 4469549"/>
              <a:gd name="connsiteX2245" fmla="*/ 3411529 w 5178638"/>
              <a:gd name="connsiteY2245" fmla="*/ 4330885 h 4469549"/>
              <a:gd name="connsiteX2246" fmla="*/ 3362718 w 5178638"/>
              <a:gd name="connsiteY2246" fmla="*/ 4330885 h 4469549"/>
              <a:gd name="connsiteX2247" fmla="*/ 3351454 w 5178638"/>
              <a:gd name="connsiteY2247" fmla="*/ 4333117 h 4469549"/>
              <a:gd name="connsiteX2248" fmla="*/ 3373982 w 5178638"/>
              <a:gd name="connsiteY2248" fmla="*/ 4334234 h 4469549"/>
              <a:gd name="connsiteX2249" fmla="*/ 3377737 w 5178638"/>
              <a:gd name="connsiteY2249" fmla="*/ 4337582 h 4469549"/>
              <a:gd name="connsiteX2250" fmla="*/ 3362718 w 5178638"/>
              <a:gd name="connsiteY2250" fmla="*/ 4340931 h 4469549"/>
              <a:gd name="connsiteX2251" fmla="*/ 3283869 w 5178638"/>
              <a:gd name="connsiteY2251" fmla="*/ 4342048 h 4469549"/>
              <a:gd name="connsiteX2252" fmla="*/ 3186246 w 5178638"/>
              <a:gd name="connsiteY2252" fmla="*/ 4342048 h 4469549"/>
              <a:gd name="connsiteX2253" fmla="*/ 3096133 w 5178638"/>
              <a:gd name="connsiteY2253" fmla="*/ 4340931 h 4469549"/>
              <a:gd name="connsiteX2254" fmla="*/ 3084868 w 5178638"/>
              <a:gd name="connsiteY2254" fmla="*/ 4340931 h 4469549"/>
              <a:gd name="connsiteX2255" fmla="*/ 2994755 w 5178638"/>
              <a:gd name="connsiteY2255" fmla="*/ 4343164 h 4469549"/>
              <a:gd name="connsiteX2256" fmla="*/ 2938434 w 5178638"/>
              <a:gd name="connsiteY2256" fmla="*/ 4339815 h 4469549"/>
              <a:gd name="connsiteX2257" fmla="*/ 2885868 w 5178638"/>
              <a:gd name="connsiteY2257" fmla="*/ 4338699 h 4469549"/>
              <a:gd name="connsiteX2258" fmla="*/ 2837057 w 5178638"/>
              <a:gd name="connsiteY2258" fmla="*/ 4342048 h 4469549"/>
              <a:gd name="connsiteX2259" fmla="*/ 2705641 w 5178638"/>
              <a:gd name="connsiteY2259" fmla="*/ 4352094 h 4469549"/>
              <a:gd name="connsiteX2260" fmla="*/ 2630547 w 5178638"/>
              <a:gd name="connsiteY2260" fmla="*/ 4352094 h 4469549"/>
              <a:gd name="connsiteX2261" fmla="*/ 2615528 w 5178638"/>
              <a:gd name="connsiteY2261" fmla="*/ 4353211 h 4469549"/>
              <a:gd name="connsiteX2262" fmla="*/ 2623037 w 5178638"/>
              <a:gd name="connsiteY2262" fmla="*/ 4357676 h 4469549"/>
              <a:gd name="connsiteX2263" fmla="*/ 2664339 w 5178638"/>
              <a:gd name="connsiteY2263" fmla="*/ 4362141 h 4469549"/>
              <a:gd name="connsiteX2264" fmla="*/ 2720660 w 5178638"/>
              <a:gd name="connsiteY2264" fmla="*/ 4366606 h 4469549"/>
              <a:gd name="connsiteX2265" fmla="*/ 2705641 w 5178638"/>
              <a:gd name="connsiteY2265" fmla="*/ 4369955 h 4469549"/>
              <a:gd name="connsiteX2266" fmla="*/ 2668094 w 5178638"/>
              <a:gd name="connsiteY2266" fmla="*/ 4374420 h 4469549"/>
              <a:gd name="connsiteX2267" fmla="*/ 2660585 w 5178638"/>
              <a:gd name="connsiteY2267" fmla="*/ 4377769 h 4469549"/>
              <a:gd name="connsiteX2268" fmla="*/ 2671849 w 5178638"/>
              <a:gd name="connsiteY2268" fmla="*/ 4378885 h 4469549"/>
              <a:gd name="connsiteX2269" fmla="*/ 2686868 w 5178638"/>
              <a:gd name="connsiteY2269" fmla="*/ 4378885 h 4469549"/>
              <a:gd name="connsiteX2270" fmla="*/ 2746943 w 5178638"/>
              <a:gd name="connsiteY2270" fmla="*/ 4377769 h 4469549"/>
              <a:gd name="connsiteX2271" fmla="*/ 2784490 w 5178638"/>
              <a:gd name="connsiteY2271" fmla="*/ 4377769 h 4469549"/>
              <a:gd name="connsiteX2272" fmla="*/ 2818283 w 5178638"/>
              <a:gd name="connsiteY2272" fmla="*/ 4380002 h 4469549"/>
              <a:gd name="connsiteX2273" fmla="*/ 2930925 w 5178638"/>
              <a:gd name="connsiteY2273" fmla="*/ 4381118 h 4469549"/>
              <a:gd name="connsiteX2274" fmla="*/ 2942189 w 5178638"/>
              <a:gd name="connsiteY2274" fmla="*/ 4382234 h 4469549"/>
              <a:gd name="connsiteX2275" fmla="*/ 2949698 w 5178638"/>
              <a:gd name="connsiteY2275" fmla="*/ 4383351 h 4469549"/>
              <a:gd name="connsiteX2276" fmla="*/ 2994755 w 5178638"/>
              <a:gd name="connsiteY2276" fmla="*/ 4378885 h 4469549"/>
              <a:gd name="connsiteX2277" fmla="*/ 3047321 w 5178638"/>
              <a:gd name="connsiteY2277" fmla="*/ 4381118 h 4469549"/>
              <a:gd name="connsiteX2278" fmla="*/ 3054830 w 5178638"/>
              <a:gd name="connsiteY2278" fmla="*/ 4381118 h 4469549"/>
              <a:gd name="connsiteX2279" fmla="*/ 3096133 w 5178638"/>
              <a:gd name="connsiteY2279" fmla="*/ 4381118 h 4469549"/>
              <a:gd name="connsiteX2280" fmla="*/ 3141189 w 5178638"/>
              <a:gd name="connsiteY2280" fmla="*/ 4383351 h 4469549"/>
              <a:gd name="connsiteX2281" fmla="*/ 3201265 w 5178638"/>
              <a:gd name="connsiteY2281" fmla="*/ 4383351 h 4469549"/>
              <a:gd name="connsiteX2282" fmla="*/ 3257586 w 5178638"/>
              <a:gd name="connsiteY2282" fmla="*/ 4380002 h 4469549"/>
              <a:gd name="connsiteX2283" fmla="*/ 3343944 w 5178638"/>
              <a:gd name="connsiteY2283" fmla="*/ 4375537 h 4469549"/>
              <a:gd name="connsiteX2284" fmla="*/ 3411529 w 5178638"/>
              <a:gd name="connsiteY2284" fmla="*/ 4373304 h 4469549"/>
              <a:gd name="connsiteX2285" fmla="*/ 3392756 w 5178638"/>
              <a:gd name="connsiteY2285" fmla="*/ 4369955 h 4469549"/>
              <a:gd name="connsiteX2286" fmla="*/ 3373982 w 5178638"/>
              <a:gd name="connsiteY2286" fmla="*/ 4369955 h 4469549"/>
              <a:gd name="connsiteX2287" fmla="*/ 3302642 w 5178638"/>
              <a:gd name="connsiteY2287" fmla="*/ 4365490 h 4469549"/>
              <a:gd name="connsiteX2288" fmla="*/ 3242567 w 5178638"/>
              <a:gd name="connsiteY2288" fmla="*/ 4365490 h 4469549"/>
              <a:gd name="connsiteX2289" fmla="*/ 3186246 w 5178638"/>
              <a:gd name="connsiteY2289" fmla="*/ 4371071 h 4469549"/>
              <a:gd name="connsiteX2290" fmla="*/ 3167472 w 5178638"/>
              <a:gd name="connsiteY2290" fmla="*/ 4373304 h 4469549"/>
              <a:gd name="connsiteX2291" fmla="*/ 3096133 w 5178638"/>
              <a:gd name="connsiteY2291" fmla="*/ 4367722 h 4469549"/>
              <a:gd name="connsiteX2292" fmla="*/ 3066095 w 5178638"/>
              <a:gd name="connsiteY2292" fmla="*/ 4366606 h 4469549"/>
              <a:gd name="connsiteX2293" fmla="*/ 3024792 w 5178638"/>
              <a:gd name="connsiteY2293" fmla="*/ 4366606 h 4469549"/>
              <a:gd name="connsiteX2294" fmla="*/ 3002264 w 5178638"/>
              <a:gd name="connsiteY2294" fmla="*/ 4366606 h 4469549"/>
              <a:gd name="connsiteX2295" fmla="*/ 2957207 w 5178638"/>
              <a:gd name="connsiteY2295" fmla="*/ 4369955 h 4469549"/>
              <a:gd name="connsiteX2296" fmla="*/ 2930925 w 5178638"/>
              <a:gd name="connsiteY2296" fmla="*/ 4368839 h 4469549"/>
              <a:gd name="connsiteX2297" fmla="*/ 2867094 w 5178638"/>
              <a:gd name="connsiteY2297" fmla="*/ 4365490 h 4469549"/>
              <a:gd name="connsiteX2298" fmla="*/ 2829547 w 5178638"/>
              <a:gd name="connsiteY2298" fmla="*/ 4364374 h 4469549"/>
              <a:gd name="connsiteX2299" fmla="*/ 2818283 w 5178638"/>
              <a:gd name="connsiteY2299" fmla="*/ 4365490 h 4469549"/>
              <a:gd name="connsiteX2300" fmla="*/ 2780736 w 5178638"/>
              <a:gd name="connsiteY2300" fmla="*/ 4369955 h 4469549"/>
              <a:gd name="connsiteX2301" fmla="*/ 2765717 w 5178638"/>
              <a:gd name="connsiteY2301" fmla="*/ 4366606 h 4469549"/>
              <a:gd name="connsiteX2302" fmla="*/ 2818283 w 5178638"/>
              <a:gd name="connsiteY2302" fmla="*/ 4359908 h 4469549"/>
              <a:gd name="connsiteX2303" fmla="*/ 3024792 w 5178638"/>
              <a:gd name="connsiteY2303" fmla="*/ 4359908 h 4469549"/>
              <a:gd name="connsiteX2304" fmla="*/ 3088623 w 5178638"/>
              <a:gd name="connsiteY2304" fmla="*/ 4357676 h 4469549"/>
              <a:gd name="connsiteX2305" fmla="*/ 3099887 w 5178638"/>
              <a:gd name="connsiteY2305" fmla="*/ 4355443 h 4469549"/>
              <a:gd name="connsiteX2306" fmla="*/ 3103642 w 5178638"/>
              <a:gd name="connsiteY2306" fmla="*/ 4353211 h 4469549"/>
              <a:gd name="connsiteX2307" fmla="*/ 3099887 w 5178638"/>
              <a:gd name="connsiteY2307" fmla="*/ 4352094 h 4469549"/>
              <a:gd name="connsiteX2308" fmla="*/ 3084868 w 5178638"/>
              <a:gd name="connsiteY2308" fmla="*/ 4350978 h 4469549"/>
              <a:gd name="connsiteX2309" fmla="*/ 3088623 w 5178638"/>
              <a:gd name="connsiteY2309" fmla="*/ 4349862 h 4469549"/>
              <a:gd name="connsiteX2310" fmla="*/ 3253831 w 5178638"/>
              <a:gd name="connsiteY2310" fmla="*/ 4352094 h 4469549"/>
              <a:gd name="connsiteX2311" fmla="*/ 3310152 w 5178638"/>
              <a:gd name="connsiteY2311" fmla="*/ 4352094 h 4469549"/>
              <a:gd name="connsiteX2312" fmla="*/ 3366473 w 5178638"/>
              <a:gd name="connsiteY2312" fmla="*/ 4352094 h 4469549"/>
              <a:gd name="connsiteX2313" fmla="*/ 3373982 w 5178638"/>
              <a:gd name="connsiteY2313" fmla="*/ 4352094 h 4469549"/>
              <a:gd name="connsiteX2314" fmla="*/ 3415284 w 5178638"/>
              <a:gd name="connsiteY2314" fmla="*/ 4354327 h 4469549"/>
              <a:gd name="connsiteX2315" fmla="*/ 3486624 w 5178638"/>
              <a:gd name="connsiteY2315" fmla="*/ 4354327 h 4469549"/>
              <a:gd name="connsiteX2316" fmla="*/ 3509152 w 5178638"/>
              <a:gd name="connsiteY2316" fmla="*/ 4356559 h 4469549"/>
              <a:gd name="connsiteX2317" fmla="*/ 3539190 w 5178638"/>
              <a:gd name="connsiteY2317" fmla="*/ 4357676 h 4469549"/>
              <a:gd name="connsiteX2318" fmla="*/ 3569228 w 5178638"/>
              <a:gd name="connsiteY2318" fmla="*/ 4357676 h 4469549"/>
              <a:gd name="connsiteX2319" fmla="*/ 3588002 w 5178638"/>
              <a:gd name="connsiteY2319" fmla="*/ 4361025 h 4469549"/>
              <a:gd name="connsiteX2320" fmla="*/ 3584247 w 5178638"/>
              <a:gd name="connsiteY2320" fmla="*/ 4363257 h 4469549"/>
              <a:gd name="connsiteX2321" fmla="*/ 3509152 w 5178638"/>
              <a:gd name="connsiteY2321" fmla="*/ 4357676 h 4469549"/>
              <a:gd name="connsiteX2322" fmla="*/ 3456586 w 5178638"/>
              <a:gd name="connsiteY2322" fmla="*/ 4359908 h 4469549"/>
              <a:gd name="connsiteX2323" fmla="*/ 3445322 w 5178638"/>
              <a:gd name="connsiteY2323" fmla="*/ 4364374 h 4469549"/>
              <a:gd name="connsiteX2324" fmla="*/ 3430303 w 5178638"/>
              <a:gd name="connsiteY2324" fmla="*/ 4364374 h 4469549"/>
              <a:gd name="connsiteX2325" fmla="*/ 3430303 w 5178638"/>
              <a:gd name="connsiteY2325" fmla="*/ 4367722 h 4469549"/>
              <a:gd name="connsiteX2326" fmla="*/ 3449077 w 5178638"/>
              <a:gd name="connsiteY2326" fmla="*/ 4367722 h 4469549"/>
              <a:gd name="connsiteX2327" fmla="*/ 3464096 w 5178638"/>
              <a:gd name="connsiteY2327" fmla="*/ 4367722 h 4469549"/>
              <a:gd name="connsiteX2328" fmla="*/ 3475360 w 5178638"/>
              <a:gd name="connsiteY2328" fmla="*/ 4368839 h 4469549"/>
              <a:gd name="connsiteX2329" fmla="*/ 3464096 w 5178638"/>
              <a:gd name="connsiteY2329" fmla="*/ 4372188 h 4469549"/>
              <a:gd name="connsiteX2330" fmla="*/ 3464096 w 5178638"/>
              <a:gd name="connsiteY2330" fmla="*/ 4375537 h 4469549"/>
              <a:gd name="connsiteX2331" fmla="*/ 3494133 w 5178638"/>
              <a:gd name="connsiteY2331" fmla="*/ 4380002 h 4469549"/>
              <a:gd name="connsiteX2332" fmla="*/ 3569228 w 5178638"/>
              <a:gd name="connsiteY2332" fmla="*/ 4377769 h 4469549"/>
              <a:gd name="connsiteX2333" fmla="*/ 3614284 w 5178638"/>
              <a:gd name="connsiteY2333" fmla="*/ 4376653 h 4469549"/>
              <a:gd name="connsiteX2334" fmla="*/ 3670605 w 5178638"/>
              <a:gd name="connsiteY2334" fmla="*/ 4375537 h 4469549"/>
              <a:gd name="connsiteX2335" fmla="*/ 3723172 w 5178638"/>
              <a:gd name="connsiteY2335" fmla="*/ 4377769 h 4469549"/>
              <a:gd name="connsiteX2336" fmla="*/ 3756964 w 5178638"/>
              <a:gd name="connsiteY2336" fmla="*/ 4380002 h 4469549"/>
              <a:gd name="connsiteX2337" fmla="*/ 3794511 w 5178638"/>
              <a:gd name="connsiteY2337" fmla="*/ 4383351 h 4469549"/>
              <a:gd name="connsiteX2338" fmla="*/ 3820794 w 5178638"/>
              <a:gd name="connsiteY2338" fmla="*/ 4382234 h 4469549"/>
              <a:gd name="connsiteX2339" fmla="*/ 3884625 w 5178638"/>
              <a:gd name="connsiteY2339" fmla="*/ 4378885 h 4469549"/>
              <a:gd name="connsiteX2340" fmla="*/ 3963884 w 5178638"/>
              <a:gd name="connsiteY2340" fmla="*/ 4378885 h 4469549"/>
              <a:gd name="connsiteX2341" fmla="*/ 3952620 w 5178638"/>
              <a:gd name="connsiteY2341" fmla="*/ 4377769 h 4469549"/>
              <a:gd name="connsiteX2342" fmla="*/ 3960129 w 5178638"/>
              <a:gd name="connsiteY2342" fmla="*/ 4374420 h 4469549"/>
              <a:gd name="connsiteX2343" fmla="*/ 3997676 w 5178638"/>
              <a:gd name="connsiteY2343" fmla="*/ 4369955 h 4469549"/>
              <a:gd name="connsiteX2344" fmla="*/ 4012695 w 5178638"/>
              <a:gd name="connsiteY2344" fmla="*/ 4366606 h 4469549"/>
              <a:gd name="connsiteX2345" fmla="*/ 3956374 w 5178638"/>
              <a:gd name="connsiteY2345" fmla="*/ 4362141 h 4469549"/>
              <a:gd name="connsiteX2346" fmla="*/ 3915072 w 5178638"/>
              <a:gd name="connsiteY2346" fmla="*/ 4357676 h 4469549"/>
              <a:gd name="connsiteX2347" fmla="*/ 3907563 w 5178638"/>
              <a:gd name="connsiteY2347" fmla="*/ 4353211 h 4469549"/>
              <a:gd name="connsiteX2348" fmla="*/ 3922582 w 5178638"/>
              <a:gd name="connsiteY2348" fmla="*/ 4352094 h 4469549"/>
              <a:gd name="connsiteX2349" fmla="*/ 3997676 w 5178638"/>
              <a:gd name="connsiteY2349" fmla="*/ 4352094 h 4469549"/>
              <a:gd name="connsiteX2350" fmla="*/ 4129092 w 5178638"/>
              <a:gd name="connsiteY2350" fmla="*/ 4342048 h 4469549"/>
              <a:gd name="connsiteX2351" fmla="*/ 4177903 w 5178638"/>
              <a:gd name="connsiteY2351" fmla="*/ 4338699 h 4469549"/>
              <a:gd name="connsiteX2352" fmla="*/ 4230469 w 5178638"/>
              <a:gd name="connsiteY2352" fmla="*/ 4339815 h 4469549"/>
              <a:gd name="connsiteX2353" fmla="*/ 4286790 w 5178638"/>
              <a:gd name="connsiteY2353" fmla="*/ 4343164 h 4469549"/>
              <a:gd name="connsiteX2354" fmla="*/ 4376903 w 5178638"/>
              <a:gd name="connsiteY2354" fmla="*/ 4340931 h 4469549"/>
              <a:gd name="connsiteX2355" fmla="*/ 4388168 w 5178638"/>
              <a:gd name="connsiteY2355" fmla="*/ 4340931 h 4469549"/>
              <a:gd name="connsiteX2356" fmla="*/ 4430951 w 5178638"/>
              <a:gd name="connsiteY2356" fmla="*/ 4342654 h 4469549"/>
              <a:gd name="connsiteX2357" fmla="*/ 4425789 w 5178638"/>
              <a:gd name="connsiteY2357" fmla="*/ 4340282 h 4469549"/>
              <a:gd name="connsiteX2358" fmla="*/ 4391997 w 5178638"/>
              <a:gd name="connsiteY2358" fmla="*/ 4326886 h 4469549"/>
              <a:gd name="connsiteX2359" fmla="*/ 4369469 w 5178638"/>
              <a:gd name="connsiteY2359" fmla="*/ 4320188 h 4469549"/>
              <a:gd name="connsiteX2360" fmla="*/ 4354450 w 5178638"/>
              <a:gd name="connsiteY2360" fmla="*/ 4311258 h 4469549"/>
              <a:gd name="connsiteX2361" fmla="*/ 4354450 w 5178638"/>
              <a:gd name="connsiteY2361" fmla="*/ 4309025 h 4469549"/>
              <a:gd name="connsiteX2362" fmla="*/ 4410771 w 5178638"/>
              <a:gd name="connsiteY2362" fmla="*/ 4297862 h 4469549"/>
              <a:gd name="connsiteX2363" fmla="*/ 4500922 w 5178638"/>
              <a:gd name="connsiteY2363" fmla="*/ 4297862 h 4469549"/>
              <a:gd name="connsiteX2364" fmla="*/ 4500922 w 5178638"/>
              <a:gd name="connsiteY2364" fmla="*/ 4287669 h 4469549"/>
              <a:gd name="connsiteX2365" fmla="*/ 4497054 w 5178638"/>
              <a:gd name="connsiteY2365" fmla="*/ 4286232 h 4469549"/>
              <a:gd name="connsiteX2366" fmla="*/ 4478281 w 5178638"/>
              <a:gd name="connsiteY2366" fmla="*/ 4284000 h 4469549"/>
              <a:gd name="connsiteX2367" fmla="*/ 4448243 w 5178638"/>
              <a:gd name="connsiteY2367" fmla="*/ 4282884 h 4469549"/>
              <a:gd name="connsiteX2368" fmla="*/ 4429469 w 5178638"/>
              <a:gd name="connsiteY2368" fmla="*/ 4282884 h 4469549"/>
              <a:gd name="connsiteX2369" fmla="*/ 4414450 w 5178638"/>
              <a:gd name="connsiteY2369" fmla="*/ 4284000 h 4469549"/>
              <a:gd name="connsiteX2370" fmla="*/ 4403186 w 5178638"/>
              <a:gd name="connsiteY2370" fmla="*/ 4282884 h 4469549"/>
              <a:gd name="connsiteX2371" fmla="*/ 4414450 w 5178638"/>
              <a:gd name="connsiteY2371" fmla="*/ 4280651 h 4469549"/>
              <a:gd name="connsiteX2372" fmla="*/ 4444488 w 5178638"/>
              <a:gd name="connsiteY2372" fmla="*/ 4280651 h 4469549"/>
              <a:gd name="connsiteX2373" fmla="*/ 4449664 w 5178638"/>
              <a:gd name="connsiteY2373" fmla="*/ 4277574 h 4469549"/>
              <a:gd name="connsiteX2374" fmla="*/ 4433299 w 5178638"/>
              <a:gd name="connsiteY2374" fmla="*/ 4276653 h 4469549"/>
              <a:gd name="connsiteX2375" fmla="*/ 4358204 w 5178638"/>
              <a:gd name="connsiteY2375" fmla="*/ 4275536 h 4469549"/>
              <a:gd name="connsiteX2376" fmla="*/ 4309393 w 5178638"/>
              <a:gd name="connsiteY2376" fmla="*/ 4275536 h 4469549"/>
              <a:gd name="connsiteX2377" fmla="*/ 4305517 w 5178638"/>
              <a:gd name="connsiteY2377" fmla="*/ 4275344 h 4469549"/>
              <a:gd name="connsiteX2378" fmla="*/ 4453413 w 5178638"/>
              <a:gd name="connsiteY2378" fmla="*/ 4275344 h 4469549"/>
              <a:gd name="connsiteX2379" fmla="*/ 4455753 w 5178638"/>
              <a:gd name="connsiteY2379" fmla="*/ 4273953 h 4469549"/>
              <a:gd name="connsiteX2380" fmla="*/ 4455753 w 5178638"/>
              <a:gd name="connsiteY2380" fmla="*/ 4271721 h 4469549"/>
              <a:gd name="connsiteX2381" fmla="*/ 4414450 w 5178638"/>
              <a:gd name="connsiteY2381" fmla="*/ 4265023 h 4469549"/>
              <a:gd name="connsiteX2382" fmla="*/ 4410696 w 5178638"/>
              <a:gd name="connsiteY2382" fmla="*/ 4265023 h 4469549"/>
              <a:gd name="connsiteX2383" fmla="*/ 4376903 w 5178638"/>
              <a:gd name="connsiteY2383" fmla="*/ 4265023 h 4469549"/>
              <a:gd name="connsiteX2384" fmla="*/ 4358130 w 5178638"/>
              <a:gd name="connsiteY2384" fmla="*/ 4265023 h 4469549"/>
              <a:gd name="connsiteX2385" fmla="*/ 4343111 w 5178638"/>
              <a:gd name="connsiteY2385" fmla="*/ 4267255 h 4469549"/>
              <a:gd name="connsiteX2386" fmla="*/ 4316827 w 5178638"/>
              <a:gd name="connsiteY2386" fmla="*/ 4267255 h 4469549"/>
              <a:gd name="connsiteX2387" fmla="*/ 4283035 w 5178638"/>
              <a:gd name="connsiteY2387" fmla="*/ 4265023 h 4469549"/>
              <a:gd name="connsiteX2388" fmla="*/ 4249242 w 5178638"/>
              <a:gd name="connsiteY2388" fmla="*/ 4265023 h 4469549"/>
              <a:gd name="connsiteX2389" fmla="*/ 4215450 w 5178638"/>
              <a:gd name="connsiteY2389" fmla="*/ 4267255 h 4469549"/>
              <a:gd name="connsiteX2390" fmla="*/ 4200431 w 5178638"/>
              <a:gd name="connsiteY2390" fmla="*/ 4268372 h 4469549"/>
              <a:gd name="connsiteX2391" fmla="*/ 4189167 w 5178638"/>
              <a:gd name="connsiteY2391" fmla="*/ 4268372 h 4469549"/>
              <a:gd name="connsiteX2392" fmla="*/ 4129092 w 5178638"/>
              <a:gd name="connsiteY2392" fmla="*/ 4267255 h 4469549"/>
              <a:gd name="connsiteX2393" fmla="*/ 4125337 w 5178638"/>
              <a:gd name="connsiteY2393" fmla="*/ 4262790 h 4469549"/>
              <a:gd name="connsiteX2394" fmla="*/ 4117827 w 5178638"/>
              <a:gd name="connsiteY2394" fmla="*/ 4265023 h 4469549"/>
              <a:gd name="connsiteX2395" fmla="*/ 4095299 w 5178638"/>
              <a:gd name="connsiteY2395" fmla="*/ 4265023 h 4469549"/>
              <a:gd name="connsiteX2396" fmla="*/ 4091544 w 5178638"/>
              <a:gd name="connsiteY2396" fmla="*/ 4260558 h 4469549"/>
              <a:gd name="connsiteX2397" fmla="*/ 4084035 w 5178638"/>
              <a:gd name="connsiteY2397" fmla="*/ 4262790 h 4469549"/>
              <a:gd name="connsiteX2398" fmla="*/ 4065261 w 5178638"/>
              <a:gd name="connsiteY2398" fmla="*/ 4262790 h 4469549"/>
              <a:gd name="connsiteX2399" fmla="*/ 4057752 w 5178638"/>
              <a:gd name="connsiteY2399" fmla="*/ 4259441 h 4469549"/>
              <a:gd name="connsiteX2400" fmla="*/ 4042733 w 5178638"/>
              <a:gd name="connsiteY2400" fmla="*/ 4260558 h 4469549"/>
              <a:gd name="connsiteX2401" fmla="*/ 4016450 w 5178638"/>
              <a:gd name="connsiteY2401" fmla="*/ 4259441 h 4469549"/>
              <a:gd name="connsiteX2402" fmla="*/ 3990167 w 5178638"/>
              <a:gd name="connsiteY2402" fmla="*/ 4260558 h 4469549"/>
              <a:gd name="connsiteX2403" fmla="*/ 3971393 w 5178638"/>
              <a:gd name="connsiteY2403" fmla="*/ 4260558 h 4469549"/>
              <a:gd name="connsiteX2404" fmla="*/ 3926336 w 5178638"/>
              <a:gd name="connsiteY2404" fmla="*/ 4260558 h 4469549"/>
              <a:gd name="connsiteX2405" fmla="*/ 3888789 w 5178638"/>
              <a:gd name="connsiteY2405" fmla="*/ 4259441 h 4469549"/>
              <a:gd name="connsiteX2406" fmla="*/ 3873770 w 5178638"/>
              <a:gd name="connsiteY2406" fmla="*/ 4253860 h 4469549"/>
              <a:gd name="connsiteX2407" fmla="*/ 3847487 w 5178638"/>
              <a:gd name="connsiteY2407" fmla="*/ 4254976 h 4469549"/>
              <a:gd name="connsiteX2408" fmla="*/ 3843732 w 5178638"/>
              <a:gd name="connsiteY2408" fmla="*/ 4258325 h 4469549"/>
              <a:gd name="connsiteX2409" fmla="*/ 3854997 w 5178638"/>
              <a:gd name="connsiteY2409" fmla="*/ 4260558 h 4469549"/>
              <a:gd name="connsiteX2410" fmla="*/ 3888789 w 5178638"/>
              <a:gd name="connsiteY2410" fmla="*/ 4260558 h 4469549"/>
              <a:gd name="connsiteX2411" fmla="*/ 3937601 w 5178638"/>
              <a:gd name="connsiteY2411" fmla="*/ 4267255 h 4469549"/>
              <a:gd name="connsiteX2412" fmla="*/ 3960129 w 5178638"/>
              <a:gd name="connsiteY2412" fmla="*/ 4267255 h 4469549"/>
              <a:gd name="connsiteX2413" fmla="*/ 4072771 w 5178638"/>
              <a:gd name="connsiteY2413" fmla="*/ 4270604 h 4469549"/>
              <a:gd name="connsiteX2414" fmla="*/ 4087790 w 5178638"/>
              <a:gd name="connsiteY2414" fmla="*/ 4273953 h 4469549"/>
              <a:gd name="connsiteX2415" fmla="*/ 4023959 w 5178638"/>
              <a:gd name="connsiteY2415" fmla="*/ 4275069 h 4469549"/>
              <a:gd name="connsiteX2416" fmla="*/ 4023959 w 5178638"/>
              <a:gd name="connsiteY2416" fmla="*/ 4276186 h 4469549"/>
              <a:gd name="connsiteX2417" fmla="*/ 4087790 w 5178638"/>
              <a:gd name="connsiteY2417" fmla="*/ 4276186 h 4469549"/>
              <a:gd name="connsiteX2418" fmla="*/ 4147865 w 5178638"/>
              <a:gd name="connsiteY2418" fmla="*/ 4276186 h 4469549"/>
              <a:gd name="connsiteX2419" fmla="*/ 4162884 w 5178638"/>
              <a:gd name="connsiteY2419" fmla="*/ 4277302 h 4469549"/>
              <a:gd name="connsiteX2420" fmla="*/ 4181657 w 5178638"/>
              <a:gd name="connsiteY2420" fmla="*/ 4282884 h 4469549"/>
              <a:gd name="connsiteX2421" fmla="*/ 4211695 w 5178638"/>
              <a:gd name="connsiteY2421" fmla="*/ 4284000 h 4469549"/>
              <a:gd name="connsiteX2422" fmla="*/ 4237979 w 5178638"/>
              <a:gd name="connsiteY2422" fmla="*/ 4282884 h 4469549"/>
              <a:gd name="connsiteX2423" fmla="*/ 4252997 w 5178638"/>
              <a:gd name="connsiteY2423" fmla="*/ 4282884 h 4469549"/>
              <a:gd name="connsiteX2424" fmla="*/ 4241733 w 5178638"/>
              <a:gd name="connsiteY2424" fmla="*/ 4287349 h 4469549"/>
              <a:gd name="connsiteX2425" fmla="*/ 4249242 w 5178638"/>
              <a:gd name="connsiteY2425" fmla="*/ 4291814 h 4469549"/>
              <a:gd name="connsiteX2426" fmla="*/ 4268016 w 5178638"/>
              <a:gd name="connsiteY2426" fmla="*/ 4295163 h 4469549"/>
              <a:gd name="connsiteX2427" fmla="*/ 4279280 w 5178638"/>
              <a:gd name="connsiteY2427" fmla="*/ 4296279 h 4469549"/>
              <a:gd name="connsiteX2428" fmla="*/ 4331847 w 5178638"/>
              <a:gd name="connsiteY2428" fmla="*/ 4297396 h 4469549"/>
              <a:gd name="connsiteX2429" fmla="*/ 4339356 w 5178638"/>
              <a:gd name="connsiteY2429" fmla="*/ 4299628 h 4469549"/>
              <a:gd name="connsiteX2430" fmla="*/ 4331847 w 5178638"/>
              <a:gd name="connsiteY2430" fmla="*/ 4301861 h 4469549"/>
              <a:gd name="connsiteX2431" fmla="*/ 4279280 w 5178638"/>
              <a:gd name="connsiteY2431" fmla="*/ 4310791 h 4469549"/>
              <a:gd name="connsiteX2432" fmla="*/ 4268016 w 5178638"/>
              <a:gd name="connsiteY2432" fmla="*/ 4308559 h 4469549"/>
              <a:gd name="connsiteX2433" fmla="*/ 4252997 w 5178638"/>
              <a:gd name="connsiteY2433" fmla="*/ 4300745 h 4469549"/>
              <a:gd name="connsiteX2434" fmla="*/ 4241733 w 5178638"/>
              <a:gd name="connsiteY2434" fmla="*/ 4299628 h 4469549"/>
              <a:gd name="connsiteX2435" fmla="*/ 4200431 w 5178638"/>
              <a:gd name="connsiteY2435" fmla="*/ 4302977 h 4469549"/>
              <a:gd name="connsiteX2436" fmla="*/ 4174148 w 5178638"/>
              <a:gd name="connsiteY2436" fmla="*/ 4304093 h 4469549"/>
              <a:gd name="connsiteX2437" fmla="*/ 4159129 w 5178638"/>
              <a:gd name="connsiteY2437" fmla="*/ 4298512 h 4469549"/>
              <a:gd name="connsiteX2438" fmla="*/ 4129092 w 5178638"/>
              <a:gd name="connsiteY2438" fmla="*/ 4298512 h 4469549"/>
              <a:gd name="connsiteX2439" fmla="*/ 4121582 w 5178638"/>
              <a:gd name="connsiteY2439" fmla="*/ 4304093 h 4469549"/>
              <a:gd name="connsiteX2440" fmla="*/ 4102808 w 5178638"/>
              <a:gd name="connsiteY2440" fmla="*/ 4307442 h 4469549"/>
              <a:gd name="connsiteX2441" fmla="*/ 4080280 w 5178638"/>
              <a:gd name="connsiteY2441" fmla="*/ 4309675 h 4469549"/>
              <a:gd name="connsiteX2442" fmla="*/ 4050242 w 5178638"/>
              <a:gd name="connsiteY2442" fmla="*/ 4305210 h 4469549"/>
              <a:gd name="connsiteX2443" fmla="*/ 3997676 w 5178638"/>
              <a:gd name="connsiteY2443" fmla="*/ 4296279 h 4469549"/>
              <a:gd name="connsiteX2444" fmla="*/ 3971393 w 5178638"/>
              <a:gd name="connsiteY2444" fmla="*/ 4298512 h 4469549"/>
              <a:gd name="connsiteX2445" fmla="*/ 3941355 w 5178638"/>
              <a:gd name="connsiteY2445" fmla="*/ 4302977 h 4469549"/>
              <a:gd name="connsiteX2446" fmla="*/ 3900053 w 5178638"/>
              <a:gd name="connsiteY2446" fmla="*/ 4301861 h 4469549"/>
              <a:gd name="connsiteX2447" fmla="*/ 3892544 w 5178638"/>
              <a:gd name="connsiteY2447" fmla="*/ 4298512 h 4469549"/>
              <a:gd name="connsiteX2448" fmla="*/ 3828714 w 5178638"/>
              <a:gd name="connsiteY2448" fmla="*/ 4304093 h 4469549"/>
              <a:gd name="connsiteX2449" fmla="*/ 3787412 w 5178638"/>
              <a:gd name="connsiteY2449" fmla="*/ 4304093 h 4469549"/>
              <a:gd name="connsiteX2450" fmla="*/ 3693543 w 5178638"/>
              <a:gd name="connsiteY2450" fmla="*/ 4305210 h 4469549"/>
              <a:gd name="connsiteX2451" fmla="*/ 3667260 w 5178638"/>
              <a:gd name="connsiteY2451" fmla="*/ 4306326 h 4469549"/>
              <a:gd name="connsiteX2452" fmla="*/ 3637223 w 5178638"/>
              <a:gd name="connsiteY2452" fmla="*/ 4305210 h 4469549"/>
              <a:gd name="connsiteX2453" fmla="*/ 3603430 w 5178638"/>
              <a:gd name="connsiteY2453" fmla="*/ 4305210 h 4469549"/>
              <a:gd name="connsiteX2454" fmla="*/ 3599675 w 5178638"/>
              <a:gd name="connsiteY2454" fmla="*/ 4298512 h 4469549"/>
              <a:gd name="connsiteX2455" fmla="*/ 3554619 w 5178638"/>
              <a:gd name="connsiteY2455" fmla="*/ 4295163 h 4469549"/>
              <a:gd name="connsiteX2456" fmla="*/ 3543355 w 5178638"/>
              <a:gd name="connsiteY2456" fmla="*/ 4296279 h 4469549"/>
              <a:gd name="connsiteX2457" fmla="*/ 3535845 w 5178638"/>
              <a:gd name="connsiteY2457" fmla="*/ 4292930 h 4469549"/>
              <a:gd name="connsiteX2458" fmla="*/ 3543355 w 5178638"/>
              <a:gd name="connsiteY2458" fmla="*/ 4289581 h 4469549"/>
              <a:gd name="connsiteX2459" fmla="*/ 3573392 w 5178638"/>
              <a:gd name="connsiteY2459" fmla="*/ 4290698 h 4469549"/>
              <a:gd name="connsiteX2460" fmla="*/ 3607185 w 5178638"/>
              <a:gd name="connsiteY2460" fmla="*/ 4288465 h 4469549"/>
              <a:gd name="connsiteX2461" fmla="*/ 3618449 w 5178638"/>
              <a:gd name="connsiteY2461" fmla="*/ 4281767 h 4469549"/>
              <a:gd name="connsiteX2462" fmla="*/ 3637223 w 5178638"/>
              <a:gd name="connsiteY2462" fmla="*/ 4279535 h 4469549"/>
              <a:gd name="connsiteX2463" fmla="*/ 3682279 w 5178638"/>
              <a:gd name="connsiteY2463" fmla="*/ 4284000 h 4469549"/>
              <a:gd name="connsiteX2464" fmla="*/ 3701053 w 5178638"/>
              <a:gd name="connsiteY2464" fmla="*/ 4284000 h 4469549"/>
              <a:gd name="connsiteX2465" fmla="*/ 3708562 w 5178638"/>
              <a:gd name="connsiteY2465" fmla="*/ 4280651 h 4469549"/>
              <a:gd name="connsiteX2466" fmla="*/ 3704808 w 5178638"/>
              <a:gd name="connsiteY2466" fmla="*/ 4275069 h 4469549"/>
              <a:gd name="connsiteX2467" fmla="*/ 3682279 w 5178638"/>
              <a:gd name="connsiteY2467" fmla="*/ 4270604 h 4469549"/>
              <a:gd name="connsiteX2468" fmla="*/ 3678525 w 5178638"/>
              <a:gd name="connsiteY2468" fmla="*/ 4268372 h 4469549"/>
              <a:gd name="connsiteX2469" fmla="*/ 3686034 w 5178638"/>
              <a:gd name="connsiteY2469" fmla="*/ 4267255 h 4469549"/>
              <a:gd name="connsiteX2470" fmla="*/ 3723581 w 5178638"/>
              <a:gd name="connsiteY2470" fmla="*/ 4268372 h 4469549"/>
              <a:gd name="connsiteX2471" fmla="*/ 3727336 w 5178638"/>
              <a:gd name="connsiteY2471" fmla="*/ 4268372 h 4469549"/>
              <a:gd name="connsiteX2472" fmla="*/ 3727336 w 5178638"/>
              <a:gd name="connsiteY2472" fmla="*/ 4266139 h 4469549"/>
              <a:gd name="connsiteX2473" fmla="*/ 3731091 w 5178638"/>
              <a:gd name="connsiteY2473" fmla="*/ 4262790 h 4469549"/>
              <a:gd name="connsiteX2474" fmla="*/ 3757374 w 5178638"/>
              <a:gd name="connsiteY2474" fmla="*/ 4262790 h 4469549"/>
              <a:gd name="connsiteX2475" fmla="*/ 3723581 w 5178638"/>
              <a:gd name="connsiteY2475" fmla="*/ 4259441 h 4469549"/>
              <a:gd name="connsiteX2476" fmla="*/ 3719827 w 5178638"/>
              <a:gd name="connsiteY2476" fmla="*/ 4256092 h 4469549"/>
              <a:gd name="connsiteX2477" fmla="*/ 3710539 w 5178638"/>
              <a:gd name="connsiteY2477" fmla="*/ 4250570 h 4469549"/>
              <a:gd name="connsiteX2478" fmla="*/ 3704042 w 5178638"/>
              <a:gd name="connsiteY2478" fmla="*/ 4250248 h 4469549"/>
              <a:gd name="connsiteX2479" fmla="*/ 3662740 w 5178638"/>
              <a:gd name="connsiteY2479" fmla="*/ 4250248 h 4469549"/>
              <a:gd name="connsiteX2480" fmla="*/ 3655230 w 5178638"/>
              <a:gd name="connsiteY2480" fmla="*/ 4250248 h 4469549"/>
              <a:gd name="connsiteX2481" fmla="*/ 3602664 w 5178638"/>
              <a:gd name="connsiteY2481" fmla="*/ 4248015 h 4469549"/>
              <a:gd name="connsiteX2482" fmla="*/ 3557607 w 5178638"/>
              <a:gd name="connsiteY2482" fmla="*/ 4252481 h 4469549"/>
              <a:gd name="connsiteX2483" fmla="*/ 3550098 w 5178638"/>
              <a:gd name="connsiteY2483" fmla="*/ 4251364 h 4469549"/>
              <a:gd name="connsiteX2484" fmla="*/ 3538834 w 5178638"/>
              <a:gd name="connsiteY2484" fmla="*/ 4250248 h 4469549"/>
              <a:gd name="connsiteX2485" fmla="*/ 3426192 w 5178638"/>
              <a:gd name="connsiteY2485" fmla="*/ 4249132 h 4469549"/>
              <a:gd name="connsiteX2486" fmla="*/ 3392400 w 5178638"/>
              <a:gd name="connsiteY2486" fmla="*/ 4246899 h 4469549"/>
              <a:gd name="connsiteX2487" fmla="*/ 3354852 w 5178638"/>
              <a:gd name="connsiteY2487" fmla="*/ 4246899 h 4469549"/>
              <a:gd name="connsiteX2488" fmla="*/ 3294777 w 5178638"/>
              <a:gd name="connsiteY2488" fmla="*/ 4248015 h 4469549"/>
              <a:gd name="connsiteX2489" fmla="*/ 3279758 w 5178638"/>
              <a:gd name="connsiteY2489" fmla="*/ 4248015 h 4469549"/>
              <a:gd name="connsiteX2490" fmla="*/ 3268494 w 5178638"/>
              <a:gd name="connsiteY2490" fmla="*/ 4246899 h 4469549"/>
              <a:gd name="connsiteX2491" fmla="*/ 3276003 w 5178638"/>
              <a:gd name="connsiteY2491" fmla="*/ 4243550 h 4469549"/>
              <a:gd name="connsiteX2492" fmla="*/ 3313550 w 5178638"/>
              <a:gd name="connsiteY2492" fmla="*/ 4239085 h 4469549"/>
              <a:gd name="connsiteX2493" fmla="*/ 3328569 w 5178638"/>
              <a:gd name="connsiteY2493" fmla="*/ 4235736 h 4469549"/>
              <a:gd name="connsiteX2494" fmla="*/ 3272248 w 5178638"/>
              <a:gd name="connsiteY2494" fmla="*/ 4231271 h 4469549"/>
              <a:gd name="connsiteX2495" fmla="*/ 3230946 w 5178638"/>
              <a:gd name="connsiteY2495" fmla="*/ 4226806 h 4469549"/>
              <a:gd name="connsiteX2496" fmla="*/ 3223437 w 5178638"/>
              <a:gd name="connsiteY2496" fmla="*/ 4222341 h 4469549"/>
              <a:gd name="connsiteX2497" fmla="*/ 3238456 w 5178638"/>
              <a:gd name="connsiteY2497" fmla="*/ 4221224 h 4469549"/>
              <a:gd name="connsiteX2498" fmla="*/ 3313550 w 5178638"/>
              <a:gd name="connsiteY2498" fmla="*/ 4221224 h 4469549"/>
              <a:gd name="connsiteX2499" fmla="*/ 3444966 w 5178638"/>
              <a:gd name="connsiteY2499" fmla="*/ 4211178 h 4469549"/>
              <a:gd name="connsiteX2500" fmla="*/ 3487146 w 5178638"/>
              <a:gd name="connsiteY2500" fmla="*/ 4208284 h 4469549"/>
              <a:gd name="connsiteX2501" fmla="*/ 2390123 w 5178638"/>
              <a:gd name="connsiteY2501" fmla="*/ 4208284 h 4469549"/>
              <a:gd name="connsiteX2502" fmla="*/ 2372817 w 5178638"/>
              <a:gd name="connsiteY2502" fmla="*/ 4209141 h 4469549"/>
              <a:gd name="connsiteX2503" fmla="*/ 2371425 w 5178638"/>
              <a:gd name="connsiteY2503" fmla="*/ 4209066 h 4469549"/>
              <a:gd name="connsiteX2504" fmla="*/ 2356406 w 5178638"/>
              <a:gd name="connsiteY2504" fmla="*/ 4207950 h 4469549"/>
              <a:gd name="connsiteX2505" fmla="*/ 2326368 w 5178638"/>
              <a:gd name="connsiteY2505" fmla="*/ 4207950 h 4469549"/>
              <a:gd name="connsiteX2506" fmla="*/ 2273802 w 5178638"/>
              <a:gd name="connsiteY2506" fmla="*/ 4211299 h 4469549"/>
              <a:gd name="connsiteX2507" fmla="*/ 2236255 w 5178638"/>
              <a:gd name="connsiteY2507" fmla="*/ 4210183 h 4469549"/>
              <a:gd name="connsiteX2508" fmla="*/ 2172424 w 5178638"/>
              <a:gd name="connsiteY2508" fmla="*/ 4202368 h 4469549"/>
              <a:gd name="connsiteX2509" fmla="*/ 2104839 w 5178638"/>
              <a:gd name="connsiteY2509" fmla="*/ 4209066 h 4469549"/>
              <a:gd name="connsiteX2510" fmla="*/ 2071047 w 5178638"/>
              <a:gd name="connsiteY2510" fmla="*/ 4214648 h 4469549"/>
              <a:gd name="connsiteX2511" fmla="*/ 2037254 w 5178638"/>
              <a:gd name="connsiteY2511" fmla="*/ 4210183 h 4469549"/>
              <a:gd name="connsiteX2512" fmla="*/ 2033499 w 5178638"/>
              <a:gd name="connsiteY2512" fmla="*/ 4207950 h 4469549"/>
              <a:gd name="connsiteX2513" fmla="*/ 1977179 w 5178638"/>
              <a:gd name="connsiteY2513" fmla="*/ 4202368 h 4469549"/>
              <a:gd name="connsiteX2514" fmla="*/ 1950896 w 5178638"/>
              <a:gd name="connsiteY2514" fmla="*/ 4203485 h 4469549"/>
              <a:gd name="connsiteX2515" fmla="*/ 1913348 w 5178638"/>
              <a:gd name="connsiteY2515" fmla="*/ 4211299 h 4469549"/>
              <a:gd name="connsiteX2516" fmla="*/ 1902084 w 5178638"/>
              <a:gd name="connsiteY2516" fmla="*/ 4214648 h 4469549"/>
              <a:gd name="connsiteX2517" fmla="*/ 1853273 w 5178638"/>
              <a:gd name="connsiteY2517" fmla="*/ 4213531 h 4469549"/>
              <a:gd name="connsiteX2518" fmla="*/ 1838254 w 5178638"/>
              <a:gd name="connsiteY2518" fmla="*/ 4210183 h 4469549"/>
              <a:gd name="connsiteX2519" fmla="*/ 1834499 w 5178638"/>
              <a:gd name="connsiteY2519" fmla="*/ 4207950 h 4469549"/>
              <a:gd name="connsiteX2520" fmla="*/ 1785687 w 5178638"/>
              <a:gd name="connsiteY2520" fmla="*/ 4205717 h 4469549"/>
              <a:gd name="connsiteX2521" fmla="*/ 1744386 w 5178638"/>
              <a:gd name="connsiteY2521" fmla="*/ 4210183 h 4469549"/>
              <a:gd name="connsiteX2522" fmla="*/ 1691819 w 5178638"/>
              <a:gd name="connsiteY2522" fmla="*/ 4210183 h 4469549"/>
              <a:gd name="connsiteX2523" fmla="*/ 1665536 w 5178638"/>
              <a:gd name="connsiteY2523" fmla="*/ 4207950 h 4469549"/>
              <a:gd name="connsiteX2524" fmla="*/ 1652930 w 5178638"/>
              <a:gd name="connsiteY2524" fmla="*/ 4207950 h 4469549"/>
              <a:gd name="connsiteX2525" fmla="*/ 1647927 w 5178638"/>
              <a:gd name="connsiteY2525" fmla="*/ 4206958 h 4469549"/>
              <a:gd name="connsiteX2526" fmla="*/ 1644173 w 5178638"/>
              <a:gd name="connsiteY2526" fmla="*/ 4201377 h 4469549"/>
              <a:gd name="connsiteX2527" fmla="*/ 1651682 w 5178638"/>
              <a:gd name="connsiteY2527" fmla="*/ 4198028 h 4469549"/>
              <a:gd name="connsiteX2528" fmla="*/ 1670455 w 5178638"/>
              <a:gd name="connsiteY2528" fmla="*/ 4198028 h 4469549"/>
              <a:gd name="connsiteX2529" fmla="*/ 1715512 w 5178638"/>
              <a:gd name="connsiteY2529" fmla="*/ 4202493 h 4469549"/>
              <a:gd name="connsiteX2530" fmla="*/ 1734286 w 5178638"/>
              <a:gd name="connsiteY2530" fmla="*/ 4200261 h 4469549"/>
              <a:gd name="connsiteX2531" fmla="*/ 1745550 w 5178638"/>
              <a:gd name="connsiteY2531" fmla="*/ 4193563 h 4469549"/>
              <a:gd name="connsiteX2532" fmla="*/ 1779343 w 5178638"/>
              <a:gd name="connsiteY2532" fmla="*/ 4191330 h 4469549"/>
              <a:gd name="connsiteX2533" fmla="*/ 1809380 w 5178638"/>
              <a:gd name="connsiteY2533" fmla="*/ 4192446 h 4469549"/>
              <a:gd name="connsiteX2534" fmla="*/ 1816890 w 5178638"/>
              <a:gd name="connsiteY2534" fmla="*/ 4189098 h 4469549"/>
              <a:gd name="connsiteX2535" fmla="*/ 1809380 w 5178638"/>
              <a:gd name="connsiteY2535" fmla="*/ 4185749 h 4469549"/>
              <a:gd name="connsiteX2536" fmla="*/ 1798116 w 5178638"/>
              <a:gd name="connsiteY2536" fmla="*/ 4186865 h 4469549"/>
              <a:gd name="connsiteX2537" fmla="*/ 1753060 w 5178638"/>
              <a:gd name="connsiteY2537" fmla="*/ 4183516 h 4469549"/>
              <a:gd name="connsiteX2538" fmla="*/ 1749305 w 5178638"/>
              <a:gd name="connsiteY2538" fmla="*/ 4176818 h 4469549"/>
              <a:gd name="connsiteX2539" fmla="*/ 1715512 w 5178638"/>
              <a:gd name="connsiteY2539" fmla="*/ 4176818 h 4469549"/>
              <a:gd name="connsiteX2540" fmla="*/ 1685475 w 5178638"/>
              <a:gd name="connsiteY2540" fmla="*/ 4175702 h 4469549"/>
              <a:gd name="connsiteX2541" fmla="*/ 1659191 w 5178638"/>
              <a:gd name="connsiteY2541" fmla="*/ 4176818 h 4469549"/>
              <a:gd name="connsiteX2542" fmla="*/ 1565323 w 5178638"/>
              <a:gd name="connsiteY2542" fmla="*/ 4177935 h 4469549"/>
              <a:gd name="connsiteX2543" fmla="*/ 1524021 w 5178638"/>
              <a:gd name="connsiteY2543" fmla="*/ 4177935 h 4469549"/>
              <a:gd name="connsiteX2544" fmla="*/ 1460191 w 5178638"/>
              <a:gd name="connsiteY2544" fmla="*/ 4183516 h 4469549"/>
              <a:gd name="connsiteX2545" fmla="*/ 1452682 w 5178638"/>
              <a:gd name="connsiteY2545" fmla="*/ 4180167 h 4469549"/>
              <a:gd name="connsiteX2546" fmla="*/ 1411380 w 5178638"/>
              <a:gd name="connsiteY2546" fmla="*/ 4179051 h 4469549"/>
              <a:gd name="connsiteX2547" fmla="*/ 1381342 w 5178638"/>
              <a:gd name="connsiteY2547" fmla="*/ 4183516 h 4469549"/>
              <a:gd name="connsiteX2548" fmla="*/ 1355059 w 5178638"/>
              <a:gd name="connsiteY2548" fmla="*/ 4185749 h 4469549"/>
              <a:gd name="connsiteX2549" fmla="*/ 1302492 w 5178638"/>
              <a:gd name="connsiteY2549" fmla="*/ 4176818 h 4469549"/>
              <a:gd name="connsiteX2550" fmla="*/ 1272455 w 5178638"/>
              <a:gd name="connsiteY2550" fmla="*/ 4172353 h 4469549"/>
              <a:gd name="connsiteX2551" fmla="*/ 1249927 w 5178638"/>
              <a:gd name="connsiteY2551" fmla="*/ 4174586 h 4469549"/>
              <a:gd name="connsiteX2552" fmla="*/ 1231153 w 5178638"/>
              <a:gd name="connsiteY2552" fmla="*/ 4177935 h 4469549"/>
              <a:gd name="connsiteX2553" fmla="*/ 1223643 w 5178638"/>
              <a:gd name="connsiteY2553" fmla="*/ 4183516 h 4469549"/>
              <a:gd name="connsiteX2554" fmla="*/ 1193605 w 5178638"/>
              <a:gd name="connsiteY2554" fmla="*/ 4183516 h 4469549"/>
              <a:gd name="connsiteX2555" fmla="*/ 1178587 w 5178638"/>
              <a:gd name="connsiteY2555" fmla="*/ 4177935 h 4469549"/>
              <a:gd name="connsiteX2556" fmla="*/ 1152304 w 5178638"/>
              <a:gd name="connsiteY2556" fmla="*/ 4179051 h 4469549"/>
              <a:gd name="connsiteX2557" fmla="*/ 1111002 w 5178638"/>
              <a:gd name="connsiteY2557" fmla="*/ 4182400 h 4469549"/>
              <a:gd name="connsiteX2558" fmla="*/ 1099737 w 5178638"/>
              <a:gd name="connsiteY2558" fmla="*/ 4181283 h 4469549"/>
              <a:gd name="connsiteX2559" fmla="*/ 1084719 w 5178638"/>
              <a:gd name="connsiteY2559" fmla="*/ 4173469 h 4469549"/>
              <a:gd name="connsiteX2560" fmla="*/ 1073454 w 5178638"/>
              <a:gd name="connsiteY2560" fmla="*/ 4171237 h 4469549"/>
              <a:gd name="connsiteX2561" fmla="*/ 1020888 w 5178638"/>
              <a:gd name="connsiteY2561" fmla="*/ 4180167 h 4469549"/>
              <a:gd name="connsiteX2562" fmla="*/ 1013379 w 5178638"/>
              <a:gd name="connsiteY2562" fmla="*/ 4182400 h 4469549"/>
              <a:gd name="connsiteX2563" fmla="*/ 1020888 w 5178638"/>
              <a:gd name="connsiteY2563" fmla="*/ 4184632 h 4469549"/>
              <a:gd name="connsiteX2564" fmla="*/ 1073454 w 5178638"/>
              <a:gd name="connsiteY2564" fmla="*/ 4185749 h 4469549"/>
              <a:gd name="connsiteX2565" fmla="*/ 1084719 w 5178638"/>
              <a:gd name="connsiteY2565" fmla="*/ 4186865 h 4469549"/>
              <a:gd name="connsiteX2566" fmla="*/ 1103492 w 5178638"/>
              <a:gd name="connsiteY2566" fmla="*/ 4190214 h 4469549"/>
              <a:gd name="connsiteX2567" fmla="*/ 1111002 w 5178638"/>
              <a:gd name="connsiteY2567" fmla="*/ 4194679 h 4469549"/>
              <a:gd name="connsiteX2568" fmla="*/ 1099737 w 5178638"/>
              <a:gd name="connsiteY2568" fmla="*/ 4199144 h 4469549"/>
              <a:gd name="connsiteX2569" fmla="*/ 1114756 w 5178638"/>
              <a:gd name="connsiteY2569" fmla="*/ 4199144 h 4469549"/>
              <a:gd name="connsiteX2570" fmla="*/ 1141039 w 5178638"/>
              <a:gd name="connsiteY2570" fmla="*/ 4198028 h 4469549"/>
              <a:gd name="connsiteX2571" fmla="*/ 1171077 w 5178638"/>
              <a:gd name="connsiteY2571" fmla="*/ 4199144 h 4469549"/>
              <a:gd name="connsiteX2572" fmla="*/ 1189851 w 5178638"/>
              <a:gd name="connsiteY2572" fmla="*/ 4204726 h 4469549"/>
              <a:gd name="connsiteX2573" fmla="*/ 1203329 w 5178638"/>
              <a:gd name="connsiteY2573" fmla="*/ 4205728 h 4469549"/>
              <a:gd name="connsiteX2574" fmla="*/ 1162403 w 5178638"/>
              <a:gd name="connsiteY2574" fmla="*/ 4206834 h 4469549"/>
              <a:gd name="connsiteX2575" fmla="*/ 1132366 w 5178638"/>
              <a:gd name="connsiteY2575" fmla="*/ 4204601 h 4469549"/>
              <a:gd name="connsiteX2576" fmla="*/ 1113592 w 5178638"/>
              <a:gd name="connsiteY2576" fmla="*/ 4205717 h 4469549"/>
              <a:gd name="connsiteX2577" fmla="*/ 1091064 w 5178638"/>
              <a:gd name="connsiteY2577" fmla="*/ 4209066 h 4469549"/>
              <a:gd name="connsiteX2578" fmla="*/ 1023479 w 5178638"/>
              <a:gd name="connsiteY2578" fmla="*/ 4205717 h 4469549"/>
              <a:gd name="connsiteX2579" fmla="*/ 1019724 w 5178638"/>
              <a:gd name="connsiteY2579" fmla="*/ 4205717 h 4469549"/>
              <a:gd name="connsiteX2580" fmla="*/ 914592 w 5178638"/>
              <a:gd name="connsiteY2580" fmla="*/ 4203485 h 4469549"/>
              <a:gd name="connsiteX2581" fmla="*/ 903328 w 5178638"/>
              <a:gd name="connsiteY2581" fmla="*/ 4205717 h 4469549"/>
              <a:gd name="connsiteX2582" fmla="*/ 899518 w 5178638"/>
              <a:gd name="connsiteY2582" fmla="*/ 4206567 h 4469549"/>
              <a:gd name="connsiteX2583" fmla="*/ 908246 w 5178638"/>
              <a:gd name="connsiteY2583" fmla="*/ 4201377 h 4469549"/>
              <a:gd name="connsiteX2584" fmla="*/ 938284 w 5178638"/>
              <a:gd name="connsiteY2584" fmla="*/ 4201377 h 4469549"/>
              <a:gd name="connsiteX2585" fmla="*/ 949549 w 5178638"/>
              <a:gd name="connsiteY2585" fmla="*/ 4199144 h 4469549"/>
              <a:gd name="connsiteX2586" fmla="*/ 938284 w 5178638"/>
              <a:gd name="connsiteY2586" fmla="*/ 4198028 h 4469549"/>
              <a:gd name="connsiteX2587" fmla="*/ 923265 w 5178638"/>
              <a:gd name="connsiteY2587" fmla="*/ 4199144 h 4469549"/>
              <a:gd name="connsiteX2588" fmla="*/ 904492 w 5178638"/>
              <a:gd name="connsiteY2588" fmla="*/ 4199144 h 4469549"/>
              <a:gd name="connsiteX2589" fmla="*/ 874454 w 5178638"/>
              <a:gd name="connsiteY2589" fmla="*/ 4198028 h 4469549"/>
              <a:gd name="connsiteX2590" fmla="*/ 855680 w 5178638"/>
              <a:gd name="connsiteY2590" fmla="*/ 4195795 h 4469549"/>
              <a:gd name="connsiteX2591" fmla="*/ 810624 w 5178638"/>
              <a:gd name="connsiteY2591" fmla="*/ 4179051 h 4469549"/>
              <a:gd name="connsiteX2592" fmla="*/ 825643 w 5178638"/>
              <a:gd name="connsiteY2592" fmla="*/ 4177935 h 4469549"/>
              <a:gd name="connsiteX2593" fmla="*/ 885718 w 5178638"/>
              <a:gd name="connsiteY2593" fmla="*/ 4177935 h 4469549"/>
              <a:gd name="connsiteX2594" fmla="*/ 904492 w 5178638"/>
              <a:gd name="connsiteY2594" fmla="*/ 4174586 h 4469549"/>
              <a:gd name="connsiteX2595" fmla="*/ 836907 w 5178638"/>
              <a:gd name="connsiteY2595" fmla="*/ 4174586 h 4469549"/>
              <a:gd name="connsiteX2596" fmla="*/ 769322 w 5178638"/>
              <a:gd name="connsiteY2596" fmla="*/ 4174586 h 4469549"/>
              <a:gd name="connsiteX2597" fmla="*/ 705491 w 5178638"/>
              <a:gd name="connsiteY2597" fmla="*/ 4172353 h 4469549"/>
              <a:gd name="connsiteX2598" fmla="*/ 615378 w 5178638"/>
              <a:gd name="connsiteY2598" fmla="*/ 4172353 h 4469549"/>
              <a:gd name="connsiteX2599" fmla="*/ 589095 w 5178638"/>
              <a:gd name="connsiteY2599" fmla="*/ 4171237 h 4469549"/>
              <a:gd name="connsiteX2600" fmla="*/ 514001 w 5178638"/>
              <a:gd name="connsiteY2600" fmla="*/ 4177935 h 4469549"/>
              <a:gd name="connsiteX2601" fmla="*/ 509005 w 5178638"/>
              <a:gd name="connsiteY2601" fmla="*/ 4176449 h 4469549"/>
              <a:gd name="connsiteX2602" fmla="*/ 513386 w 5178638"/>
              <a:gd name="connsiteY2602" fmla="*/ 4168289 h 4469549"/>
              <a:gd name="connsiteX2603" fmla="*/ 510432 w 5178638"/>
              <a:gd name="connsiteY2603" fmla="*/ 4166568 h 4469549"/>
              <a:gd name="connsiteX2604" fmla="*/ 534182 w 5178638"/>
              <a:gd name="connsiteY2604" fmla="*/ 4166492 h 4469549"/>
              <a:gd name="connsiteX2605" fmla="*/ 619133 w 5178638"/>
              <a:gd name="connsiteY2605" fmla="*/ 4164539 h 4469549"/>
              <a:gd name="connsiteX2606" fmla="*/ 697982 w 5178638"/>
              <a:gd name="connsiteY2606" fmla="*/ 4162306 h 4469549"/>
              <a:gd name="connsiteX2607" fmla="*/ 656680 w 5178638"/>
              <a:gd name="connsiteY2607" fmla="*/ 4156725 h 4469549"/>
              <a:gd name="connsiteX2608" fmla="*/ 628989 w 5178638"/>
              <a:gd name="connsiteY2608" fmla="*/ 4156725 h 4469549"/>
              <a:gd name="connsiteX2609" fmla="*/ 604114 w 5178638"/>
              <a:gd name="connsiteY2609" fmla="*/ 4160074 h 4469549"/>
              <a:gd name="connsiteX2610" fmla="*/ 585340 w 5178638"/>
              <a:gd name="connsiteY2610" fmla="*/ 4161190 h 4469549"/>
              <a:gd name="connsiteX2611" fmla="*/ 507350 w 5178638"/>
              <a:gd name="connsiteY2611" fmla="*/ 4161190 h 4469549"/>
              <a:gd name="connsiteX2612" fmla="*/ 508894 w 5178638"/>
              <a:gd name="connsiteY2612" fmla="*/ 4156077 h 4469549"/>
              <a:gd name="connsiteX2613" fmla="*/ 510188 w 5178638"/>
              <a:gd name="connsiteY2613" fmla="*/ 4154075 h 4469549"/>
              <a:gd name="connsiteX2614" fmla="*/ 529019 w 5178638"/>
              <a:gd name="connsiteY2614" fmla="*/ 4153376 h 4469549"/>
              <a:gd name="connsiteX2615" fmla="*/ 532774 w 5178638"/>
              <a:gd name="connsiteY2615" fmla="*/ 4147794 h 4469549"/>
              <a:gd name="connsiteX2616" fmla="*/ 526494 w 5178638"/>
              <a:gd name="connsiteY2616" fmla="*/ 4146394 h 4469549"/>
              <a:gd name="connsiteX2617" fmla="*/ 530302 w 5178638"/>
              <a:gd name="connsiteY2617" fmla="*/ 4143513 h 4469549"/>
              <a:gd name="connsiteX2618" fmla="*/ 532774 w 5178638"/>
              <a:gd name="connsiteY2618" fmla="*/ 4143329 h 4469549"/>
              <a:gd name="connsiteX2619" fmla="*/ 536529 w 5178638"/>
              <a:gd name="connsiteY2619" fmla="*/ 4143329 h 4469549"/>
              <a:gd name="connsiteX2620" fmla="*/ 535590 w 5178638"/>
              <a:gd name="connsiteY2620" fmla="*/ 4141376 h 4469549"/>
              <a:gd name="connsiteX2621" fmla="*/ 533258 w 5178638"/>
              <a:gd name="connsiteY2621" fmla="*/ 4141277 h 4469549"/>
              <a:gd name="connsiteX2622" fmla="*/ 534321 w 5178638"/>
              <a:gd name="connsiteY2622" fmla="*/ 4140473 h 4469549"/>
              <a:gd name="connsiteX2623" fmla="*/ 537638 w 5178638"/>
              <a:gd name="connsiteY2623" fmla="*/ 4136251 h 4469549"/>
              <a:gd name="connsiteX2624" fmla="*/ 544038 w 5178638"/>
              <a:gd name="connsiteY2624" fmla="*/ 4136632 h 4469549"/>
              <a:gd name="connsiteX2625" fmla="*/ 551548 w 5178638"/>
              <a:gd name="connsiteY2625" fmla="*/ 4139980 h 4469549"/>
              <a:gd name="connsiteX2626" fmla="*/ 570321 w 5178638"/>
              <a:gd name="connsiteY2626" fmla="*/ 4139980 h 4469549"/>
              <a:gd name="connsiteX2627" fmla="*/ 570321 w 5178638"/>
              <a:gd name="connsiteY2627" fmla="*/ 4148911 h 4469549"/>
              <a:gd name="connsiteX2628" fmla="*/ 645416 w 5178638"/>
              <a:gd name="connsiteY2628" fmla="*/ 4151143 h 4469549"/>
              <a:gd name="connsiteX2629" fmla="*/ 649171 w 5178638"/>
              <a:gd name="connsiteY2629" fmla="*/ 4151143 h 4469549"/>
              <a:gd name="connsiteX2630" fmla="*/ 697982 w 5178638"/>
              <a:gd name="connsiteY2630" fmla="*/ 4151143 h 4469549"/>
              <a:gd name="connsiteX2631" fmla="*/ 709246 w 5178638"/>
              <a:gd name="connsiteY2631" fmla="*/ 4148911 h 4469549"/>
              <a:gd name="connsiteX2632" fmla="*/ 686718 w 5178638"/>
              <a:gd name="connsiteY2632" fmla="*/ 4147794 h 4469549"/>
              <a:gd name="connsiteX2633" fmla="*/ 682963 w 5178638"/>
              <a:gd name="connsiteY2633" fmla="*/ 4144446 h 4469549"/>
              <a:gd name="connsiteX2634" fmla="*/ 697982 w 5178638"/>
              <a:gd name="connsiteY2634" fmla="*/ 4141097 h 4469549"/>
              <a:gd name="connsiteX2635" fmla="*/ 776831 w 5178638"/>
              <a:gd name="connsiteY2635" fmla="*/ 4139980 h 4469549"/>
              <a:gd name="connsiteX2636" fmla="*/ 874454 w 5178638"/>
              <a:gd name="connsiteY2636" fmla="*/ 4139980 h 4469549"/>
              <a:gd name="connsiteX2637" fmla="*/ 964567 w 5178638"/>
              <a:gd name="connsiteY2637" fmla="*/ 4141097 h 4469549"/>
              <a:gd name="connsiteX2638" fmla="*/ 975831 w 5178638"/>
              <a:gd name="connsiteY2638" fmla="*/ 4141097 h 4469549"/>
              <a:gd name="connsiteX2639" fmla="*/ 1065945 w 5178638"/>
              <a:gd name="connsiteY2639" fmla="*/ 4138864 h 4469549"/>
              <a:gd name="connsiteX2640" fmla="*/ 1122266 w 5178638"/>
              <a:gd name="connsiteY2640" fmla="*/ 4142213 h 4469549"/>
              <a:gd name="connsiteX2641" fmla="*/ 1174832 w 5178638"/>
              <a:gd name="connsiteY2641" fmla="*/ 4143329 h 4469549"/>
              <a:gd name="connsiteX2642" fmla="*/ 1198833 w 5178638"/>
              <a:gd name="connsiteY2642" fmla="*/ 4141682 h 4469549"/>
              <a:gd name="connsiteX2643" fmla="*/ 1227250 w 5178638"/>
              <a:gd name="connsiteY2643" fmla="*/ 4142354 h 4469549"/>
              <a:gd name="connsiteX2644" fmla="*/ 1309854 w 5178638"/>
              <a:gd name="connsiteY2644" fmla="*/ 4142633 h 4469549"/>
              <a:gd name="connsiteX2645" fmla="*/ 1313608 w 5178638"/>
              <a:gd name="connsiteY2645" fmla="*/ 4141517 h 4469549"/>
              <a:gd name="connsiteX2646" fmla="*/ 1298590 w 5178638"/>
              <a:gd name="connsiteY2646" fmla="*/ 4140401 h 4469549"/>
              <a:gd name="connsiteX2647" fmla="*/ 1294835 w 5178638"/>
              <a:gd name="connsiteY2647" fmla="*/ 4139284 h 4469549"/>
              <a:gd name="connsiteX2648" fmla="*/ 1298590 w 5178638"/>
              <a:gd name="connsiteY2648" fmla="*/ 4137052 h 4469549"/>
              <a:gd name="connsiteX2649" fmla="*/ 1309854 w 5178638"/>
              <a:gd name="connsiteY2649" fmla="*/ 4134819 h 4469549"/>
              <a:gd name="connsiteX2650" fmla="*/ 1373684 w 5178638"/>
              <a:gd name="connsiteY2650" fmla="*/ 4132587 h 4469549"/>
              <a:gd name="connsiteX2651" fmla="*/ 1580194 w 5178638"/>
              <a:gd name="connsiteY2651" fmla="*/ 4132587 h 4469549"/>
              <a:gd name="connsiteX2652" fmla="*/ 1632760 w 5178638"/>
              <a:gd name="connsiteY2652" fmla="*/ 4125889 h 4469549"/>
              <a:gd name="connsiteX2653" fmla="*/ 1617741 w 5178638"/>
              <a:gd name="connsiteY2653" fmla="*/ 4122540 h 4469549"/>
              <a:gd name="connsiteX2654" fmla="*/ 1580194 w 5178638"/>
              <a:gd name="connsiteY2654" fmla="*/ 4127005 h 4469549"/>
              <a:gd name="connsiteX2655" fmla="*/ 1568930 w 5178638"/>
              <a:gd name="connsiteY2655" fmla="*/ 4128121 h 4469549"/>
              <a:gd name="connsiteX2656" fmla="*/ 1531382 w 5178638"/>
              <a:gd name="connsiteY2656" fmla="*/ 4127005 h 4469549"/>
              <a:gd name="connsiteX2657" fmla="*/ 1467552 w 5178638"/>
              <a:gd name="connsiteY2657" fmla="*/ 4123656 h 4469549"/>
              <a:gd name="connsiteX2658" fmla="*/ 1441269 w 5178638"/>
              <a:gd name="connsiteY2658" fmla="*/ 4122540 h 4469549"/>
              <a:gd name="connsiteX2659" fmla="*/ 1430009 w 5178638"/>
              <a:gd name="connsiteY2659" fmla="*/ 4123524 h 4469549"/>
              <a:gd name="connsiteX2660" fmla="*/ 1396361 w 5178638"/>
              <a:gd name="connsiteY2660" fmla="*/ 4119887 h 4469549"/>
              <a:gd name="connsiteX2661" fmla="*/ 1340040 w 5178638"/>
              <a:gd name="connsiteY2661" fmla="*/ 4115422 h 4469549"/>
              <a:gd name="connsiteX2662" fmla="*/ 1355059 w 5178638"/>
              <a:gd name="connsiteY2662" fmla="*/ 4112073 h 4469549"/>
              <a:gd name="connsiteX2663" fmla="*/ 1355276 w 5178638"/>
              <a:gd name="connsiteY2663" fmla="*/ 4112047 h 4469549"/>
              <a:gd name="connsiteX2664" fmla="*/ 1376031 w 5178638"/>
              <a:gd name="connsiteY2664" fmla="*/ 4115423 h 4469549"/>
              <a:gd name="connsiteX2665" fmla="*/ 1403722 w 5178638"/>
              <a:gd name="connsiteY2665" fmla="*/ 4113610 h 4469549"/>
              <a:gd name="connsiteX2666" fmla="*/ 1448779 w 5178638"/>
              <a:gd name="connsiteY2666" fmla="*/ 4109144 h 4469549"/>
              <a:gd name="connsiteX2667" fmla="*/ 1456288 w 5178638"/>
              <a:gd name="connsiteY2667" fmla="*/ 4110261 h 4469549"/>
              <a:gd name="connsiteX2668" fmla="*/ 1467552 w 5178638"/>
              <a:gd name="connsiteY2668" fmla="*/ 4111377 h 4469549"/>
              <a:gd name="connsiteX2669" fmla="*/ 1580194 w 5178638"/>
              <a:gd name="connsiteY2669" fmla="*/ 4112493 h 4469549"/>
              <a:gd name="connsiteX2670" fmla="*/ 1613986 w 5178638"/>
              <a:gd name="connsiteY2670" fmla="*/ 4114726 h 4469549"/>
              <a:gd name="connsiteX2671" fmla="*/ 1651534 w 5178638"/>
              <a:gd name="connsiteY2671" fmla="*/ 4114726 h 4469549"/>
              <a:gd name="connsiteX2672" fmla="*/ 1711609 w 5178638"/>
              <a:gd name="connsiteY2672" fmla="*/ 4113610 h 4469549"/>
              <a:gd name="connsiteX2673" fmla="*/ 1726628 w 5178638"/>
              <a:gd name="connsiteY2673" fmla="*/ 4113610 h 4469549"/>
              <a:gd name="connsiteX2674" fmla="*/ 1737892 w 5178638"/>
              <a:gd name="connsiteY2674" fmla="*/ 4114726 h 4469549"/>
              <a:gd name="connsiteX2675" fmla="*/ 1730383 w 5178638"/>
              <a:gd name="connsiteY2675" fmla="*/ 4118075 h 4469549"/>
              <a:gd name="connsiteX2676" fmla="*/ 1692836 w 5178638"/>
              <a:gd name="connsiteY2676" fmla="*/ 4122540 h 4469549"/>
              <a:gd name="connsiteX2677" fmla="*/ 1677817 w 5178638"/>
              <a:gd name="connsiteY2677" fmla="*/ 4125889 h 4469549"/>
              <a:gd name="connsiteX2678" fmla="*/ 1734138 w 5178638"/>
              <a:gd name="connsiteY2678" fmla="*/ 4130354 h 4469549"/>
              <a:gd name="connsiteX2679" fmla="*/ 1775440 w 5178638"/>
              <a:gd name="connsiteY2679" fmla="*/ 4134819 h 4469549"/>
              <a:gd name="connsiteX2680" fmla="*/ 1782949 w 5178638"/>
              <a:gd name="connsiteY2680" fmla="*/ 4139284 h 4469549"/>
              <a:gd name="connsiteX2681" fmla="*/ 1767930 w 5178638"/>
              <a:gd name="connsiteY2681" fmla="*/ 4140401 h 4469549"/>
              <a:gd name="connsiteX2682" fmla="*/ 1692836 w 5178638"/>
              <a:gd name="connsiteY2682" fmla="*/ 4140401 h 4469549"/>
              <a:gd name="connsiteX2683" fmla="*/ 1561420 w 5178638"/>
              <a:gd name="connsiteY2683" fmla="*/ 4150447 h 4469549"/>
              <a:gd name="connsiteX2684" fmla="*/ 1519240 w 5178638"/>
              <a:gd name="connsiteY2684" fmla="*/ 4153341 h 4469549"/>
              <a:gd name="connsiteX2685" fmla="*/ 2616263 w 5178638"/>
              <a:gd name="connsiteY2685" fmla="*/ 4153341 h 4469549"/>
              <a:gd name="connsiteX2686" fmla="*/ 2657444 w 5178638"/>
              <a:gd name="connsiteY2686" fmla="*/ 4151301 h 4469549"/>
              <a:gd name="connsiteX2687" fmla="*/ 2676217 w 5178638"/>
              <a:gd name="connsiteY2687" fmla="*/ 4149068 h 4469549"/>
              <a:gd name="connsiteX2688" fmla="*/ 2657444 w 5178638"/>
              <a:gd name="connsiteY2688" fmla="*/ 4146836 h 4469549"/>
              <a:gd name="connsiteX2689" fmla="*/ 2526028 w 5178638"/>
              <a:gd name="connsiteY2689" fmla="*/ 4149068 h 4469549"/>
              <a:gd name="connsiteX2690" fmla="*/ 2469707 w 5178638"/>
              <a:gd name="connsiteY2690" fmla="*/ 4142370 h 4469549"/>
              <a:gd name="connsiteX2691" fmla="*/ 2469707 w 5178638"/>
              <a:gd name="connsiteY2691" fmla="*/ 4140138 h 4469549"/>
              <a:gd name="connsiteX2692" fmla="*/ 2473462 w 5178638"/>
              <a:gd name="connsiteY2692" fmla="*/ 4135673 h 4469549"/>
              <a:gd name="connsiteX2693" fmla="*/ 2507255 w 5178638"/>
              <a:gd name="connsiteY2693" fmla="*/ 4135673 h 4469549"/>
              <a:gd name="connsiteX2694" fmla="*/ 2529783 w 5178638"/>
              <a:gd name="connsiteY2694" fmla="*/ 4133440 h 4469549"/>
              <a:gd name="connsiteX2695" fmla="*/ 2533538 w 5178638"/>
              <a:gd name="connsiteY2695" fmla="*/ 4131208 h 4469549"/>
              <a:gd name="connsiteX2696" fmla="*/ 2526028 w 5178638"/>
              <a:gd name="connsiteY2696" fmla="*/ 4130091 h 4469549"/>
              <a:gd name="connsiteX2697" fmla="*/ 2492236 w 5178638"/>
              <a:gd name="connsiteY2697" fmla="*/ 4130091 h 4469549"/>
              <a:gd name="connsiteX2698" fmla="*/ 2480972 w 5178638"/>
              <a:gd name="connsiteY2698" fmla="*/ 4127859 h 4469549"/>
              <a:gd name="connsiteX2699" fmla="*/ 2488481 w 5178638"/>
              <a:gd name="connsiteY2699" fmla="*/ 4125626 h 4469549"/>
              <a:gd name="connsiteX2700" fmla="*/ 2533538 w 5178638"/>
              <a:gd name="connsiteY2700" fmla="*/ 4120045 h 4469549"/>
              <a:gd name="connsiteX2701" fmla="*/ 2604878 w 5178638"/>
              <a:gd name="connsiteY2701" fmla="*/ 4115579 h 4469549"/>
              <a:gd name="connsiteX2702" fmla="*/ 2604878 w 5178638"/>
              <a:gd name="connsiteY2702" fmla="*/ 4114463 h 4469549"/>
              <a:gd name="connsiteX2703" fmla="*/ 2604878 w 5178638"/>
              <a:gd name="connsiteY2703" fmla="*/ 4112230 h 4469549"/>
              <a:gd name="connsiteX2704" fmla="*/ 2589859 w 5178638"/>
              <a:gd name="connsiteY2704" fmla="*/ 4112230 h 4469549"/>
              <a:gd name="connsiteX2705" fmla="*/ 2578594 w 5178638"/>
              <a:gd name="connsiteY2705" fmla="*/ 4105533 h 4469549"/>
              <a:gd name="connsiteX2706" fmla="*/ 2574840 w 5178638"/>
              <a:gd name="connsiteY2706" fmla="*/ 4102184 h 4469549"/>
              <a:gd name="connsiteX2707" fmla="*/ 2541047 w 5178638"/>
              <a:gd name="connsiteY2707" fmla="*/ 4098835 h 4469549"/>
              <a:gd name="connsiteX2708" fmla="*/ 2567330 w 5178638"/>
              <a:gd name="connsiteY2708" fmla="*/ 4098835 h 4469549"/>
              <a:gd name="connsiteX2709" fmla="*/ 2571085 w 5178638"/>
              <a:gd name="connsiteY2709" fmla="*/ 4095486 h 4469549"/>
              <a:gd name="connsiteX2710" fmla="*/ 2571085 w 5178638"/>
              <a:gd name="connsiteY2710" fmla="*/ 4093253 h 4469549"/>
              <a:gd name="connsiteX2711" fmla="*/ 2574840 w 5178638"/>
              <a:gd name="connsiteY2711" fmla="*/ 4093253 h 4469549"/>
              <a:gd name="connsiteX2712" fmla="*/ 2612387 w 5178638"/>
              <a:gd name="connsiteY2712" fmla="*/ 4094370 h 4469549"/>
              <a:gd name="connsiteX2713" fmla="*/ 2619896 w 5178638"/>
              <a:gd name="connsiteY2713" fmla="*/ 4093253 h 4469549"/>
              <a:gd name="connsiteX2714" fmla="*/ 2616142 w 5178638"/>
              <a:gd name="connsiteY2714" fmla="*/ 4091021 h 4469549"/>
              <a:gd name="connsiteX2715" fmla="*/ 2593613 w 5178638"/>
              <a:gd name="connsiteY2715" fmla="*/ 4086556 h 4469549"/>
              <a:gd name="connsiteX2716" fmla="*/ 2589859 w 5178638"/>
              <a:gd name="connsiteY2716" fmla="*/ 4080974 h 4469549"/>
              <a:gd name="connsiteX2717" fmla="*/ 2597368 w 5178638"/>
              <a:gd name="connsiteY2717" fmla="*/ 4077625 h 4469549"/>
              <a:gd name="connsiteX2718" fmla="*/ 2616142 w 5178638"/>
              <a:gd name="connsiteY2718" fmla="*/ 4077625 h 4469549"/>
              <a:gd name="connsiteX2719" fmla="*/ 2661198 w 5178638"/>
              <a:gd name="connsiteY2719" fmla="*/ 4082090 h 4469549"/>
              <a:gd name="connsiteX2720" fmla="*/ 2679972 w 5178638"/>
              <a:gd name="connsiteY2720" fmla="*/ 4079858 h 4469549"/>
              <a:gd name="connsiteX2721" fmla="*/ 2691236 w 5178638"/>
              <a:gd name="connsiteY2721" fmla="*/ 4073160 h 4469549"/>
              <a:gd name="connsiteX2722" fmla="*/ 2725029 w 5178638"/>
              <a:gd name="connsiteY2722" fmla="*/ 4070927 h 4469549"/>
              <a:gd name="connsiteX2723" fmla="*/ 2755066 w 5178638"/>
              <a:gd name="connsiteY2723" fmla="*/ 4072044 h 4469549"/>
              <a:gd name="connsiteX2724" fmla="*/ 2762576 w 5178638"/>
              <a:gd name="connsiteY2724" fmla="*/ 4068695 h 4469549"/>
              <a:gd name="connsiteX2725" fmla="*/ 2755066 w 5178638"/>
              <a:gd name="connsiteY2725" fmla="*/ 4065346 h 4469549"/>
              <a:gd name="connsiteX2726" fmla="*/ 2743802 w 5178638"/>
              <a:gd name="connsiteY2726" fmla="*/ 4066462 h 4469549"/>
              <a:gd name="connsiteX2727" fmla="*/ 2698746 w 5178638"/>
              <a:gd name="connsiteY2727" fmla="*/ 4063113 h 4469549"/>
              <a:gd name="connsiteX2728" fmla="*/ 2694991 w 5178638"/>
              <a:gd name="connsiteY2728" fmla="*/ 4056415 h 4469549"/>
              <a:gd name="connsiteX2729" fmla="*/ 2661198 w 5178638"/>
              <a:gd name="connsiteY2729" fmla="*/ 4056415 h 4469549"/>
              <a:gd name="connsiteX2730" fmla="*/ 2631161 w 5178638"/>
              <a:gd name="connsiteY2730" fmla="*/ 4055299 h 4469549"/>
              <a:gd name="connsiteX2731" fmla="*/ 2604878 w 5178638"/>
              <a:gd name="connsiteY2731" fmla="*/ 4056415 h 4469549"/>
              <a:gd name="connsiteX2732" fmla="*/ 2511009 w 5178638"/>
              <a:gd name="connsiteY2732" fmla="*/ 4057532 h 4469549"/>
              <a:gd name="connsiteX2733" fmla="*/ 2469707 w 5178638"/>
              <a:gd name="connsiteY2733" fmla="*/ 4057532 h 4469549"/>
              <a:gd name="connsiteX2734" fmla="*/ 2405877 w 5178638"/>
              <a:gd name="connsiteY2734" fmla="*/ 4063113 h 4469549"/>
              <a:gd name="connsiteX2735" fmla="*/ 2398368 w 5178638"/>
              <a:gd name="connsiteY2735" fmla="*/ 4059764 h 4469549"/>
              <a:gd name="connsiteX2736" fmla="*/ 2357066 w 5178638"/>
              <a:gd name="connsiteY2736" fmla="*/ 4058648 h 4469549"/>
              <a:gd name="connsiteX2737" fmla="*/ 2327028 w 5178638"/>
              <a:gd name="connsiteY2737" fmla="*/ 4063113 h 4469549"/>
              <a:gd name="connsiteX2738" fmla="*/ 2300745 w 5178638"/>
              <a:gd name="connsiteY2738" fmla="*/ 4065346 h 4469549"/>
              <a:gd name="connsiteX2739" fmla="*/ 2248179 w 5178638"/>
              <a:gd name="connsiteY2739" fmla="*/ 4056415 h 4469549"/>
              <a:gd name="connsiteX2740" fmla="*/ 2218141 w 5178638"/>
              <a:gd name="connsiteY2740" fmla="*/ 4051950 h 4469549"/>
              <a:gd name="connsiteX2741" fmla="*/ 2195613 w 5178638"/>
              <a:gd name="connsiteY2741" fmla="*/ 4054183 h 4469549"/>
              <a:gd name="connsiteX2742" fmla="*/ 2176839 w 5178638"/>
              <a:gd name="connsiteY2742" fmla="*/ 4057532 h 4469549"/>
              <a:gd name="connsiteX2743" fmla="*/ 2169329 w 5178638"/>
              <a:gd name="connsiteY2743" fmla="*/ 4063113 h 4469549"/>
              <a:gd name="connsiteX2744" fmla="*/ 2139292 w 5178638"/>
              <a:gd name="connsiteY2744" fmla="*/ 4063113 h 4469549"/>
              <a:gd name="connsiteX2745" fmla="*/ 2124273 w 5178638"/>
              <a:gd name="connsiteY2745" fmla="*/ 4057532 h 4469549"/>
              <a:gd name="connsiteX2746" fmla="*/ 2097990 w 5178638"/>
              <a:gd name="connsiteY2746" fmla="*/ 4058648 h 4469549"/>
              <a:gd name="connsiteX2747" fmla="*/ 2056688 w 5178638"/>
              <a:gd name="connsiteY2747" fmla="*/ 4061997 h 4469549"/>
              <a:gd name="connsiteX2748" fmla="*/ 2045424 w 5178638"/>
              <a:gd name="connsiteY2748" fmla="*/ 4060880 h 4469549"/>
              <a:gd name="connsiteX2749" fmla="*/ 2030405 w 5178638"/>
              <a:gd name="connsiteY2749" fmla="*/ 4053066 h 4469549"/>
              <a:gd name="connsiteX2750" fmla="*/ 2019141 w 5178638"/>
              <a:gd name="connsiteY2750" fmla="*/ 4050834 h 4469549"/>
              <a:gd name="connsiteX2751" fmla="*/ 1966574 w 5178638"/>
              <a:gd name="connsiteY2751" fmla="*/ 4059764 h 4469549"/>
              <a:gd name="connsiteX2752" fmla="*/ 1959065 w 5178638"/>
              <a:gd name="connsiteY2752" fmla="*/ 4061997 h 4469549"/>
              <a:gd name="connsiteX2753" fmla="*/ 1966574 w 5178638"/>
              <a:gd name="connsiteY2753" fmla="*/ 4064229 h 4469549"/>
              <a:gd name="connsiteX2754" fmla="*/ 2019141 w 5178638"/>
              <a:gd name="connsiteY2754" fmla="*/ 4065346 h 4469549"/>
              <a:gd name="connsiteX2755" fmla="*/ 2030405 w 5178638"/>
              <a:gd name="connsiteY2755" fmla="*/ 4066462 h 4469549"/>
              <a:gd name="connsiteX2756" fmla="*/ 2049179 w 5178638"/>
              <a:gd name="connsiteY2756" fmla="*/ 4069811 h 4469549"/>
              <a:gd name="connsiteX2757" fmla="*/ 2056688 w 5178638"/>
              <a:gd name="connsiteY2757" fmla="*/ 4074276 h 4469549"/>
              <a:gd name="connsiteX2758" fmla="*/ 2045424 w 5178638"/>
              <a:gd name="connsiteY2758" fmla="*/ 4078741 h 4469549"/>
              <a:gd name="connsiteX2759" fmla="*/ 2060442 w 5178638"/>
              <a:gd name="connsiteY2759" fmla="*/ 4078741 h 4469549"/>
              <a:gd name="connsiteX2760" fmla="*/ 2086726 w 5178638"/>
              <a:gd name="connsiteY2760" fmla="*/ 4077625 h 4469549"/>
              <a:gd name="connsiteX2761" fmla="*/ 2116764 w 5178638"/>
              <a:gd name="connsiteY2761" fmla="*/ 4078741 h 4469549"/>
              <a:gd name="connsiteX2762" fmla="*/ 2135537 w 5178638"/>
              <a:gd name="connsiteY2762" fmla="*/ 4084323 h 4469549"/>
              <a:gd name="connsiteX2763" fmla="*/ 2150556 w 5178638"/>
              <a:gd name="connsiteY2763" fmla="*/ 4085439 h 4469549"/>
              <a:gd name="connsiteX2764" fmla="*/ 2210631 w 5178638"/>
              <a:gd name="connsiteY2764" fmla="*/ 4085439 h 4469549"/>
              <a:gd name="connsiteX2765" fmla="*/ 2274462 w 5178638"/>
              <a:gd name="connsiteY2765" fmla="*/ 4085439 h 4469549"/>
              <a:gd name="connsiteX2766" fmla="*/ 2274462 w 5178638"/>
              <a:gd name="connsiteY2766" fmla="*/ 4086556 h 4469549"/>
              <a:gd name="connsiteX2767" fmla="*/ 2210631 w 5178638"/>
              <a:gd name="connsiteY2767" fmla="*/ 4087672 h 4469549"/>
              <a:gd name="connsiteX2768" fmla="*/ 2225650 w 5178638"/>
              <a:gd name="connsiteY2768" fmla="*/ 4091021 h 4469549"/>
              <a:gd name="connsiteX2769" fmla="*/ 2338292 w 5178638"/>
              <a:gd name="connsiteY2769" fmla="*/ 4094370 h 4469549"/>
              <a:gd name="connsiteX2770" fmla="*/ 2360820 w 5178638"/>
              <a:gd name="connsiteY2770" fmla="*/ 4094370 h 4469549"/>
              <a:gd name="connsiteX2771" fmla="*/ 2409632 w 5178638"/>
              <a:gd name="connsiteY2771" fmla="*/ 4101067 h 4469549"/>
              <a:gd name="connsiteX2772" fmla="*/ 2443424 w 5178638"/>
              <a:gd name="connsiteY2772" fmla="*/ 4101067 h 4469549"/>
              <a:gd name="connsiteX2773" fmla="*/ 2454689 w 5178638"/>
              <a:gd name="connsiteY2773" fmla="*/ 4103300 h 4469549"/>
              <a:gd name="connsiteX2774" fmla="*/ 2450934 w 5178638"/>
              <a:gd name="connsiteY2774" fmla="*/ 4106649 h 4469549"/>
              <a:gd name="connsiteX2775" fmla="*/ 2424651 w 5178638"/>
              <a:gd name="connsiteY2775" fmla="*/ 4107765 h 4469549"/>
              <a:gd name="connsiteX2776" fmla="*/ 2409632 w 5178638"/>
              <a:gd name="connsiteY2776" fmla="*/ 4102184 h 4469549"/>
              <a:gd name="connsiteX2777" fmla="*/ 2372085 w 5178638"/>
              <a:gd name="connsiteY2777" fmla="*/ 4101067 h 4469549"/>
              <a:gd name="connsiteX2778" fmla="*/ 2327028 w 5178638"/>
              <a:gd name="connsiteY2778" fmla="*/ 4101067 h 4469549"/>
              <a:gd name="connsiteX2779" fmla="*/ 2308254 w 5178638"/>
              <a:gd name="connsiteY2779" fmla="*/ 4101067 h 4469549"/>
              <a:gd name="connsiteX2780" fmla="*/ 2281971 w 5178638"/>
              <a:gd name="connsiteY2780" fmla="*/ 4102184 h 4469549"/>
              <a:gd name="connsiteX2781" fmla="*/ 2255688 w 5178638"/>
              <a:gd name="connsiteY2781" fmla="*/ 4101067 h 4469549"/>
              <a:gd name="connsiteX2782" fmla="*/ 2240669 w 5178638"/>
              <a:gd name="connsiteY2782" fmla="*/ 4102184 h 4469549"/>
              <a:gd name="connsiteX2783" fmla="*/ 2233160 w 5178638"/>
              <a:gd name="connsiteY2783" fmla="*/ 4098835 h 4469549"/>
              <a:gd name="connsiteX2784" fmla="*/ 2214386 w 5178638"/>
              <a:gd name="connsiteY2784" fmla="*/ 4098835 h 4469549"/>
              <a:gd name="connsiteX2785" fmla="*/ 2206877 w 5178638"/>
              <a:gd name="connsiteY2785" fmla="*/ 4101067 h 4469549"/>
              <a:gd name="connsiteX2786" fmla="*/ 2203122 w 5178638"/>
              <a:gd name="connsiteY2786" fmla="*/ 4096602 h 4469549"/>
              <a:gd name="connsiteX2787" fmla="*/ 2180594 w 5178638"/>
              <a:gd name="connsiteY2787" fmla="*/ 4096602 h 4469549"/>
              <a:gd name="connsiteX2788" fmla="*/ 2173084 w 5178638"/>
              <a:gd name="connsiteY2788" fmla="*/ 4098835 h 4469549"/>
              <a:gd name="connsiteX2789" fmla="*/ 2169329 w 5178638"/>
              <a:gd name="connsiteY2789" fmla="*/ 4094370 h 4469549"/>
              <a:gd name="connsiteX2790" fmla="*/ 2109254 w 5178638"/>
              <a:gd name="connsiteY2790" fmla="*/ 4093253 h 4469549"/>
              <a:gd name="connsiteX2791" fmla="*/ 2097990 w 5178638"/>
              <a:gd name="connsiteY2791" fmla="*/ 4093253 h 4469549"/>
              <a:gd name="connsiteX2792" fmla="*/ 2082971 w 5178638"/>
              <a:gd name="connsiteY2792" fmla="*/ 4094370 h 4469549"/>
              <a:gd name="connsiteX2793" fmla="*/ 2049179 w 5178638"/>
              <a:gd name="connsiteY2793" fmla="*/ 4096602 h 4469549"/>
              <a:gd name="connsiteX2794" fmla="*/ 2015386 w 5178638"/>
              <a:gd name="connsiteY2794" fmla="*/ 4096602 h 4469549"/>
              <a:gd name="connsiteX2795" fmla="*/ 1981594 w 5178638"/>
              <a:gd name="connsiteY2795" fmla="*/ 4094370 h 4469549"/>
              <a:gd name="connsiteX2796" fmla="*/ 1955310 w 5178638"/>
              <a:gd name="connsiteY2796" fmla="*/ 4094370 h 4469549"/>
              <a:gd name="connsiteX2797" fmla="*/ 1940291 w 5178638"/>
              <a:gd name="connsiteY2797" fmla="*/ 4096602 h 4469549"/>
              <a:gd name="connsiteX2798" fmla="*/ 1921518 w 5178638"/>
              <a:gd name="connsiteY2798" fmla="*/ 4096602 h 4469549"/>
              <a:gd name="connsiteX2799" fmla="*/ 1887725 w 5178638"/>
              <a:gd name="connsiteY2799" fmla="*/ 4096602 h 4469549"/>
              <a:gd name="connsiteX2800" fmla="*/ 1883971 w 5178638"/>
              <a:gd name="connsiteY2800" fmla="*/ 4096602 h 4469549"/>
              <a:gd name="connsiteX2801" fmla="*/ 1842668 w 5178638"/>
              <a:gd name="connsiteY2801" fmla="*/ 4089904 h 4469549"/>
              <a:gd name="connsiteX2802" fmla="*/ 1842668 w 5178638"/>
              <a:gd name="connsiteY2802" fmla="*/ 4087672 h 4469549"/>
              <a:gd name="connsiteX2803" fmla="*/ 1853933 w 5178638"/>
              <a:gd name="connsiteY2803" fmla="*/ 4080974 h 4469549"/>
              <a:gd name="connsiteX2804" fmla="*/ 1883971 w 5178638"/>
              <a:gd name="connsiteY2804" fmla="*/ 4080974 h 4469549"/>
              <a:gd name="connsiteX2805" fmla="*/ 1895235 w 5178638"/>
              <a:gd name="connsiteY2805" fmla="*/ 4078741 h 4469549"/>
              <a:gd name="connsiteX2806" fmla="*/ 1883971 w 5178638"/>
              <a:gd name="connsiteY2806" fmla="*/ 4077625 h 4469549"/>
              <a:gd name="connsiteX2807" fmla="*/ 1868952 w 5178638"/>
              <a:gd name="connsiteY2807" fmla="*/ 4078741 h 4469549"/>
              <a:gd name="connsiteX2808" fmla="*/ 1850178 w 5178638"/>
              <a:gd name="connsiteY2808" fmla="*/ 4078741 h 4469549"/>
              <a:gd name="connsiteX2809" fmla="*/ 1820140 w 5178638"/>
              <a:gd name="connsiteY2809" fmla="*/ 4077625 h 4469549"/>
              <a:gd name="connsiteX2810" fmla="*/ 1801367 w 5178638"/>
              <a:gd name="connsiteY2810" fmla="*/ 4075393 h 4469549"/>
              <a:gd name="connsiteX2811" fmla="*/ 1756310 w 5178638"/>
              <a:gd name="connsiteY2811" fmla="*/ 4058648 h 4469549"/>
              <a:gd name="connsiteX2812" fmla="*/ 1771329 w 5178638"/>
              <a:gd name="connsiteY2812" fmla="*/ 4057532 h 4469549"/>
              <a:gd name="connsiteX2813" fmla="*/ 1831404 w 5178638"/>
              <a:gd name="connsiteY2813" fmla="*/ 4057532 h 4469549"/>
              <a:gd name="connsiteX2814" fmla="*/ 1850178 w 5178638"/>
              <a:gd name="connsiteY2814" fmla="*/ 4054183 h 4469549"/>
              <a:gd name="connsiteX2815" fmla="*/ 1782593 w 5178638"/>
              <a:gd name="connsiteY2815" fmla="*/ 4054183 h 4469549"/>
              <a:gd name="connsiteX2816" fmla="*/ 1715008 w 5178638"/>
              <a:gd name="connsiteY2816" fmla="*/ 4054183 h 4469549"/>
              <a:gd name="connsiteX2817" fmla="*/ 1651177 w 5178638"/>
              <a:gd name="connsiteY2817" fmla="*/ 4051950 h 4469549"/>
              <a:gd name="connsiteX2818" fmla="*/ 1561064 w 5178638"/>
              <a:gd name="connsiteY2818" fmla="*/ 4051950 h 4469549"/>
              <a:gd name="connsiteX2819" fmla="*/ 1534781 w 5178638"/>
              <a:gd name="connsiteY2819" fmla="*/ 4050834 h 4469549"/>
              <a:gd name="connsiteX2820" fmla="*/ 1459687 w 5178638"/>
              <a:gd name="connsiteY2820" fmla="*/ 4057532 h 4469549"/>
              <a:gd name="connsiteX2821" fmla="*/ 1452177 w 5178638"/>
              <a:gd name="connsiteY2821" fmla="*/ 4055299 h 4469549"/>
              <a:gd name="connsiteX2822" fmla="*/ 1448422 w 5178638"/>
              <a:gd name="connsiteY2822" fmla="*/ 4049717 h 4469549"/>
              <a:gd name="connsiteX2823" fmla="*/ 1426422 w 5178638"/>
              <a:gd name="connsiteY2823" fmla="*/ 4049665 h 4469549"/>
              <a:gd name="connsiteX2824" fmla="*/ 1420774 w 5178638"/>
              <a:gd name="connsiteY2824" fmla="*/ 4049508 h 4469549"/>
              <a:gd name="connsiteX2825" fmla="*/ 4371810 w 5178638"/>
              <a:gd name="connsiteY2825" fmla="*/ 4049508 h 4469549"/>
              <a:gd name="connsiteX2826" fmla="*/ 2589320 w 5178638"/>
              <a:gd name="connsiteY2826" fmla="*/ 976247 h 4469549"/>
              <a:gd name="connsiteX2827" fmla="*/ 838064 w 5178638"/>
              <a:gd name="connsiteY2827" fmla="*/ 3995653 h 4469549"/>
              <a:gd name="connsiteX2828" fmla="*/ 783426 w 5178638"/>
              <a:gd name="connsiteY2828" fmla="*/ 3992786 h 4469549"/>
              <a:gd name="connsiteX2829" fmla="*/ 757144 w 5178638"/>
              <a:gd name="connsiteY2829" fmla="*/ 3991670 h 4469549"/>
              <a:gd name="connsiteX2830" fmla="*/ 712087 w 5178638"/>
              <a:gd name="connsiteY2830" fmla="*/ 3995019 h 4469549"/>
              <a:gd name="connsiteX2831" fmla="*/ 689559 w 5178638"/>
              <a:gd name="connsiteY2831" fmla="*/ 3995019 h 4469549"/>
              <a:gd name="connsiteX2832" fmla="*/ 648256 w 5178638"/>
              <a:gd name="connsiteY2832" fmla="*/ 3995019 h 4469549"/>
              <a:gd name="connsiteX2833" fmla="*/ 618218 w 5178638"/>
              <a:gd name="connsiteY2833" fmla="*/ 3993903 h 4469549"/>
              <a:gd name="connsiteX2834" fmla="*/ 607456 w 5178638"/>
              <a:gd name="connsiteY2834" fmla="*/ 3992166 h 4469549"/>
              <a:gd name="connsiteX2835" fmla="*/ 610427 w 5178638"/>
              <a:gd name="connsiteY2835" fmla="*/ 3984921 h 4469549"/>
              <a:gd name="connsiteX2836" fmla="*/ 614567 w 5178638"/>
              <a:gd name="connsiteY2836" fmla="*/ 3980326 h 4469549"/>
              <a:gd name="connsiteX2837" fmla="*/ 618218 w 5178638"/>
              <a:gd name="connsiteY2837" fmla="*/ 3980507 h 4469549"/>
              <a:gd name="connsiteX2838" fmla="*/ 659521 w 5178638"/>
              <a:gd name="connsiteY2838" fmla="*/ 3980507 h 4469549"/>
              <a:gd name="connsiteX2839" fmla="*/ 659929 w 5178638"/>
              <a:gd name="connsiteY2839" fmla="*/ 3980507 h 4469549"/>
              <a:gd name="connsiteX2840" fmla="*/ 656176 w 5178638"/>
              <a:gd name="connsiteY2840" fmla="*/ 3979391 h 4469549"/>
              <a:gd name="connsiteX2841" fmla="*/ 633178 w 5178638"/>
              <a:gd name="connsiteY2841" fmla="*/ 3975065 h 4469549"/>
              <a:gd name="connsiteX2842" fmla="*/ 617558 w 5178638"/>
              <a:gd name="connsiteY2842" fmla="*/ 3977006 h 4469549"/>
              <a:gd name="connsiteX2843" fmla="*/ 630968 w 5178638"/>
              <a:gd name="connsiteY2843" fmla="*/ 3962124 h 4469549"/>
              <a:gd name="connsiteX2844" fmla="*/ 650236 w 5178638"/>
              <a:gd name="connsiteY2844" fmla="*/ 3946191 h 4469549"/>
              <a:gd name="connsiteX2845" fmla="*/ 653758 w 5178638"/>
              <a:gd name="connsiteY2845" fmla="*/ 3941666 h 4469549"/>
              <a:gd name="connsiteX2846" fmla="*/ 678821 w 5178638"/>
              <a:gd name="connsiteY2846" fmla="*/ 3898648 h 4469549"/>
              <a:gd name="connsiteX2847" fmla="*/ 688494 w 5178638"/>
              <a:gd name="connsiteY2847" fmla="*/ 3869620 h 4469549"/>
              <a:gd name="connsiteX2848" fmla="*/ 710640 w 5178638"/>
              <a:gd name="connsiteY2848" fmla="*/ 3834722 h 4469549"/>
              <a:gd name="connsiteX2849" fmla="*/ 718455 w 5178638"/>
              <a:gd name="connsiteY2849" fmla="*/ 3830619 h 4469549"/>
              <a:gd name="connsiteX2850" fmla="*/ 718513 w 5178638"/>
              <a:gd name="connsiteY2850" fmla="*/ 3830520 h 4469549"/>
              <a:gd name="connsiteX2851" fmla="*/ 728623 w 5178638"/>
              <a:gd name="connsiteY2851" fmla="*/ 3799572 h 4469549"/>
              <a:gd name="connsiteX2852" fmla="*/ 743843 w 5178638"/>
              <a:gd name="connsiteY2852" fmla="*/ 3771503 h 4469549"/>
              <a:gd name="connsiteX2853" fmla="*/ 764635 w 5178638"/>
              <a:gd name="connsiteY2853" fmla="*/ 3735816 h 4469549"/>
              <a:gd name="connsiteX2854" fmla="*/ 781621 w 5178638"/>
              <a:gd name="connsiteY2854" fmla="*/ 3705509 h 4469549"/>
              <a:gd name="connsiteX2855" fmla="*/ 751200 w 5178638"/>
              <a:gd name="connsiteY2855" fmla="*/ 3687785 h 4469549"/>
              <a:gd name="connsiteX2856" fmla="*/ 760524 w 5178638"/>
              <a:gd name="connsiteY2856" fmla="*/ 3678229 h 4469549"/>
              <a:gd name="connsiteX2857" fmla="*/ 775645 w 5178638"/>
              <a:gd name="connsiteY2857" fmla="*/ 3652274 h 4469549"/>
              <a:gd name="connsiteX2858" fmla="*/ 792122 w 5178638"/>
              <a:gd name="connsiteY2858" fmla="*/ 3627110 h 4469549"/>
              <a:gd name="connsiteX2859" fmla="*/ 806173 w 5178638"/>
              <a:gd name="connsiteY2859" fmla="*/ 3609223 h 4469549"/>
              <a:gd name="connsiteX2860" fmla="*/ 842086 w 5178638"/>
              <a:gd name="connsiteY2860" fmla="*/ 3547582 h 4469549"/>
              <a:gd name="connsiteX2861" fmla="*/ 865588 w 5178638"/>
              <a:gd name="connsiteY2861" fmla="*/ 3513474 h 4469549"/>
              <a:gd name="connsiteX2862" fmla="*/ 869368 w 5178638"/>
              <a:gd name="connsiteY2862" fmla="*/ 3506986 h 4469549"/>
              <a:gd name="connsiteX2863" fmla="*/ 897721 w 5178638"/>
              <a:gd name="connsiteY2863" fmla="*/ 3458322 h 4469549"/>
              <a:gd name="connsiteX2864" fmla="*/ 926073 w 5178638"/>
              <a:gd name="connsiteY2864" fmla="*/ 3409658 h 4469549"/>
              <a:gd name="connsiteX2865" fmla="*/ 1011949 w 5178638"/>
              <a:gd name="connsiteY2865" fmla="*/ 3268489 h 4469549"/>
              <a:gd name="connsiteX2866" fmla="*/ 1012484 w 5178638"/>
              <a:gd name="connsiteY2866" fmla="*/ 3264456 h 4469549"/>
              <a:gd name="connsiteX2867" fmla="*/ 1003569 w 5178638"/>
              <a:gd name="connsiteY2867" fmla="*/ 3276643 h 4469549"/>
              <a:gd name="connsiteX2868" fmla="*/ 1000323 w 5178638"/>
              <a:gd name="connsiteY2868" fmla="*/ 3279097 h 4469549"/>
              <a:gd name="connsiteX2869" fmla="*/ 999504 w 5178638"/>
              <a:gd name="connsiteY2869" fmla="*/ 3274274 h 4469549"/>
              <a:gd name="connsiteX2870" fmla="*/ 1002463 w 5178638"/>
              <a:gd name="connsiteY2870" fmla="*/ 3262962 h 4469549"/>
              <a:gd name="connsiteX2871" fmla="*/ 1031886 w 5178638"/>
              <a:gd name="connsiteY2871" fmla="*/ 3206231 h 4469549"/>
              <a:gd name="connsiteX2872" fmla="*/ 1135845 w 5178638"/>
              <a:gd name="connsiteY2872" fmla="*/ 3027796 h 4469549"/>
              <a:gd name="connsiteX2873" fmla="*/ 1154176 w 5178638"/>
              <a:gd name="connsiteY2873" fmla="*/ 2977639 h 4469549"/>
              <a:gd name="connsiteX2874" fmla="*/ 1142549 w 5178638"/>
              <a:gd name="connsiteY2874" fmla="*/ 2988248 h 4469549"/>
              <a:gd name="connsiteX2875" fmla="*/ 1129068 w 5178638"/>
              <a:gd name="connsiteY2875" fmla="*/ 3023848 h 4469549"/>
              <a:gd name="connsiteX2876" fmla="*/ 1124753 w 5178638"/>
              <a:gd name="connsiteY2876" fmla="*/ 3034370 h 4469549"/>
              <a:gd name="connsiteX2877" fmla="*/ 1104496 w 5178638"/>
              <a:gd name="connsiteY2877" fmla="*/ 3066024 h 4469549"/>
              <a:gd name="connsiteX2878" fmla="*/ 1068298 w 5178638"/>
              <a:gd name="connsiteY2878" fmla="*/ 3118808 h 4469549"/>
              <a:gd name="connsiteX2879" fmla="*/ 1053712 w 5178638"/>
              <a:gd name="connsiteY2879" fmla="*/ 3140728 h 4469549"/>
              <a:gd name="connsiteX2880" fmla="*/ 1035096 w 5178638"/>
              <a:gd name="connsiteY2880" fmla="*/ 3182029 h 4469549"/>
              <a:gd name="connsiteX2881" fmla="*/ 1023755 w 5178638"/>
              <a:gd name="connsiteY2881" fmla="*/ 3201494 h 4469549"/>
              <a:gd name="connsiteX2882" fmla="*/ 1002963 w 5178638"/>
              <a:gd name="connsiteY2882" fmla="*/ 3237181 h 4469549"/>
              <a:gd name="connsiteX2883" fmla="*/ 986487 w 5178638"/>
              <a:gd name="connsiteY2883" fmla="*/ 3262346 h 4469549"/>
              <a:gd name="connsiteX2884" fmla="*/ 943798 w 5178638"/>
              <a:gd name="connsiteY2884" fmla="*/ 3320038 h 4469549"/>
              <a:gd name="connsiteX2885" fmla="*/ 937058 w 5178638"/>
              <a:gd name="connsiteY2885" fmla="*/ 3337839 h 4469549"/>
              <a:gd name="connsiteX2886" fmla="*/ 915481 w 5178638"/>
              <a:gd name="connsiteY2886" fmla="*/ 3390451 h 4469549"/>
              <a:gd name="connsiteX2887" fmla="*/ 885239 w 5178638"/>
              <a:gd name="connsiteY2887" fmla="*/ 3442358 h 4469549"/>
              <a:gd name="connsiteX2888" fmla="*/ 843905 w 5178638"/>
              <a:gd name="connsiteY2888" fmla="*/ 3500842 h 4469549"/>
              <a:gd name="connsiteX2889" fmla="*/ 834454 w 5178638"/>
              <a:gd name="connsiteY2889" fmla="*/ 3517063 h 4469549"/>
              <a:gd name="connsiteX2890" fmla="*/ 820938 w 5178638"/>
              <a:gd name="connsiteY2890" fmla="*/ 3530916 h 4469549"/>
              <a:gd name="connsiteX2891" fmla="*/ 852250 w 5178638"/>
              <a:gd name="connsiteY2891" fmla="*/ 3470939 h 4469549"/>
              <a:gd name="connsiteX2892" fmla="*/ 890303 w 5178638"/>
              <a:gd name="connsiteY2892" fmla="*/ 3393164 h 4469549"/>
              <a:gd name="connsiteX2893" fmla="*/ 914590 w 5178638"/>
              <a:gd name="connsiteY2893" fmla="*/ 3342131 h 4469549"/>
              <a:gd name="connsiteX2894" fmla="*/ 944832 w 5178638"/>
              <a:gd name="connsiteY2894" fmla="*/ 3290222 h 4469549"/>
              <a:gd name="connsiteX2895" fmla="*/ 970225 w 5178638"/>
              <a:gd name="connsiteY2895" fmla="*/ 3252871 h 4469549"/>
              <a:gd name="connsiteX2896" fmla="*/ 991016 w 5178638"/>
              <a:gd name="connsiteY2896" fmla="*/ 3217184 h 4469549"/>
              <a:gd name="connsiteX2897" fmla="*/ 994797 w 5178638"/>
              <a:gd name="connsiteY2897" fmla="*/ 3210695 h 4469549"/>
              <a:gd name="connsiteX2898" fmla="*/ 1023970 w 5178638"/>
              <a:gd name="connsiteY2898" fmla="*/ 3166855 h 4469549"/>
              <a:gd name="connsiteX2899" fmla="*/ 1041230 w 5178638"/>
              <a:gd name="connsiteY2899" fmla="*/ 3124765 h 4469549"/>
              <a:gd name="connsiteX2900" fmla="*/ 1046366 w 5178638"/>
              <a:gd name="connsiteY2900" fmla="*/ 3119067 h 4469549"/>
              <a:gd name="connsiteX2901" fmla="*/ 1053391 w 5178638"/>
              <a:gd name="connsiteY2901" fmla="*/ 3110123 h 4469549"/>
              <a:gd name="connsiteX2902" fmla="*/ 1111451 w 5178638"/>
              <a:gd name="connsiteY2902" fmla="*/ 3013584 h 4469549"/>
              <a:gd name="connsiteX2903" fmla="*/ 1131173 w 5178638"/>
              <a:gd name="connsiteY2903" fmla="*/ 2985966 h 4469549"/>
              <a:gd name="connsiteX2904" fmla="*/ 1150075 w 5178638"/>
              <a:gd name="connsiteY2904" fmla="*/ 2953522 h 4469549"/>
              <a:gd name="connsiteX2905" fmla="*/ 1178962 w 5178638"/>
              <a:gd name="connsiteY2905" fmla="*/ 2900825 h 4469549"/>
              <a:gd name="connsiteX2906" fmla="*/ 1186523 w 5178638"/>
              <a:gd name="connsiteY2906" fmla="*/ 2887848 h 4469549"/>
              <a:gd name="connsiteX2907" fmla="*/ 1193548 w 5178638"/>
              <a:gd name="connsiteY2907" fmla="*/ 2878905 h 4469549"/>
              <a:gd name="connsiteX2908" fmla="*/ 1193834 w 5178638"/>
              <a:gd name="connsiteY2908" fmla="*/ 2887762 h 4469549"/>
              <a:gd name="connsiteX2909" fmla="*/ 1180353 w 5178638"/>
              <a:gd name="connsiteY2909" fmla="*/ 2923362 h 4469549"/>
              <a:gd name="connsiteX2910" fmla="*/ 1176857 w 5178638"/>
              <a:gd name="connsiteY2910" fmla="*/ 2938708 h 4469549"/>
              <a:gd name="connsiteX2911" fmla="*/ 1210630 w 5178638"/>
              <a:gd name="connsiteY2911" fmla="*/ 2893202 h 4469549"/>
              <a:gd name="connsiteX2912" fmla="*/ 1214107 w 5178638"/>
              <a:gd name="connsiteY2912" fmla="*/ 2888887 h 4469549"/>
              <a:gd name="connsiteX2913" fmla="*/ 1211353 w 5178638"/>
              <a:gd name="connsiteY2913" fmla="*/ 2887283 h 4469549"/>
              <a:gd name="connsiteX2914" fmla="*/ 1220677 w 5178638"/>
              <a:gd name="connsiteY2914" fmla="*/ 2877727 h 4469549"/>
              <a:gd name="connsiteX2915" fmla="*/ 1235799 w 5178638"/>
              <a:gd name="connsiteY2915" fmla="*/ 2851772 h 4469549"/>
              <a:gd name="connsiteX2916" fmla="*/ 1252276 w 5178638"/>
              <a:gd name="connsiteY2916" fmla="*/ 2826608 h 4469549"/>
              <a:gd name="connsiteX2917" fmla="*/ 1266326 w 5178638"/>
              <a:gd name="connsiteY2917" fmla="*/ 2808721 h 4469549"/>
              <a:gd name="connsiteX2918" fmla="*/ 1302239 w 5178638"/>
              <a:gd name="connsiteY2918" fmla="*/ 2747080 h 4469549"/>
              <a:gd name="connsiteX2919" fmla="*/ 1325742 w 5178638"/>
              <a:gd name="connsiteY2919" fmla="*/ 2712972 h 4469549"/>
              <a:gd name="connsiteX2920" fmla="*/ 1329522 w 5178638"/>
              <a:gd name="connsiteY2920" fmla="*/ 2706484 h 4469549"/>
              <a:gd name="connsiteX2921" fmla="*/ 1357874 w 5178638"/>
              <a:gd name="connsiteY2921" fmla="*/ 2657820 h 4469549"/>
              <a:gd name="connsiteX2922" fmla="*/ 1386227 w 5178638"/>
              <a:gd name="connsiteY2922" fmla="*/ 2609156 h 4469549"/>
              <a:gd name="connsiteX2923" fmla="*/ 1472103 w 5178638"/>
              <a:gd name="connsiteY2923" fmla="*/ 2467987 h 4469549"/>
              <a:gd name="connsiteX2924" fmla="*/ 1472638 w 5178638"/>
              <a:gd name="connsiteY2924" fmla="*/ 2463954 h 4469549"/>
              <a:gd name="connsiteX2925" fmla="*/ 1463723 w 5178638"/>
              <a:gd name="connsiteY2925" fmla="*/ 2476141 h 4469549"/>
              <a:gd name="connsiteX2926" fmla="*/ 1460477 w 5178638"/>
              <a:gd name="connsiteY2926" fmla="*/ 2478595 h 4469549"/>
              <a:gd name="connsiteX2927" fmla="*/ 1459657 w 5178638"/>
              <a:gd name="connsiteY2927" fmla="*/ 2473772 h 4469549"/>
              <a:gd name="connsiteX2928" fmla="*/ 1462617 w 5178638"/>
              <a:gd name="connsiteY2928" fmla="*/ 2462461 h 4469549"/>
              <a:gd name="connsiteX2929" fmla="*/ 1492040 w 5178638"/>
              <a:gd name="connsiteY2929" fmla="*/ 2405730 h 4469549"/>
              <a:gd name="connsiteX2930" fmla="*/ 1515028 w 5178638"/>
              <a:gd name="connsiteY2930" fmla="*/ 2366271 h 4469549"/>
              <a:gd name="connsiteX2931" fmla="*/ 1513667 w 5178638"/>
              <a:gd name="connsiteY2931" fmla="*/ 2365479 h 4469549"/>
              <a:gd name="connsiteX2932" fmla="*/ 1500642 w 5178638"/>
              <a:gd name="connsiteY2932" fmla="*/ 2370194 h 4469549"/>
              <a:gd name="connsiteX2933" fmla="*/ 1495249 w 5178638"/>
              <a:gd name="connsiteY2933" fmla="*/ 2381527 h 4469549"/>
              <a:gd name="connsiteX2934" fmla="*/ 1483909 w 5178638"/>
              <a:gd name="connsiteY2934" fmla="*/ 2400992 h 4469549"/>
              <a:gd name="connsiteX2935" fmla="*/ 1463117 w 5178638"/>
              <a:gd name="connsiteY2935" fmla="*/ 2436679 h 4469549"/>
              <a:gd name="connsiteX2936" fmla="*/ 1446641 w 5178638"/>
              <a:gd name="connsiteY2936" fmla="*/ 2461844 h 4469549"/>
              <a:gd name="connsiteX2937" fmla="*/ 1403952 w 5178638"/>
              <a:gd name="connsiteY2937" fmla="*/ 2519536 h 4469549"/>
              <a:gd name="connsiteX2938" fmla="*/ 1397212 w 5178638"/>
              <a:gd name="connsiteY2938" fmla="*/ 2537338 h 4469549"/>
              <a:gd name="connsiteX2939" fmla="*/ 1375634 w 5178638"/>
              <a:gd name="connsiteY2939" fmla="*/ 2589949 h 4469549"/>
              <a:gd name="connsiteX2940" fmla="*/ 1345392 w 5178638"/>
              <a:gd name="connsiteY2940" fmla="*/ 2641857 h 4469549"/>
              <a:gd name="connsiteX2941" fmla="*/ 1304059 w 5178638"/>
              <a:gd name="connsiteY2941" fmla="*/ 2700340 h 4469549"/>
              <a:gd name="connsiteX2942" fmla="*/ 1294608 w 5178638"/>
              <a:gd name="connsiteY2942" fmla="*/ 2716561 h 4469549"/>
              <a:gd name="connsiteX2943" fmla="*/ 1281092 w 5178638"/>
              <a:gd name="connsiteY2943" fmla="*/ 2730413 h 4469549"/>
              <a:gd name="connsiteX2944" fmla="*/ 1312404 w 5178638"/>
              <a:gd name="connsiteY2944" fmla="*/ 2670437 h 4469549"/>
              <a:gd name="connsiteX2945" fmla="*/ 1350457 w 5178638"/>
              <a:gd name="connsiteY2945" fmla="*/ 2592662 h 4469549"/>
              <a:gd name="connsiteX2946" fmla="*/ 1374743 w 5178638"/>
              <a:gd name="connsiteY2946" fmla="*/ 2541629 h 4469549"/>
              <a:gd name="connsiteX2947" fmla="*/ 1404986 w 5178638"/>
              <a:gd name="connsiteY2947" fmla="*/ 2489721 h 4469549"/>
              <a:gd name="connsiteX2948" fmla="*/ 1430378 w 5178638"/>
              <a:gd name="connsiteY2948" fmla="*/ 2452370 h 4469549"/>
              <a:gd name="connsiteX2949" fmla="*/ 1451170 w 5178638"/>
              <a:gd name="connsiteY2949" fmla="*/ 2416682 h 4469549"/>
              <a:gd name="connsiteX2950" fmla="*/ 1454951 w 5178638"/>
              <a:gd name="connsiteY2950" fmla="*/ 2410193 h 4469549"/>
              <a:gd name="connsiteX2951" fmla="*/ 1472385 w 5178638"/>
              <a:gd name="connsiteY2951" fmla="*/ 2391562 h 4469549"/>
              <a:gd name="connsiteX2952" fmla="*/ 1473418 w 5178638"/>
              <a:gd name="connsiteY2952" fmla="*/ 2389345 h 4469549"/>
              <a:gd name="connsiteX2953" fmla="*/ 1456736 w 5178638"/>
              <a:gd name="connsiteY2953" fmla="*/ 2406727 h 4469549"/>
              <a:gd name="connsiteX2954" fmla="*/ 1442520 w 5178638"/>
              <a:gd name="connsiteY2954" fmla="*/ 2406591 h 4469549"/>
              <a:gd name="connsiteX2955" fmla="*/ 1422425 w 5178638"/>
              <a:gd name="connsiteY2955" fmla="*/ 2412265 h 4469549"/>
              <a:gd name="connsiteX2956" fmla="*/ 1408283 w 5178638"/>
              <a:gd name="connsiteY2956" fmla="*/ 2422151 h 4469549"/>
              <a:gd name="connsiteX2957" fmla="*/ 1409643 w 5178638"/>
              <a:gd name="connsiteY2957" fmla="*/ 2411891 h 4469549"/>
              <a:gd name="connsiteX2958" fmla="*/ 1435571 w 5178638"/>
              <a:gd name="connsiteY2958" fmla="*/ 2370506 h 4469549"/>
              <a:gd name="connsiteX2959" fmla="*/ 1447196 w 5178638"/>
              <a:gd name="connsiteY2959" fmla="*/ 2359898 h 4469549"/>
              <a:gd name="connsiteX2960" fmla="*/ 1451797 w 5178638"/>
              <a:gd name="connsiteY2960" fmla="*/ 2358232 h 4469549"/>
              <a:gd name="connsiteX2961" fmla="*/ 1479080 w 5178638"/>
              <a:gd name="connsiteY2961" fmla="*/ 2317635 h 4469549"/>
              <a:gd name="connsiteX2962" fmla="*/ 1494450 w 5178638"/>
              <a:gd name="connsiteY2962" fmla="*/ 2278791 h 4469549"/>
              <a:gd name="connsiteX2963" fmla="*/ 1520912 w 5178638"/>
              <a:gd name="connsiteY2963" fmla="*/ 2233370 h 4469549"/>
              <a:gd name="connsiteX2964" fmla="*/ 1536854 w 5178638"/>
              <a:gd name="connsiteY2964" fmla="*/ 2212240 h 4469549"/>
              <a:gd name="connsiteX2965" fmla="*/ 1543200 w 5178638"/>
              <a:gd name="connsiteY2965" fmla="*/ 2201348 h 4469549"/>
              <a:gd name="connsiteX2966" fmla="*/ 1546923 w 5178638"/>
              <a:gd name="connsiteY2966" fmla="*/ 2197727 h 4469549"/>
              <a:gd name="connsiteX2967" fmla="*/ 1555588 w 5178638"/>
              <a:gd name="connsiteY2967" fmla="*/ 2198430 h 4469549"/>
              <a:gd name="connsiteX2968" fmla="*/ 1555874 w 5178638"/>
              <a:gd name="connsiteY2968" fmla="*/ 2207287 h 4469549"/>
              <a:gd name="connsiteX2969" fmla="*/ 1546423 w 5178638"/>
              <a:gd name="connsiteY2969" fmla="*/ 2223508 h 4469549"/>
              <a:gd name="connsiteX2970" fmla="*/ 1518321 w 5178638"/>
              <a:gd name="connsiteY2970" fmla="*/ 2259281 h 4469549"/>
              <a:gd name="connsiteX2971" fmla="*/ 1511579 w 5178638"/>
              <a:gd name="connsiteY2971" fmla="*/ 2277082 h 4469549"/>
              <a:gd name="connsiteX2972" fmla="*/ 1514040 w 5178638"/>
              <a:gd name="connsiteY2972" fmla="*/ 2291551 h 4469549"/>
              <a:gd name="connsiteX2973" fmla="*/ 1499739 w 5178638"/>
              <a:gd name="connsiteY2973" fmla="*/ 2322330 h 4469549"/>
              <a:gd name="connsiteX2974" fmla="*/ 1483264 w 5178638"/>
              <a:gd name="connsiteY2974" fmla="*/ 2347494 h 4469549"/>
              <a:gd name="connsiteX2975" fmla="*/ 1483548 w 5178638"/>
              <a:gd name="connsiteY2975" fmla="*/ 2356351 h 4469549"/>
              <a:gd name="connsiteX2976" fmla="*/ 1491394 w 5178638"/>
              <a:gd name="connsiteY2976" fmla="*/ 2352230 h 4469549"/>
              <a:gd name="connsiteX2977" fmla="*/ 1495709 w 5178638"/>
              <a:gd name="connsiteY2977" fmla="*/ 2341708 h 4469549"/>
              <a:gd name="connsiteX2978" fmla="*/ 1522456 w 5178638"/>
              <a:gd name="connsiteY2978" fmla="*/ 2305147 h 4469549"/>
              <a:gd name="connsiteX2979" fmla="*/ 1532478 w 5178638"/>
              <a:gd name="connsiteY2979" fmla="*/ 2306640 h 4469549"/>
              <a:gd name="connsiteX2980" fmla="*/ 1549490 w 5178638"/>
              <a:gd name="connsiteY2980" fmla="*/ 2277440 h 4469549"/>
              <a:gd name="connsiteX2981" fmla="*/ 1565965 w 5178638"/>
              <a:gd name="connsiteY2981" fmla="*/ 2252276 h 4469549"/>
              <a:gd name="connsiteX2982" fmla="*/ 1577842 w 5178638"/>
              <a:gd name="connsiteY2982" fmla="*/ 2228776 h 4469549"/>
              <a:gd name="connsiteX2983" fmla="*/ 1623740 w 5178638"/>
              <a:gd name="connsiteY2983" fmla="*/ 2146880 h 4469549"/>
              <a:gd name="connsiteX2984" fmla="*/ 1644531 w 5178638"/>
              <a:gd name="connsiteY2984" fmla="*/ 2111193 h 4469549"/>
              <a:gd name="connsiteX2985" fmla="*/ 1669889 w 5178638"/>
              <a:gd name="connsiteY2985" fmla="*/ 2052093 h 4469549"/>
              <a:gd name="connsiteX2986" fmla="*/ 1677734 w 5178638"/>
              <a:gd name="connsiteY2986" fmla="*/ 2047974 h 4469549"/>
              <a:gd name="connsiteX2987" fmla="*/ 1699881 w 5178638"/>
              <a:gd name="connsiteY2987" fmla="*/ 2013076 h 4469549"/>
              <a:gd name="connsiteX2988" fmla="*/ 1709582 w 5178638"/>
              <a:gd name="connsiteY2988" fmla="*/ 1983964 h 4469549"/>
              <a:gd name="connsiteX2989" fmla="*/ 1720102 w 5178638"/>
              <a:gd name="connsiteY2989" fmla="*/ 1959675 h 4469549"/>
              <a:gd name="connsiteX2990" fmla="*/ 1757406 w 5178638"/>
              <a:gd name="connsiteY2990" fmla="*/ 1920571 h 4469549"/>
              <a:gd name="connsiteX2991" fmla="*/ 1777948 w 5178638"/>
              <a:gd name="connsiteY2991" fmla="*/ 1897776 h 4469549"/>
              <a:gd name="connsiteX2992" fmla="*/ 1786578 w 5178638"/>
              <a:gd name="connsiteY2992" fmla="*/ 1876731 h 4469549"/>
              <a:gd name="connsiteX2993" fmla="*/ 1791963 w 5178638"/>
              <a:gd name="connsiteY2993" fmla="*/ 1858140 h 4469549"/>
              <a:gd name="connsiteX2994" fmla="*/ 1788968 w 5178638"/>
              <a:gd name="connsiteY2994" fmla="*/ 1847704 h 4469549"/>
              <a:gd name="connsiteX2995" fmla="*/ 1804090 w 5178638"/>
              <a:gd name="connsiteY2995" fmla="*/ 1821751 h 4469549"/>
              <a:gd name="connsiteX2996" fmla="*/ 1818425 w 5178638"/>
              <a:gd name="connsiteY2996" fmla="*/ 1812721 h 4469549"/>
              <a:gd name="connsiteX2997" fmla="*/ 1830301 w 5178638"/>
              <a:gd name="connsiteY2997" fmla="*/ 1789222 h 4469549"/>
              <a:gd name="connsiteX2998" fmla="*/ 1847027 w 5178638"/>
              <a:gd name="connsiteY2998" fmla="*/ 1751166 h 4469549"/>
              <a:gd name="connsiteX2999" fmla="*/ 1854054 w 5178638"/>
              <a:gd name="connsiteY2999" fmla="*/ 1742222 h 4469549"/>
              <a:gd name="connsiteX3000" fmla="*/ 1871100 w 5178638"/>
              <a:gd name="connsiteY3000" fmla="*/ 1734773 h 4469549"/>
              <a:gd name="connsiteX3001" fmla="*/ 1879481 w 5178638"/>
              <a:gd name="connsiteY3001" fmla="*/ 1726619 h 4469549"/>
              <a:gd name="connsiteX3002" fmla="*/ 1895102 w 5178638"/>
              <a:gd name="connsiteY3002" fmla="*/ 1674882 h 4469549"/>
              <a:gd name="connsiteX3003" fmla="*/ 1896171 w 5178638"/>
              <a:gd name="connsiteY3003" fmla="*/ 1666815 h 4469549"/>
              <a:gd name="connsiteX3004" fmla="*/ 1889682 w 5178638"/>
              <a:gd name="connsiteY3004" fmla="*/ 1671724 h 4469549"/>
              <a:gd name="connsiteX3005" fmla="*/ 1861864 w 5178638"/>
              <a:gd name="connsiteY3005" fmla="*/ 1716354 h 4469549"/>
              <a:gd name="connsiteX3006" fmla="*/ 1854838 w 5178638"/>
              <a:gd name="connsiteY3006" fmla="*/ 1725299 h 4469549"/>
              <a:gd name="connsiteX3007" fmla="*/ 1841322 w 5178638"/>
              <a:gd name="connsiteY3007" fmla="*/ 1739151 h 4469549"/>
              <a:gd name="connsiteX3008" fmla="*/ 1832121 w 5178638"/>
              <a:gd name="connsiteY3008" fmla="*/ 1742482 h 4469549"/>
              <a:gd name="connsiteX3009" fmla="*/ 1832371 w 5178638"/>
              <a:gd name="connsiteY3009" fmla="*/ 1729590 h 4469549"/>
              <a:gd name="connsiteX3010" fmla="*/ 1824811 w 5178638"/>
              <a:gd name="connsiteY3010" fmla="*/ 1742567 h 4469549"/>
              <a:gd name="connsiteX3011" fmla="*/ 1812935 w 5178638"/>
              <a:gd name="connsiteY3011" fmla="*/ 1766066 h 4469549"/>
              <a:gd name="connsiteX3012" fmla="*/ 1796458 w 5178638"/>
              <a:gd name="connsiteY3012" fmla="*/ 1791231 h 4469549"/>
              <a:gd name="connsiteX3013" fmla="*/ 1780231 w 5178638"/>
              <a:gd name="connsiteY3013" fmla="*/ 1803505 h 4469549"/>
              <a:gd name="connsiteX3014" fmla="*/ 1772230 w 5178638"/>
              <a:gd name="connsiteY3014" fmla="*/ 1814442 h 4469549"/>
              <a:gd name="connsiteX3015" fmla="*/ 1791489 w 5178638"/>
              <a:gd name="connsiteY3015" fmla="*/ 1778297 h 4469549"/>
              <a:gd name="connsiteX3016" fmla="*/ 1809321 w 5178638"/>
              <a:gd name="connsiteY3016" fmla="*/ 1753923 h 4469549"/>
              <a:gd name="connsiteX3017" fmla="*/ 1817417 w 5178638"/>
              <a:gd name="connsiteY3017" fmla="*/ 1736912 h 4469549"/>
              <a:gd name="connsiteX3018" fmla="*/ 1824692 w 5178638"/>
              <a:gd name="connsiteY3018" fmla="*/ 1715078 h 4469549"/>
              <a:gd name="connsiteX3019" fmla="*/ 1862781 w 5178638"/>
              <a:gd name="connsiteY3019" fmla="*/ 1659050 h 4469549"/>
              <a:gd name="connsiteX3020" fmla="*/ 1864671 w 5178638"/>
              <a:gd name="connsiteY3020" fmla="*/ 1655806 h 4469549"/>
              <a:gd name="connsiteX3021" fmla="*/ 1920305 w 5178638"/>
              <a:gd name="connsiteY3021" fmla="*/ 1566545 h 4469549"/>
              <a:gd name="connsiteX3022" fmla="*/ 1923266 w 5178638"/>
              <a:gd name="connsiteY3022" fmla="*/ 1555234 h 4469549"/>
              <a:gd name="connsiteX3023" fmla="*/ 1924152 w 5178638"/>
              <a:gd name="connsiteY3023" fmla="*/ 1551341 h 4469549"/>
              <a:gd name="connsiteX3024" fmla="*/ 1926058 w 5178638"/>
              <a:gd name="connsiteY3024" fmla="*/ 1562553 h 4469549"/>
              <a:gd name="connsiteX3025" fmla="*/ 1910937 w 5178638"/>
              <a:gd name="connsiteY3025" fmla="*/ 1588507 h 4469549"/>
              <a:gd name="connsiteX3026" fmla="*/ 1907977 w 5178638"/>
              <a:gd name="connsiteY3026" fmla="*/ 1599820 h 4469549"/>
              <a:gd name="connsiteX3027" fmla="*/ 1915003 w 5178638"/>
              <a:gd name="connsiteY3027" fmla="*/ 1590876 h 4469549"/>
              <a:gd name="connsiteX3028" fmla="*/ 1921209 w 5178638"/>
              <a:gd name="connsiteY3028" fmla="*/ 1577109 h 4469549"/>
              <a:gd name="connsiteX3029" fmla="*/ 1930659 w 5178638"/>
              <a:gd name="connsiteY3029" fmla="*/ 1560888 h 4469549"/>
              <a:gd name="connsiteX3030" fmla="*/ 1947135 w 5178638"/>
              <a:gd name="connsiteY3030" fmla="*/ 1535723 h 4469549"/>
              <a:gd name="connsiteX3031" fmla="*/ 1959297 w 5178638"/>
              <a:gd name="connsiteY3031" fmla="*/ 1521081 h 4469549"/>
              <a:gd name="connsiteX3032" fmla="*/ 2002305 w 5178638"/>
              <a:gd name="connsiteY3032" fmla="*/ 1493993 h 4469549"/>
              <a:gd name="connsiteX3033" fmla="*/ 1996099 w 5178638"/>
              <a:gd name="connsiteY3033" fmla="*/ 1507760 h 4469549"/>
              <a:gd name="connsiteX3034" fmla="*/ 1965857 w 5178638"/>
              <a:gd name="connsiteY3034" fmla="*/ 1559668 h 4469549"/>
              <a:gd name="connsiteX3035" fmla="*/ 1960472 w 5178638"/>
              <a:gd name="connsiteY3035" fmla="*/ 1578258 h 4469549"/>
              <a:gd name="connsiteX3036" fmla="*/ 1994495 w 5178638"/>
              <a:gd name="connsiteY3036" fmla="*/ 1519861 h 4469549"/>
              <a:gd name="connsiteX3037" fmla="*/ 2028517 w 5178638"/>
              <a:gd name="connsiteY3037" fmla="*/ 1461464 h 4469549"/>
              <a:gd name="connsiteX3038" fmla="*/ 2063361 w 5178638"/>
              <a:gd name="connsiteY3038" fmla="*/ 1407890 h 4469549"/>
              <a:gd name="connsiteX3039" fmla="*/ 2108725 w 5178638"/>
              <a:gd name="connsiteY3039" fmla="*/ 1330028 h 4469549"/>
              <a:gd name="connsiteX3040" fmla="*/ 2123310 w 5178638"/>
              <a:gd name="connsiteY3040" fmla="*/ 1308107 h 4469549"/>
              <a:gd name="connsiteX3041" fmla="*/ 2152982 w 5178638"/>
              <a:gd name="connsiteY3041" fmla="*/ 1238485 h 4469549"/>
              <a:gd name="connsiteX3042" fmla="*/ 2159473 w 5178638"/>
              <a:gd name="connsiteY3042" fmla="*/ 1233576 h 4469549"/>
              <a:gd name="connsiteX3043" fmla="*/ 2168140 w 5178638"/>
              <a:gd name="connsiteY3043" fmla="*/ 1234280 h 4469549"/>
              <a:gd name="connsiteX3044" fmla="*/ 2182078 w 5178638"/>
              <a:gd name="connsiteY3044" fmla="*/ 1214374 h 4469549"/>
              <a:gd name="connsiteX3045" fmla="*/ 2168626 w 5178638"/>
              <a:gd name="connsiteY3045" fmla="*/ 1206538 h 4469549"/>
              <a:gd name="connsiteX3046" fmla="*/ 2168957 w 5178638"/>
              <a:gd name="connsiteY3046" fmla="*/ 1205827 h 4469549"/>
              <a:gd name="connsiteX3047" fmla="*/ 2186217 w 5178638"/>
              <a:gd name="connsiteY3047" fmla="*/ 1163737 h 4469549"/>
              <a:gd name="connsiteX3048" fmla="*/ 2191353 w 5178638"/>
              <a:gd name="connsiteY3048" fmla="*/ 1158039 h 4469549"/>
              <a:gd name="connsiteX3049" fmla="*/ 2198379 w 5178638"/>
              <a:gd name="connsiteY3049" fmla="*/ 1149096 h 4469549"/>
              <a:gd name="connsiteX3050" fmla="*/ 2256438 w 5178638"/>
              <a:gd name="connsiteY3050" fmla="*/ 1052557 h 4469549"/>
              <a:gd name="connsiteX3051" fmla="*/ 2276160 w 5178638"/>
              <a:gd name="connsiteY3051" fmla="*/ 1024938 h 4469549"/>
              <a:gd name="connsiteX3052" fmla="*/ 2295062 w 5178638"/>
              <a:gd name="connsiteY3052" fmla="*/ 992495 h 4469549"/>
              <a:gd name="connsiteX3053" fmla="*/ 2323949 w 5178638"/>
              <a:gd name="connsiteY3053" fmla="*/ 939798 h 4469549"/>
              <a:gd name="connsiteX3054" fmla="*/ 2331510 w 5178638"/>
              <a:gd name="connsiteY3054" fmla="*/ 926821 h 4469549"/>
              <a:gd name="connsiteX3055" fmla="*/ 2338535 w 5178638"/>
              <a:gd name="connsiteY3055" fmla="*/ 917877 h 4469549"/>
              <a:gd name="connsiteX3056" fmla="*/ 2338821 w 5178638"/>
              <a:gd name="connsiteY3056" fmla="*/ 926734 h 4469549"/>
              <a:gd name="connsiteX3057" fmla="*/ 2325340 w 5178638"/>
              <a:gd name="connsiteY3057" fmla="*/ 962335 h 4469549"/>
              <a:gd name="connsiteX3058" fmla="*/ 2321845 w 5178638"/>
              <a:gd name="connsiteY3058" fmla="*/ 977681 h 4469549"/>
              <a:gd name="connsiteX3059" fmla="*/ 2355617 w 5178638"/>
              <a:gd name="connsiteY3059" fmla="*/ 932174 h 4469549"/>
              <a:gd name="connsiteX3060" fmla="*/ 2381829 w 5178638"/>
              <a:gd name="connsiteY3060" fmla="*/ 899645 h 4469549"/>
              <a:gd name="connsiteX3061" fmla="*/ 2391030 w 5178638"/>
              <a:gd name="connsiteY3061" fmla="*/ 896315 h 4469549"/>
              <a:gd name="connsiteX3062" fmla="*/ 2384825 w 5178638"/>
              <a:gd name="connsiteY3062" fmla="*/ 910083 h 4469549"/>
              <a:gd name="connsiteX3063" fmla="*/ 2347022 w 5178638"/>
              <a:gd name="connsiteY3063" fmla="*/ 974967 h 4469549"/>
              <a:gd name="connsiteX3064" fmla="*/ 2293062 w 5178638"/>
              <a:gd name="connsiteY3064" fmla="*/ 1095623 h 4469549"/>
              <a:gd name="connsiteX3065" fmla="*/ 2272556 w 5178638"/>
              <a:gd name="connsiteY3065" fmla="*/ 1140167 h 4469549"/>
              <a:gd name="connsiteX3066" fmla="*/ 2244739 w 5178638"/>
              <a:gd name="connsiteY3066" fmla="*/ 1184797 h 4469549"/>
              <a:gd name="connsiteX3067" fmla="*/ 2212321 w 5178638"/>
              <a:gd name="connsiteY3067" fmla="*/ 1231092 h 4469549"/>
              <a:gd name="connsiteX3068" fmla="*/ 2211935 w 5178638"/>
              <a:gd name="connsiteY3068" fmla="*/ 1231770 h 4469549"/>
              <a:gd name="connsiteX3069" fmla="*/ 2198481 w 5178638"/>
              <a:gd name="connsiteY3069" fmla="*/ 1223931 h 4469549"/>
              <a:gd name="connsiteX3070" fmla="*/ 2189002 w 5178638"/>
              <a:gd name="connsiteY3070" fmla="*/ 1242089 h 4469549"/>
              <a:gd name="connsiteX3071" fmla="*/ 2175236 w 5178638"/>
              <a:gd name="connsiteY3071" fmla="*/ 1268832 h 4469549"/>
              <a:gd name="connsiteX3072" fmla="*/ 2180122 w 5178638"/>
              <a:gd name="connsiteY3072" fmla="*/ 1276024 h 4469549"/>
              <a:gd name="connsiteX3073" fmla="*/ 2191747 w 5178638"/>
              <a:gd name="connsiteY3073" fmla="*/ 1265415 h 4469549"/>
              <a:gd name="connsiteX3074" fmla="*/ 2185542 w 5178638"/>
              <a:gd name="connsiteY3074" fmla="*/ 1279182 h 4469549"/>
              <a:gd name="connsiteX3075" fmla="*/ 2183652 w 5178638"/>
              <a:gd name="connsiteY3075" fmla="*/ 1282427 h 4469549"/>
              <a:gd name="connsiteX3076" fmla="*/ 2190142 w 5178638"/>
              <a:gd name="connsiteY3076" fmla="*/ 1277517 h 4469549"/>
              <a:gd name="connsiteX3077" fmla="*/ 2210934 w 5178638"/>
              <a:gd name="connsiteY3077" fmla="*/ 1241831 h 4469549"/>
              <a:gd name="connsiteX3078" fmla="*/ 2216070 w 5178638"/>
              <a:gd name="connsiteY3078" fmla="*/ 1236131 h 4469549"/>
              <a:gd name="connsiteX3079" fmla="*/ 2219600 w 5178638"/>
              <a:gd name="connsiteY3079" fmla="*/ 1242535 h 4469549"/>
              <a:gd name="connsiteX3080" fmla="*/ 2209614 w 5178638"/>
              <a:gd name="connsiteY3080" fmla="*/ 1262789 h 4469549"/>
              <a:gd name="connsiteX3081" fmla="*/ 2188002 w 5178638"/>
              <a:gd name="connsiteY3081" fmla="*/ 1293652 h 4469549"/>
              <a:gd name="connsiteX3082" fmla="*/ 2180157 w 5178638"/>
              <a:gd name="connsiteY3082" fmla="*/ 1297772 h 4469549"/>
              <a:gd name="connsiteX3083" fmla="*/ 2170707 w 5178638"/>
              <a:gd name="connsiteY3083" fmla="*/ 1313993 h 4469549"/>
              <a:gd name="connsiteX3084" fmla="*/ 2159865 w 5178638"/>
              <a:gd name="connsiteY3084" fmla="*/ 1307677 h 4469549"/>
              <a:gd name="connsiteX3085" fmla="*/ 2119352 w 5178638"/>
              <a:gd name="connsiteY3085" fmla="*/ 1370984 h 4469549"/>
              <a:gd name="connsiteX3086" fmla="*/ 2117461 w 5178638"/>
              <a:gd name="connsiteY3086" fmla="*/ 1374228 h 4469549"/>
              <a:gd name="connsiteX3087" fmla="*/ 2092890 w 5178638"/>
              <a:gd name="connsiteY3087" fmla="*/ 1416403 h 4469549"/>
              <a:gd name="connsiteX3088" fmla="*/ 2089929 w 5178638"/>
              <a:gd name="connsiteY3088" fmla="*/ 1427715 h 4469549"/>
              <a:gd name="connsiteX3089" fmla="*/ 2102626 w 5178638"/>
              <a:gd name="connsiteY3089" fmla="*/ 1409040 h 4469549"/>
              <a:gd name="connsiteX3090" fmla="*/ 2108580 w 5178638"/>
              <a:gd name="connsiteY3090" fmla="*/ 1408163 h 4469549"/>
              <a:gd name="connsiteX3091" fmla="*/ 2105085 w 5178638"/>
              <a:gd name="connsiteY3091" fmla="*/ 1423509 h 4469549"/>
              <a:gd name="connsiteX3092" fmla="*/ 2066748 w 5178638"/>
              <a:gd name="connsiteY3092" fmla="*/ 1492429 h 4469549"/>
              <a:gd name="connsiteX3093" fmla="*/ 2017604 w 5178638"/>
              <a:gd name="connsiteY3093" fmla="*/ 1576780 h 4469549"/>
              <a:gd name="connsiteX3094" fmla="*/ 1970885 w 5178638"/>
              <a:gd name="connsiteY3094" fmla="*/ 1653851 h 4469549"/>
              <a:gd name="connsiteX3095" fmla="*/ 1965214 w 5178638"/>
              <a:gd name="connsiteY3095" fmla="*/ 1663585 h 4469549"/>
              <a:gd name="connsiteX3096" fmla="*/ 1922561 w 5178638"/>
              <a:gd name="connsiteY3096" fmla="*/ 1743027 h 4469549"/>
              <a:gd name="connsiteX3097" fmla="*/ 1890143 w 5178638"/>
              <a:gd name="connsiteY3097" fmla="*/ 1789322 h 4469549"/>
              <a:gd name="connsiteX3098" fmla="*/ 1862326 w 5178638"/>
              <a:gd name="connsiteY3098" fmla="*/ 1833952 h 4469549"/>
              <a:gd name="connsiteX3099" fmla="*/ 1841820 w 5178638"/>
              <a:gd name="connsiteY3099" fmla="*/ 1878496 h 4469549"/>
              <a:gd name="connsiteX3100" fmla="*/ 1787860 w 5178638"/>
              <a:gd name="connsiteY3100" fmla="*/ 1999151 h 4469549"/>
              <a:gd name="connsiteX3101" fmla="*/ 1750057 w 5178638"/>
              <a:gd name="connsiteY3101" fmla="*/ 2064036 h 4469549"/>
              <a:gd name="connsiteX3102" fmla="*/ 1743853 w 5178638"/>
              <a:gd name="connsiteY3102" fmla="*/ 2077803 h 4469549"/>
              <a:gd name="connsiteX3103" fmla="*/ 1753053 w 5178638"/>
              <a:gd name="connsiteY3103" fmla="*/ 2074473 h 4469549"/>
              <a:gd name="connsiteX3104" fmla="*/ 1779265 w 5178638"/>
              <a:gd name="connsiteY3104" fmla="*/ 2041944 h 4469549"/>
              <a:gd name="connsiteX3105" fmla="*/ 1813038 w 5178638"/>
              <a:gd name="connsiteY3105" fmla="*/ 1996438 h 4469549"/>
              <a:gd name="connsiteX3106" fmla="*/ 1809543 w 5178638"/>
              <a:gd name="connsiteY3106" fmla="*/ 2011784 h 4469549"/>
              <a:gd name="connsiteX3107" fmla="*/ 1796062 w 5178638"/>
              <a:gd name="connsiteY3107" fmla="*/ 2047384 h 4469549"/>
              <a:gd name="connsiteX3108" fmla="*/ 1796347 w 5178638"/>
              <a:gd name="connsiteY3108" fmla="*/ 2056242 h 4469549"/>
              <a:gd name="connsiteX3109" fmla="*/ 1803372 w 5178638"/>
              <a:gd name="connsiteY3109" fmla="*/ 2047298 h 4469549"/>
              <a:gd name="connsiteX3110" fmla="*/ 1810933 w 5178638"/>
              <a:gd name="connsiteY3110" fmla="*/ 2034321 h 4469549"/>
              <a:gd name="connsiteX3111" fmla="*/ 1839820 w 5178638"/>
              <a:gd name="connsiteY3111" fmla="*/ 1981624 h 4469549"/>
              <a:gd name="connsiteX3112" fmla="*/ 1858722 w 5178638"/>
              <a:gd name="connsiteY3112" fmla="*/ 1949180 h 4469549"/>
              <a:gd name="connsiteX3113" fmla="*/ 1878444 w 5178638"/>
              <a:gd name="connsiteY3113" fmla="*/ 1921562 h 4469549"/>
              <a:gd name="connsiteX3114" fmla="*/ 1936504 w 5178638"/>
              <a:gd name="connsiteY3114" fmla="*/ 1825023 h 4469549"/>
              <a:gd name="connsiteX3115" fmla="*/ 1943529 w 5178638"/>
              <a:gd name="connsiteY3115" fmla="*/ 1816080 h 4469549"/>
              <a:gd name="connsiteX3116" fmla="*/ 1948665 w 5178638"/>
              <a:gd name="connsiteY3116" fmla="*/ 1810381 h 4469549"/>
              <a:gd name="connsiteX3117" fmla="*/ 1965925 w 5178638"/>
              <a:gd name="connsiteY3117" fmla="*/ 1768291 h 4469549"/>
              <a:gd name="connsiteX3118" fmla="*/ 1995098 w 5178638"/>
              <a:gd name="connsiteY3118" fmla="*/ 1724451 h 4469549"/>
              <a:gd name="connsiteX3119" fmla="*/ 1998879 w 5178638"/>
              <a:gd name="connsiteY3119" fmla="*/ 1717962 h 4469549"/>
              <a:gd name="connsiteX3120" fmla="*/ 2019671 w 5178638"/>
              <a:gd name="connsiteY3120" fmla="*/ 1682276 h 4469549"/>
              <a:gd name="connsiteX3121" fmla="*/ 2045063 w 5178638"/>
              <a:gd name="connsiteY3121" fmla="*/ 1644923 h 4469549"/>
              <a:gd name="connsiteX3122" fmla="*/ 2075306 w 5178638"/>
              <a:gd name="connsiteY3122" fmla="*/ 1593015 h 4469549"/>
              <a:gd name="connsiteX3123" fmla="*/ 2099592 w 5178638"/>
              <a:gd name="connsiteY3123" fmla="*/ 1541983 h 4469549"/>
              <a:gd name="connsiteX3124" fmla="*/ 2137645 w 5178638"/>
              <a:gd name="connsiteY3124" fmla="*/ 1464207 h 4469549"/>
              <a:gd name="connsiteX3125" fmla="*/ 2168957 w 5178638"/>
              <a:gd name="connsiteY3125" fmla="*/ 1404230 h 4469549"/>
              <a:gd name="connsiteX3126" fmla="*/ 2155441 w 5178638"/>
              <a:gd name="connsiteY3126" fmla="*/ 1418082 h 4469549"/>
              <a:gd name="connsiteX3127" fmla="*/ 2145990 w 5178638"/>
              <a:gd name="connsiteY3127" fmla="*/ 1434305 h 4469549"/>
              <a:gd name="connsiteX3128" fmla="*/ 2104657 w 5178638"/>
              <a:gd name="connsiteY3128" fmla="*/ 1492788 h 4469549"/>
              <a:gd name="connsiteX3129" fmla="*/ 2074414 w 5178638"/>
              <a:gd name="connsiteY3129" fmla="*/ 1544695 h 4469549"/>
              <a:gd name="connsiteX3130" fmla="*/ 2052837 w 5178638"/>
              <a:gd name="connsiteY3130" fmla="*/ 1597307 h 4469549"/>
              <a:gd name="connsiteX3131" fmla="*/ 2046097 w 5178638"/>
              <a:gd name="connsiteY3131" fmla="*/ 1615108 h 4469549"/>
              <a:gd name="connsiteX3132" fmla="*/ 2003408 w 5178638"/>
              <a:gd name="connsiteY3132" fmla="*/ 1672801 h 4469549"/>
              <a:gd name="connsiteX3133" fmla="*/ 1986932 w 5178638"/>
              <a:gd name="connsiteY3133" fmla="*/ 1697965 h 4469549"/>
              <a:gd name="connsiteX3134" fmla="*/ 1966140 w 5178638"/>
              <a:gd name="connsiteY3134" fmla="*/ 1733653 h 4469549"/>
              <a:gd name="connsiteX3135" fmla="*/ 1954800 w 5178638"/>
              <a:gd name="connsiteY3135" fmla="*/ 1753118 h 4469549"/>
              <a:gd name="connsiteX3136" fmla="*/ 1936183 w 5178638"/>
              <a:gd name="connsiteY3136" fmla="*/ 1794418 h 4469549"/>
              <a:gd name="connsiteX3137" fmla="*/ 1921597 w 5178638"/>
              <a:gd name="connsiteY3137" fmla="*/ 1816339 h 4469549"/>
              <a:gd name="connsiteX3138" fmla="*/ 1885399 w 5178638"/>
              <a:gd name="connsiteY3138" fmla="*/ 1869122 h 4469549"/>
              <a:gd name="connsiteX3139" fmla="*/ 1865143 w 5178638"/>
              <a:gd name="connsiteY3139" fmla="*/ 1900775 h 4469549"/>
              <a:gd name="connsiteX3140" fmla="*/ 1860827 w 5178638"/>
              <a:gd name="connsiteY3140" fmla="*/ 1911298 h 4469549"/>
              <a:gd name="connsiteX3141" fmla="*/ 1847346 w 5178638"/>
              <a:gd name="connsiteY3141" fmla="*/ 1946898 h 4469549"/>
              <a:gd name="connsiteX3142" fmla="*/ 1835720 w 5178638"/>
              <a:gd name="connsiteY3142" fmla="*/ 1957507 h 4469549"/>
              <a:gd name="connsiteX3143" fmla="*/ 1854051 w 5178638"/>
              <a:gd name="connsiteY3143" fmla="*/ 1907350 h 4469549"/>
              <a:gd name="connsiteX3144" fmla="*/ 1958009 w 5178638"/>
              <a:gd name="connsiteY3144" fmla="*/ 1728915 h 4469549"/>
              <a:gd name="connsiteX3145" fmla="*/ 1987432 w 5178638"/>
              <a:gd name="connsiteY3145" fmla="*/ 1672185 h 4469549"/>
              <a:gd name="connsiteX3146" fmla="*/ 1990392 w 5178638"/>
              <a:gd name="connsiteY3146" fmla="*/ 1660873 h 4469549"/>
              <a:gd name="connsiteX3147" fmla="*/ 1989572 w 5178638"/>
              <a:gd name="connsiteY3147" fmla="*/ 1656049 h 4469549"/>
              <a:gd name="connsiteX3148" fmla="*/ 1986326 w 5178638"/>
              <a:gd name="connsiteY3148" fmla="*/ 1658503 h 4469549"/>
              <a:gd name="connsiteX3149" fmla="*/ 1977411 w 5178638"/>
              <a:gd name="connsiteY3149" fmla="*/ 1670690 h 4469549"/>
              <a:gd name="connsiteX3150" fmla="*/ 1977946 w 5178638"/>
              <a:gd name="connsiteY3150" fmla="*/ 1666658 h 4469549"/>
              <a:gd name="connsiteX3151" fmla="*/ 2063822 w 5178638"/>
              <a:gd name="connsiteY3151" fmla="*/ 1525488 h 4469549"/>
              <a:gd name="connsiteX3152" fmla="*/ 2092175 w 5178638"/>
              <a:gd name="connsiteY3152" fmla="*/ 1476824 h 4469549"/>
              <a:gd name="connsiteX3153" fmla="*/ 2120527 w 5178638"/>
              <a:gd name="connsiteY3153" fmla="*/ 1428160 h 4469549"/>
              <a:gd name="connsiteX3154" fmla="*/ 2124307 w 5178638"/>
              <a:gd name="connsiteY3154" fmla="*/ 1421671 h 4469549"/>
              <a:gd name="connsiteX3155" fmla="*/ 2147810 w 5178638"/>
              <a:gd name="connsiteY3155" fmla="*/ 1387564 h 4469549"/>
              <a:gd name="connsiteX3156" fmla="*/ 2183723 w 5178638"/>
              <a:gd name="connsiteY3156" fmla="*/ 1325922 h 4469549"/>
              <a:gd name="connsiteX3157" fmla="*/ 2197773 w 5178638"/>
              <a:gd name="connsiteY3157" fmla="*/ 1308037 h 4469549"/>
              <a:gd name="connsiteX3158" fmla="*/ 2214250 w 5178638"/>
              <a:gd name="connsiteY3158" fmla="*/ 1282872 h 4469549"/>
              <a:gd name="connsiteX3159" fmla="*/ 2229372 w 5178638"/>
              <a:gd name="connsiteY3159" fmla="*/ 1256918 h 4469549"/>
              <a:gd name="connsiteX3160" fmla="*/ 2238264 w 5178638"/>
              <a:gd name="connsiteY3160" fmla="*/ 1247803 h 4469549"/>
              <a:gd name="connsiteX3161" fmla="*/ 2242375 w 5178638"/>
              <a:gd name="connsiteY3161" fmla="*/ 1250199 h 4469549"/>
              <a:gd name="connsiteX3162" fmla="*/ 2223559 w 5178638"/>
              <a:gd name="connsiteY3162" fmla="*/ 1282862 h 4469549"/>
              <a:gd name="connsiteX3163" fmla="*/ 2199129 w 5178638"/>
              <a:gd name="connsiteY3163" fmla="*/ 1308826 h 4469549"/>
              <a:gd name="connsiteX3164" fmla="*/ 2175377 w 5178638"/>
              <a:gd name="connsiteY3164" fmla="*/ 1355825 h 4469549"/>
              <a:gd name="connsiteX3165" fmla="*/ 2175128 w 5178638"/>
              <a:gd name="connsiteY3165" fmla="*/ 1368716 h 4469549"/>
              <a:gd name="connsiteX3166" fmla="*/ 2167567 w 5178638"/>
              <a:gd name="connsiteY3166" fmla="*/ 1381693 h 4469549"/>
              <a:gd name="connsiteX3167" fmla="*/ 2171632 w 5178638"/>
              <a:gd name="connsiteY3167" fmla="*/ 1384061 h 4469549"/>
              <a:gd name="connsiteX3168" fmla="*/ 2181083 w 5178638"/>
              <a:gd name="connsiteY3168" fmla="*/ 1367839 h 4469549"/>
              <a:gd name="connsiteX3169" fmla="*/ 2188643 w 5178638"/>
              <a:gd name="connsiteY3169" fmla="*/ 1354863 h 4469549"/>
              <a:gd name="connsiteX3170" fmla="*/ 2195670 w 5178638"/>
              <a:gd name="connsiteY3170" fmla="*/ 1345919 h 4469549"/>
              <a:gd name="connsiteX3171" fmla="*/ 2194065 w 5178638"/>
              <a:gd name="connsiteY3171" fmla="*/ 1358020 h 4469549"/>
              <a:gd name="connsiteX3172" fmla="*/ 2198130 w 5178638"/>
              <a:gd name="connsiteY3172" fmla="*/ 1360389 h 4469549"/>
              <a:gd name="connsiteX3173" fmla="*/ 2218672 w 5178638"/>
              <a:gd name="connsiteY3173" fmla="*/ 1337595 h 4469549"/>
              <a:gd name="connsiteX3174" fmla="*/ 2253764 w 5178638"/>
              <a:gd name="connsiteY3174" fmla="*/ 1271129 h 4469549"/>
              <a:gd name="connsiteX3175" fmla="*/ 2259894 w 5178638"/>
              <a:gd name="connsiteY3175" fmla="*/ 1259711 h 4469549"/>
              <a:gd name="connsiteX3176" fmla="*/ 2252938 w 5178638"/>
              <a:gd name="connsiteY3176" fmla="*/ 1255659 h 4469549"/>
              <a:gd name="connsiteX3177" fmla="*/ 2255402 w 5178638"/>
              <a:gd name="connsiteY3177" fmla="*/ 1247500 h 4469549"/>
              <a:gd name="connsiteX3178" fmla="*/ 2263782 w 5178638"/>
              <a:gd name="connsiteY3178" fmla="*/ 1239345 h 4469549"/>
              <a:gd name="connsiteX3179" fmla="*/ 2280829 w 5178638"/>
              <a:gd name="connsiteY3179" fmla="*/ 1231895 h 4469549"/>
              <a:gd name="connsiteX3180" fmla="*/ 2287855 w 5178638"/>
              <a:gd name="connsiteY3180" fmla="*/ 1222953 h 4469549"/>
              <a:gd name="connsiteX3181" fmla="*/ 2304581 w 5178638"/>
              <a:gd name="connsiteY3181" fmla="*/ 1184897 h 4469549"/>
              <a:gd name="connsiteX3182" fmla="*/ 2316457 w 5178638"/>
              <a:gd name="connsiteY3182" fmla="*/ 1161398 h 4469549"/>
              <a:gd name="connsiteX3183" fmla="*/ 2330760 w 5178638"/>
              <a:gd name="connsiteY3183" fmla="*/ 1152389 h 4469549"/>
              <a:gd name="connsiteX3184" fmla="*/ 2345907 w 5178638"/>
              <a:gd name="connsiteY3184" fmla="*/ 1126391 h 4469549"/>
              <a:gd name="connsiteX3185" fmla="*/ 2342919 w 5178638"/>
              <a:gd name="connsiteY3185" fmla="*/ 1115978 h 4469549"/>
              <a:gd name="connsiteX3186" fmla="*/ 2348305 w 5178638"/>
              <a:gd name="connsiteY3186" fmla="*/ 1097388 h 4469549"/>
              <a:gd name="connsiteX3187" fmla="*/ 2356935 w 5178638"/>
              <a:gd name="connsiteY3187" fmla="*/ 1076344 h 4469549"/>
              <a:gd name="connsiteX3188" fmla="*/ 2377476 w 5178638"/>
              <a:gd name="connsiteY3188" fmla="*/ 1053547 h 4469549"/>
              <a:gd name="connsiteX3189" fmla="*/ 2396744 w 5178638"/>
              <a:gd name="connsiteY3189" fmla="*/ 1037613 h 4469549"/>
              <a:gd name="connsiteX3190" fmla="*/ 2400266 w 5178638"/>
              <a:gd name="connsiteY3190" fmla="*/ 1033088 h 4469549"/>
              <a:gd name="connsiteX3191" fmla="*/ 2425329 w 5178638"/>
              <a:gd name="connsiteY3191" fmla="*/ 990071 h 4469549"/>
              <a:gd name="connsiteX3192" fmla="*/ 2435002 w 5178638"/>
              <a:gd name="connsiteY3192" fmla="*/ 961043 h 4469549"/>
              <a:gd name="connsiteX3193" fmla="*/ 2457148 w 5178638"/>
              <a:gd name="connsiteY3193" fmla="*/ 926145 h 4469549"/>
              <a:gd name="connsiteX3194" fmla="*/ 2464964 w 5178638"/>
              <a:gd name="connsiteY3194" fmla="*/ 922041 h 4469549"/>
              <a:gd name="connsiteX3195" fmla="*/ 2465021 w 5178638"/>
              <a:gd name="connsiteY3195" fmla="*/ 921943 h 4469549"/>
              <a:gd name="connsiteX3196" fmla="*/ 2475131 w 5178638"/>
              <a:gd name="connsiteY3196" fmla="*/ 890995 h 4469549"/>
              <a:gd name="connsiteX3197" fmla="*/ 2490351 w 5178638"/>
              <a:gd name="connsiteY3197" fmla="*/ 862926 h 4469549"/>
              <a:gd name="connsiteX3198" fmla="*/ 2511143 w 5178638"/>
              <a:gd name="connsiteY3198" fmla="*/ 827239 h 4469549"/>
              <a:gd name="connsiteX3199" fmla="*/ 2528129 w 5178638"/>
              <a:gd name="connsiteY3199" fmla="*/ 796932 h 4469549"/>
              <a:gd name="connsiteX3200" fmla="*/ 2497708 w 5178638"/>
              <a:gd name="connsiteY3200" fmla="*/ 779208 h 4469549"/>
              <a:gd name="connsiteX3201" fmla="*/ 2507032 w 5178638"/>
              <a:gd name="connsiteY3201" fmla="*/ 769651 h 4469549"/>
              <a:gd name="connsiteX3202" fmla="*/ 2522153 w 5178638"/>
              <a:gd name="connsiteY3202" fmla="*/ 743697 h 4469549"/>
              <a:gd name="connsiteX3203" fmla="*/ 2538631 w 5178638"/>
              <a:gd name="connsiteY3203" fmla="*/ 718533 h 4469549"/>
              <a:gd name="connsiteX3204" fmla="*/ 2552681 w 5178638"/>
              <a:gd name="connsiteY3204" fmla="*/ 700646 h 4469549"/>
              <a:gd name="connsiteX3205" fmla="*/ 2588594 w 5178638"/>
              <a:gd name="connsiteY3205" fmla="*/ 639005 h 4469549"/>
              <a:gd name="connsiteX3206" fmla="*/ 2612096 w 5178638"/>
              <a:gd name="connsiteY3206" fmla="*/ 604897 h 4469549"/>
              <a:gd name="connsiteX3207" fmla="*/ 2615876 w 5178638"/>
              <a:gd name="connsiteY3207" fmla="*/ 598409 h 4469549"/>
              <a:gd name="connsiteX3208" fmla="*/ 2644229 w 5178638"/>
              <a:gd name="connsiteY3208" fmla="*/ 549745 h 4469549"/>
              <a:gd name="connsiteX3209" fmla="*/ 2672581 w 5178638"/>
              <a:gd name="connsiteY3209" fmla="*/ 501081 h 4469549"/>
              <a:gd name="connsiteX3210" fmla="*/ 2758458 w 5178638"/>
              <a:gd name="connsiteY3210" fmla="*/ 359912 h 4469549"/>
              <a:gd name="connsiteX3211" fmla="*/ 2758993 w 5178638"/>
              <a:gd name="connsiteY3211" fmla="*/ 355879 h 4469549"/>
              <a:gd name="connsiteX3212" fmla="*/ 2750078 w 5178638"/>
              <a:gd name="connsiteY3212" fmla="*/ 368065 h 4469549"/>
              <a:gd name="connsiteX3213" fmla="*/ 2746831 w 5178638"/>
              <a:gd name="connsiteY3213" fmla="*/ 370520 h 4469549"/>
              <a:gd name="connsiteX3214" fmla="*/ 2746012 w 5178638"/>
              <a:gd name="connsiteY3214" fmla="*/ 365697 h 4469549"/>
              <a:gd name="connsiteX3215" fmla="*/ 2748972 w 5178638"/>
              <a:gd name="connsiteY3215" fmla="*/ 354385 h 4469549"/>
              <a:gd name="connsiteX3216" fmla="*/ 2764191 w 5178638"/>
              <a:gd name="connsiteY3216" fmla="*/ 326316 h 4469549"/>
              <a:gd name="connsiteX3217" fmla="*/ 2755540 w 5178638"/>
              <a:gd name="connsiteY3217" fmla="*/ 286906 h 4469549"/>
              <a:gd name="connsiteX3218" fmla="*/ 2764627 w 5178638"/>
              <a:gd name="connsiteY3218" fmla="*/ 302591 h 4469549"/>
              <a:gd name="connsiteX3219" fmla="*/ 2749472 w 5178638"/>
              <a:gd name="connsiteY3219" fmla="*/ 328604 h 4469549"/>
              <a:gd name="connsiteX3220" fmla="*/ 2732995 w 5178638"/>
              <a:gd name="connsiteY3220" fmla="*/ 353769 h 4469549"/>
              <a:gd name="connsiteX3221" fmla="*/ 2690306 w 5178638"/>
              <a:gd name="connsiteY3221" fmla="*/ 411461 h 4469549"/>
              <a:gd name="connsiteX3222" fmla="*/ 2683566 w 5178638"/>
              <a:gd name="connsiteY3222" fmla="*/ 429262 h 4469549"/>
              <a:gd name="connsiteX3223" fmla="*/ 2661989 w 5178638"/>
              <a:gd name="connsiteY3223" fmla="*/ 481873 h 4469549"/>
              <a:gd name="connsiteX3224" fmla="*/ 2631747 w 5178638"/>
              <a:gd name="connsiteY3224" fmla="*/ 533781 h 4469549"/>
              <a:gd name="connsiteX3225" fmla="*/ 2590414 w 5178638"/>
              <a:gd name="connsiteY3225" fmla="*/ 592265 h 4469549"/>
              <a:gd name="connsiteX3226" fmla="*/ 2580963 w 5178638"/>
              <a:gd name="connsiteY3226" fmla="*/ 608486 h 4469549"/>
              <a:gd name="connsiteX3227" fmla="*/ 2567447 w 5178638"/>
              <a:gd name="connsiteY3227" fmla="*/ 622338 h 4469549"/>
              <a:gd name="connsiteX3228" fmla="*/ 2598758 w 5178638"/>
              <a:gd name="connsiteY3228" fmla="*/ 562362 h 4469549"/>
              <a:gd name="connsiteX3229" fmla="*/ 2636811 w 5178638"/>
              <a:gd name="connsiteY3229" fmla="*/ 484587 h 4469549"/>
              <a:gd name="connsiteX3230" fmla="*/ 2661098 w 5178638"/>
              <a:gd name="connsiteY3230" fmla="*/ 433554 h 4469549"/>
              <a:gd name="connsiteX3231" fmla="*/ 2691341 w 5178638"/>
              <a:gd name="connsiteY3231" fmla="*/ 381645 h 4469549"/>
              <a:gd name="connsiteX3232" fmla="*/ 2716733 w 5178638"/>
              <a:gd name="connsiteY3232" fmla="*/ 344294 h 4469549"/>
              <a:gd name="connsiteX3233" fmla="*/ 2737525 w 5178638"/>
              <a:gd name="connsiteY3233" fmla="*/ 308607 h 4469549"/>
              <a:gd name="connsiteX3234" fmla="*/ 2741305 w 5178638"/>
              <a:gd name="connsiteY3234" fmla="*/ 302118 h 4469549"/>
              <a:gd name="connsiteX3235" fmla="*/ 2605391 w 5178638"/>
              <a:gd name="connsiteY3235" fmla="*/ 27742 h 4469549"/>
              <a:gd name="connsiteX3236" fmla="*/ 2613689 w 5178638"/>
              <a:gd name="connsiteY3236" fmla="*/ 42064 h 4469549"/>
              <a:gd name="connsiteX3237" fmla="*/ 2611315 w 5178638"/>
              <a:gd name="connsiteY3237" fmla="*/ 47173 h 4469549"/>
              <a:gd name="connsiteX3238" fmla="*/ 2604904 w 5178638"/>
              <a:gd name="connsiteY3238" fmla="*/ 59732 h 4469549"/>
              <a:gd name="connsiteX3239" fmla="*/ 2608434 w 5178638"/>
              <a:gd name="connsiteY3239" fmla="*/ 66135 h 4469549"/>
              <a:gd name="connsiteX3240" fmla="*/ 2613571 w 5178638"/>
              <a:gd name="connsiteY3240" fmla="*/ 60436 h 4469549"/>
              <a:gd name="connsiteX3241" fmla="*/ 2618967 w 5178638"/>
              <a:gd name="connsiteY3241" fmla="*/ 51174 h 4469549"/>
              <a:gd name="connsiteX3242" fmla="*/ 2630137 w 5178638"/>
              <a:gd name="connsiteY3242" fmla="*/ 70454 h 4469549"/>
              <a:gd name="connsiteX3243" fmla="*/ 2626023 w 5178638"/>
              <a:gd name="connsiteY3243" fmla="*/ 78335 h 4469549"/>
              <a:gd name="connsiteX3244" fmla="*/ 2600040 w 5178638"/>
              <a:gd name="connsiteY3244" fmla="*/ 63197 h 4469549"/>
              <a:gd name="connsiteX3245" fmla="*/ 2576491 w 5178638"/>
              <a:gd name="connsiteY3245" fmla="*/ 103617 h 4469549"/>
              <a:gd name="connsiteX3246" fmla="*/ 2522531 w 5178638"/>
              <a:gd name="connsiteY3246" fmla="*/ 224273 h 4469549"/>
              <a:gd name="connsiteX3247" fmla="*/ 2502024 w 5178638"/>
              <a:gd name="connsiteY3247" fmla="*/ 268816 h 4469549"/>
              <a:gd name="connsiteX3248" fmla="*/ 2474208 w 5178638"/>
              <a:gd name="connsiteY3248" fmla="*/ 313447 h 4469549"/>
              <a:gd name="connsiteX3249" fmla="*/ 2441790 w 5178638"/>
              <a:gd name="connsiteY3249" fmla="*/ 359742 h 4469549"/>
              <a:gd name="connsiteX3250" fmla="*/ 2399136 w 5178638"/>
              <a:gd name="connsiteY3250" fmla="*/ 439185 h 4469549"/>
              <a:gd name="connsiteX3251" fmla="*/ 2393466 w 5178638"/>
              <a:gd name="connsiteY3251" fmla="*/ 448917 h 4469549"/>
              <a:gd name="connsiteX3252" fmla="*/ 2346746 w 5178638"/>
              <a:gd name="connsiteY3252" fmla="*/ 525989 h 4469549"/>
              <a:gd name="connsiteX3253" fmla="*/ 2297602 w 5178638"/>
              <a:gd name="connsiteY3253" fmla="*/ 610340 h 4469549"/>
              <a:gd name="connsiteX3254" fmla="*/ 2259265 w 5178638"/>
              <a:gd name="connsiteY3254" fmla="*/ 679260 h 4469549"/>
              <a:gd name="connsiteX3255" fmla="*/ 2255770 w 5178638"/>
              <a:gd name="connsiteY3255" fmla="*/ 694606 h 4469549"/>
              <a:gd name="connsiteX3256" fmla="*/ 2261725 w 5178638"/>
              <a:gd name="connsiteY3256" fmla="*/ 693729 h 4469549"/>
              <a:gd name="connsiteX3257" fmla="*/ 2274421 w 5178638"/>
              <a:gd name="connsiteY3257" fmla="*/ 675054 h 4469549"/>
              <a:gd name="connsiteX3258" fmla="*/ 2271461 w 5178638"/>
              <a:gd name="connsiteY3258" fmla="*/ 686365 h 4469549"/>
              <a:gd name="connsiteX3259" fmla="*/ 2246889 w 5178638"/>
              <a:gd name="connsiteY3259" fmla="*/ 728540 h 4469549"/>
              <a:gd name="connsiteX3260" fmla="*/ 2244999 w 5178638"/>
              <a:gd name="connsiteY3260" fmla="*/ 731785 h 4469549"/>
              <a:gd name="connsiteX3261" fmla="*/ 2236775 w 5178638"/>
              <a:gd name="connsiteY3261" fmla="*/ 744636 h 4469549"/>
              <a:gd name="connsiteX3262" fmla="*/ 2240354 w 5178638"/>
              <a:gd name="connsiteY3262" fmla="*/ 745169 h 4469549"/>
              <a:gd name="connsiteX3263" fmla="*/ 2631790 w 5178638"/>
              <a:gd name="connsiteY3263" fmla="*/ 73307 h 4469549"/>
              <a:gd name="connsiteX3264" fmla="*/ 2698582 w 5178638"/>
              <a:gd name="connsiteY3264" fmla="*/ 188594 h 4469549"/>
              <a:gd name="connsiteX3265" fmla="*/ 2691432 w 5178638"/>
              <a:gd name="connsiteY3265" fmla="*/ 201336 h 4469549"/>
              <a:gd name="connsiteX3266" fmla="*/ 2669192 w 5178638"/>
              <a:gd name="connsiteY3266" fmla="*/ 241068 h 4469549"/>
              <a:gd name="connsiteX3267" fmla="*/ 2648400 w 5178638"/>
              <a:gd name="connsiteY3267" fmla="*/ 276755 h 4469549"/>
              <a:gd name="connsiteX3268" fmla="*/ 2623043 w 5178638"/>
              <a:gd name="connsiteY3268" fmla="*/ 335855 h 4469549"/>
              <a:gd name="connsiteX3269" fmla="*/ 2615198 w 5178638"/>
              <a:gd name="connsiteY3269" fmla="*/ 339974 h 4469549"/>
              <a:gd name="connsiteX3270" fmla="*/ 2593051 w 5178638"/>
              <a:gd name="connsiteY3270" fmla="*/ 374872 h 4469549"/>
              <a:gd name="connsiteX3271" fmla="*/ 2583350 w 5178638"/>
              <a:gd name="connsiteY3271" fmla="*/ 403984 h 4469549"/>
              <a:gd name="connsiteX3272" fmla="*/ 2572830 w 5178638"/>
              <a:gd name="connsiteY3272" fmla="*/ 428273 h 4469549"/>
              <a:gd name="connsiteX3273" fmla="*/ 2535525 w 5178638"/>
              <a:gd name="connsiteY3273" fmla="*/ 467377 h 4469549"/>
              <a:gd name="connsiteX3274" fmla="*/ 2514984 w 5178638"/>
              <a:gd name="connsiteY3274" fmla="*/ 490172 h 4469549"/>
              <a:gd name="connsiteX3275" fmla="*/ 2506354 w 5178638"/>
              <a:gd name="connsiteY3275" fmla="*/ 511217 h 4469549"/>
              <a:gd name="connsiteX3276" fmla="*/ 2500969 w 5178638"/>
              <a:gd name="connsiteY3276" fmla="*/ 529807 h 4469549"/>
              <a:gd name="connsiteX3277" fmla="*/ 2503963 w 5178638"/>
              <a:gd name="connsiteY3277" fmla="*/ 540244 h 4469549"/>
              <a:gd name="connsiteX3278" fmla="*/ 2488842 w 5178638"/>
              <a:gd name="connsiteY3278" fmla="*/ 566198 h 4469549"/>
              <a:gd name="connsiteX3279" fmla="*/ 2474507 w 5178638"/>
              <a:gd name="connsiteY3279" fmla="*/ 575227 h 4469549"/>
              <a:gd name="connsiteX3280" fmla="*/ 2462630 w 5178638"/>
              <a:gd name="connsiteY3280" fmla="*/ 598726 h 4469549"/>
              <a:gd name="connsiteX3281" fmla="*/ 2445904 w 5178638"/>
              <a:gd name="connsiteY3281" fmla="*/ 636782 h 4469549"/>
              <a:gd name="connsiteX3282" fmla="*/ 2438877 w 5178638"/>
              <a:gd name="connsiteY3282" fmla="*/ 645725 h 4469549"/>
              <a:gd name="connsiteX3283" fmla="*/ 2421831 w 5178638"/>
              <a:gd name="connsiteY3283" fmla="*/ 653175 h 4469549"/>
              <a:gd name="connsiteX3284" fmla="*/ 2413451 w 5178638"/>
              <a:gd name="connsiteY3284" fmla="*/ 661330 h 4469549"/>
              <a:gd name="connsiteX3285" fmla="*/ 2397830 w 5178638"/>
              <a:gd name="connsiteY3285" fmla="*/ 713065 h 4469549"/>
              <a:gd name="connsiteX3286" fmla="*/ 2396760 w 5178638"/>
              <a:gd name="connsiteY3286" fmla="*/ 721133 h 4469549"/>
              <a:gd name="connsiteX3287" fmla="*/ 2403250 w 5178638"/>
              <a:gd name="connsiteY3287" fmla="*/ 716223 h 4469549"/>
              <a:gd name="connsiteX3288" fmla="*/ 2431068 w 5178638"/>
              <a:gd name="connsiteY3288" fmla="*/ 671594 h 4469549"/>
              <a:gd name="connsiteX3289" fmla="*/ 2438094 w 5178638"/>
              <a:gd name="connsiteY3289" fmla="*/ 662650 h 4469549"/>
              <a:gd name="connsiteX3290" fmla="*/ 2451610 w 5178638"/>
              <a:gd name="connsiteY3290" fmla="*/ 648797 h 4469549"/>
              <a:gd name="connsiteX3291" fmla="*/ 2460811 w 5178638"/>
              <a:gd name="connsiteY3291" fmla="*/ 645466 h 4469549"/>
              <a:gd name="connsiteX3292" fmla="*/ 2460560 w 5178638"/>
              <a:gd name="connsiteY3292" fmla="*/ 658358 h 4469549"/>
              <a:gd name="connsiteX3293" fmla="*/ 2468121 w 5178638"/>
              <a:gd name="connsiteY3293" fmla="*/ 645381 h 4469549"/>
              <a:gd name="connsiteX3294" fmla="*/ 2479997 w 5178638"/>
              <a:gd name="connsiteY3294" fmla="*/ 621882 h 4469549"/>
              <a:gd name="connsiteX3295" fmla="*/ 2496473 w 5178638"/>
              <a:gd name="connsiteY3295" fmla="*/ 596717 h 4469549"/>
              <a:gd name="connsiteX3296" fmla="*/ 2512701 w 5178638"/>
              <a:gd name="connsiteY3296" fmla="*/ 584443 h 4469549"/>
              <a:gd name="connsiteX3297" fmla="*/ 2520702 w 5178638"/>
              <a:gd name="connsiteY3297" fmla="*/ 573506 h 4469549"/>
              <a:gd name="connsiteX3298" fmla="*/ 2501442 w 5178638"/>
              <a:gd name="connsiteY3298" fmla="*/ 609650 h 4469549"/>
              <a:gd name="connsiteX3299" fmla="*/ 2483611 w 5178638"/>
              <a:gd name="connsiteY3299" fmla="*/ 634025 h 4469549"/>
              <a:gd name="connsiteX3300" fmla="*/ 2475514 w 5178638"/>
              <a:gd name="connsiteY3300" fmla="*/ 651036 h 4469549"/>
              <a:gd name="connsiteX3301" fmla="*/ 2468239 w 5178638"/>
              <a:gd name="connsiteY3301" fmla="*/ 672870 h 4469549"/>
              <a:gd name="connsiteX3302" fmla="*/ 2430151 w 5178638"/>
              <a:gd name="connsiteY3302" fmla="*/ 728898 h 4469549"/>
              <a:gd name="connsiteX3303" fmla="*/ 2428261 w 5178638"/>
              <a:gd name="connsiteY3303" fmla="*/ 732142 h 4469549"/>
              <a:gd name="connsiteX3304" fmla="*/ 2372627 w 5178638"/>
              <a:gd name="connsiteY3304" fmla="*/ 821403 h 4469549"/>
              <a:gd name="connsiteX3305" fmla="*/ 2369666 w 5178638"/>
              <a:gd name="connsiteY3305" fmla="*/ 832714 h 4469549"/>
              <a:gd name="connsiteX3306" fmla="*/ 2368780 w 5178638"/>
              <a:gd name="connsiteY3306" fmla="*/ 836607 h 4469549"/>
              <a:gd name="connsiteX3307" fmla="*/ 2366873 w 5178638"/>
              <a:gd name="connsiteY3307" fmla="*/ 825395 h 4469549"/>
              <a:gd name="connsiteX3308" fmla="*/ 2381994 w 5178638"/>
              <a:gd name="connsiteY3308" fmla="*/ 799441 h 4469549"/>
              <a:gd name="connsiteX3309" fmla="*/ 2384955 w 5178638"/>
              <a:gd name="connsiteY3309" fmla="*/ 788128 h 4469549"/>
              <a:gd name="connsiteX3310" fmla="*/ 2377929 w 5178638"/>
              <a:gd name="connsiteY3310" fmla="*/ 797072 h 4469549"/>
              <a:gd name="connsiteX3311" fmla="*/ 2371723 w 5178638"/>
              <a:gd name="connsiteY3311" fmla="*/ 810838 h 4469549"/>
              <a:gd name="connsiteX3312" fmla="*/ 2362272 w 5178638"/>
              <a:gd name="connsiteY3312" fmla="*/ 827059 h 4469549"/>
              <a:gd name="connsiteX3313" fmla="*/ 2345796 w 5178638"/>
              <a:gd name="connsiteY3313" fmla="*/ 852224 h 4469549"/>
              <a:gd name="connsiteX3314" fmla="*/ 2333635 w 5178638"/>
              <a:gd name="connsiteY3314" fmla="*/ 866867 h 4469549"/>
              <a:gd name="connsiteX3315" fmla="*/ 2290626 w 5178638"/>
              <a:gd name="connsiteY3315" fmla="*/ 893955 h 4469549"/>
              <a:gd name="connsiteX3316" fmla="*/ 2296832 w 5178638"/>
              <a:gd name="connsiteY3316" fmla="*/ 880188 h 4469549"/>
              <a:gd name="connsiteX3317" fmla="*/ 2327074 w 5178638"/>
              <a:gd name="connsiteY3317" fmla="*/ 828280 h 4469549"/>
              <a:gd name="connsiteX3318" fmla="*/ 2332460 w 5178638"/>
              <a:gd name="connsiteY3318" fmla="*/ 809690 h 4469549"/>
              <a:gd name="connsiteX3319" fmla="*/ 2298437 w 5178638"/>
              <a:gd name="connsiteY3319" fmla="*/ 868087 h 4469549"/>
              <a:gd name="connsiteX3320" fmla="*/ 2264414 w 5178638"/>
              <a:gd name="connsiteY3320" fmla="*/ 926484 h 4469549"/>
              <a:gd name="connsiteX3321" fmla="*/ 2229570 w 5178638"/>
              <a:gd name="connsiteY3321" fmla="*/ 980057 h 4469549"/>
              <a:gd name="connsiteX3322" fmla="*/ 2184207 w 5178638"/>
              <a:gd name="connsiteY3322" fmla="*/ 1057919 h 4469549"/>
              <a:gd name="connsiteX3323" fmla="*/ 2169621 w 5178638"/>
              <a:gd name="connsiteY3323" fmla="*/ 1079840 h 4469549"/>
              <a:gd name="connsiteX3324" fmla="*/ 2139949 w 5178638"/>
              <a:gd name="connsiteY3324" fmla="*/ 1149462 h 4469549"/>
              <a:gd name="connsiteX3325" fmla="*/ 2133458 w 5178638"/>
              <a:gd name="connsiteY3325" fmla="*/ 1154372 h 4469549"/>
              <a:gd name="connsiteX3326" fmla="*/ 2124791 w 5178638"/>
              <a:gd name="connsiteY3326" fmla="*/ 1153668 h 4469549"/>
              <a:gd name="connsiteX3327" fmla="*/ 2110853 w 5178638"/>
              <a:gd name="connsiteY3327" fmla="*/ 1173573 h 4469549"/>
              <a:gd name="connsiteX3328" fmla="*/ 2124305 w 5178638"/>
              <a:gd name="connsiteY3328" fmla="*/ 1181410 h 4469549"/>
              <a:gd name="connsiteX3329" fmla="*/ 2123975 w 5178638"/>
              <a:gd name="connsiteY3329" fmla="*/ 1182120 h 4469549"/>
              <a:gd name="connsiteX3330" fmla="*/ 2106714 w 5178638"/>
              <a:gd name="connsiteY3330" fmla="*/ 1224210 h 4469549"/>
              <a:gd name="connsiteX3331" fmla="*/ 2101578 w 5178638"/>
              <a:gd name="connsiteY3331" fmla="*/ 1229908 h 4469549"/>
              <a:gd name="connsiteX3332" fmla="*/ 2094553 w 5178638"/>
              <a:gd name="connsiteY3332" fmla="*/ 1238852 h 4469549"/>
              <a:gd name="connsiteX3333" fmla="*/ 2036493 w 5178638"/>
              <a:gd name="connsiteY3333" fmla="*/ 1335391 h 4469549"/>
              <a:gd name="connsiteX3334" fmla="*/ 2016771 w 5178638"/>
              <a:gd name="connsiteY3334" fmla="*/ 1363010 h 4469549"/>
              <a:gd name="connsiteX3335" fmla="*/ 1997870 w 5178638"/>
              <a:gd name="connsiteY3335" fmla="*/ 1395453 h 4469549"/>
              <a:gd name="connsiteX3336" fmla="*/ 1968982 w 5178638"/>
              <a:gd name="connsiteY3336" fmla="*/ 1448150 h 4469549"/>
              <a:gd name="connsiteX3337" fmla="*/ 1961422 w 5178638"/>
              <a:gd name="connsiteY3337" fmla="*/ 1461126 h 4469549"/>
              <a:gd name="connsiteX3338" fmla="*/ 1954396 w 5178638"/>
              <a:gd name="connsiteY3338" fmla="*/ 1470071 h 4469549"/>
              <a:gd name="connsiteX3339" fmla="*/ 1954111 w 5178638"/>
              <a:gd name="connsiteY3339" fmla="*/ 1461213 h 4469549"/>
              <a:gd name="connsiteX3340" fmla="*/ 1967592 w 5178638"/>
              <a:gd name="connsiteY3340" fmla="*/ 1425613 h 4469549"/>
              <a:gd name="connsiteX3341" fmla="*/ 1971087 w 5178638"/>
              <a:gd name="connsiteY3341" fmla="*/ 1410267 h 4469549"/>
              <a:gd name="connsiteX3342" fmla="*/ 1937314 w 5178638"/>
              <a:gd name="connsiteY3342" fmla="*/ 1455773 h 4469549"/>
              <a:gd name="connsiteX3343" fmla="*/ 1911102 w 5178638"/>
              <a:gd name="connsiteY3343" fmla="*/ 1488302 h 4469549"/>
              <a:gd name="connsiteX3344" fmla="*/ 1901902 w 5178638"/>
              <a:gd name="connsiteY3344" fmla="*/ 1491632 h 4469549"/>
              <a:gd name="connsiteX3345" fmla="*/ 1908106 w 5178638"/>
              <a:gd name="connsiteY3345" fmla="*/ 1477865 h 4469549"/>
              <a:gd name="connsiteX3346" fmla="*/ 1945909 w 5178638"/>
              <a:gd name="connsiteY3346" fmla="*/ 1412981 h 4469549"/>
              <a:gd name="connsiteX3347" fmla="*/ 1999869 w 5178638"/>
              <a:gd name="connsiteY3347" fmla="*/ 1292325 h 4469549"/>
              <a:gd name="connsiteX3348" fmla="*/ 2020375 w 5178638"/>
              <a:gd name="connsiteY3348" fmla="*/ 1247781 h 4469549"/>
              <a:gd name="connsiteX3349" fmla="*/ 2048192 w 5178638"/>
              <a:gd name="connsiteY3349" fmla="*/ 1203151 h 4469549"/>
              <a:gd name="connsiteX3350" fmla="*/ 2080610 w 5178638"/>
              <a:gd name="connsiteY3350" fmla="*/ 1156856 h 4469549"/>
              <a:gd name="connsiteX3351" fmla="*/ 2080998 w 5178638"/>
              <a:gd name="connsiteY3351" fmla="*/ 1156179 h 4469549"/>
              <a:gd name="connsiteX3352" fmla="*/ 2094450 w 5178638"/>
              <a:gd name="connsiteY3352" fmla="*/ 1164016 h 4469549"/>
              <a:gd name="connsiteX3353" fmla="*/ 2103930 w 5178638"/>
              <a:gd name="connsiteY3353" fmla="*/ 1145859 h 4469549"/>
              <a:gd name="connsiteX3354" fmla="*/ 2117696 w 5178638"/>
              <a:gd name="connsiteY3354" fmla="*/ 1119116 h 4469549"/>
              <a:gd name="connsiteX3355" fmla="*/ 2112809 w 5178638"/>
              <a:gd name="connsiteY3355" fmla="*/ 1111923 h 4469549"/>
              <a:gd name="connsiteX3356" fmla="*/ 2101184 w 5178638"/>
              <a:gd name="connsiteY3356" fmla="*/ 1122533 h 4469549"/>
              <a:gd name="connsiteX3357" fmla="*/ 2107389 w 5178638"/>
              <a:gd name="connsiteY3357" fmla="*/ 1108765 h 4469549"/>
              <a:gd name="connsiteX3358" fmla="*/ 2109279 w 5178638"/>
              <a:gd name="connsiteY3358" fmla="*/ 1105521 h 4469549"/>
              <a:gd name="connsiteX3359" fmla="*/ 2102789 w 5178638"/>
              <a:gd name="connsiteY3359" fmla="*/ 1110431 h 4469549"/>
              <a:gd name="connsiteX3360" fmla="*/ 2081998 w 5178638"/>
              <a:gd name="connsiteY3360" fmla="*/ 1146117 h 4469549"/>
              <a:gd name="connsiteX3361" fmla="*/ 2076861 w 5178638"/>
              <a:gd name="connsiteY3361" fmla="*/ 1151816 h 4469549"/>
              <a:gd name="connsiteX3362" fmla="*/ 2073331 w 5178638"/>
              <a:gd name="connsiteY3362" fmla="*/ 1145414 h 4469549"/>
              <a:gd name="connsiteX3363" fmla="*/ 2083317 w 5178638"/>
              <a:gd name="connsiteY3363" fmla="*/ 1125159 h 4469549"/>
              <a:gd name="connsiteX3364" fmla="*/ 2104929 w 5178638"/>
              <a:gd name="connsiteY3364" fmla="*/ 1094296 h 4469549"/>
              <a:gd name="connsiteX3365" fmla="*/ 2112774 w 5178638"/>
              <a:gd name="connsiteY3365" fmla="*/ 1090175 h 4469549"/>
              <a:gd name="connsiteX3366" fmla="*/ 2122225 w 5178638"/>
              <a:gd name="connsiteY3366" fmla="*/ 1073954 h 4469549"/>
              <a:gd name="connsiteX3367" fmla="*/ 2133067 w 5178638"/>
              <a:gd name="connsiteY3367" fmla="*/ 1080271 h 4469549"/>
              <a:gd name="connsiteX3368" fmla="*/ 2173580 w 5178638"/>
              <a:gd name="connsiteY3368" fmla="*/ 1016964 h 4469549"/>
              <a:gd name="connsiteX3369" fmla="*/ 2175470 w 5178638"/>
              <a:gd name="connsiteY3369" fmla="*/ 1013719 h 4469549"/>
              <a:gd name="connsiteX3370" fmla="*/ 2200042 w 5178638"/>
              <a:gd name="connsiteY3370" fmla="*/ 971544 h 4469549"/>
              <a:gd name="connsiteX3371" fmla="*/ 2203003 w 5178638"/>
              <a:gd name="connsiteY3371" fmla="*/ 960233 h 4469549"/>
              <a:gd name="connsiteX3372" fmla="*/ 2190306 w 5178638"/>
              <a:gd name="connsiteY3372" fmla="*/ 978908 h 4469549"/>
              <a:gd name="connsiteX3373" fmla="*/ 2184351 w 5178638"/>
              <a:gd name="connsiteY3373" fmla="*/ 979785 h 4469549"/>
              <a:gd name="connsiteX3374" fmla="*/ 2187846 w 5178638"/>
              <a:gd name="connsiteY3374" fmla="*/ 964439 h 4469549"/>
              <a:gd name="connsiteX3375" fmla="*/ 2226183 w 5178638"/>
              <a:gd name="connsiteY3375" fmla="*/ 895519 h 4469549"/>
              <a:gd name="connsiteX3376" fmla="*/ 2275327 w 5178638"/>
              <a:gd name="connsiteY3376" fmla="*/ 811168 h 4469549"/>
              <a:gd name="connsiteX3377" fmla="*/ 2322047 w 5178638"/>
              <a:gd name="connsiteY3377" fmla="*/ 734096 h 4469549"/>
              <a:gd name="connsiteX3378" fmla="*/ 2327717 w 5178638"/>
              <a:gd name="connsiteY3378" fmla="*/ 724363 h 4469549"/>
              <a:gd name="connsiteX3379" fmla="*/ 2370370 w 5178638"/>
              <a:gd name="connsiteY3379" fmla="*/ 644921 h 4469549"/>
              <a:gd name="connsiteX3380" fmla="*/ 2402789 w 5178638"/>
              <a:gd name="connsiteY3380" fmla="*/ 598626 h 4469549"/>
              <a:gd name="connsiteX3381" fmla="*/ 2430606 w 5178638"/>
              <a:gd name="connsiteY3381" fmla="*/ 553995 h 4469549"/>
              <a:gd name="connsiteX3382" fmla="*/ 2451112 w 5178638"/>
              <a:gd name="connsiteY3382" fmla="*/ 509452 h 4469549"/>
              <a:gd name="connsiteX3383" fmla="*/ 2505072 w 5178638"/>
              <a:gd name="connsiteY3383" fmla="*/ 388796 h 4469549"/>
              <a:gd name="connsiteX3384" fmla="*/ 2542875 w 5178638"/>
              <a:gd name="connsiteY3384" fmla="*/ 323911 h 4469549"/>
              <a:gd name="connsiteX3385" fmla="*/ 2549079 w 5178638"/>
              <a:gd name="connsiteY3385" fmla="*/ 310144 h 4469549"/>
              <a:gd name="connsiteX3386" fmla="*/ 2539879 w 5178638"/>
              <a:gd name="connsiteY3386" fmla="*/ 313474 h 4469549"/>
              <a:gd name="connsiteX3387" fmla="*/ 2513667 w 5178638"/>
              <a:gd name="connsiteY3387" fmla="*/ 346003 h 4469549"/>
              <a:gd name="connsiteX3388" fmla="*/ 2479894 w 5178638"/>
              <a:gd name="connsiteY3388" fmla="*/ 391510 h 4469549"/>
              <a:gd name="connsiteX3389" fmla="*/ 2483389 w 5178638"/>
              <a:gd name="connsiteY3389" fmla="*/ 376164 h 4469549"/>
              <a:gd name="connsiteX3390" fmla="*/ 2496870 w 5178638"/>
              <a:gd name="connsiteY3390" fmla="*/ 340563 h 4469549"/>
              <a:gd name="connsiteX3391" fmla="*/ 2496584 w 5178638"/>
              <a:gd name="connsiteY3391" fmla="*/ 331706 h 4469549"/>
              <a:gd name="connsiteX3392" fmla="*/ 2489559 w 5178638"/>
              <a:gd name="connsiteY3392" fmla="*/ 340650 h 4469549"/>
              <a:gd name="connsiteX3393" fmla="*/ 2481999 w 5178638"/>
              <a:gd name="connsiteY3393" fmla="*/ 353627 h 4469549"/>
              <a:gd name="connsiteX3394" fmla="*/ 2453111 w 5178638"/>
              <a:gd name="connsiteY3394" fmla="*/ 406324 h 4469549"/>
              <a:gd name="connsiteX3395" fmla="*/ 2434209 w 5178638"/>
              <a:gd name="connsiteY3395" fmla="*/ 438767 h 4469549"/>
              <a:gd name="connsiteX3396" fmla="*/ 2414487 w 5178638"/>
              <a:gd name="connsiteY3396" fmla="*/ 466386 h 4469549"/>
              <a:gd name="connsiteX3397" fmla="*/ 2356428 w 5178638"/>
              <a:gd name="connsiteY3397" fmla="*/ 562925 h 4469549"/>
              <a:gd name="connsiteX3398" fmla="*/ 2349402 w 5178638"/>
              <a:gd name="connsiteY3398" fmla="*/ 571868 h 4469549"/>
              <a:gd name="connsiteX3399" fmla="*/ 2344266 w 5178638"/>
              <a:gd name="connsiteY3399" fmla="*/ 577566 h 4469549"/>
              <a:gd name="connsiteX3400" fmla="*/ 2327006 w 5178638"/>
              <a:gd name="connsiteY3400" fmla="*/ 619657 h 4469549"/>
              <a:gd name="connsiteX3401" fmla="*/ 2297833 w 5178638"/>
              <a:gd name="connsiteY3401" fmla="*/ 663497 h 4469549"/>
              <a:gd name="connsiteX3402" fmla="*/ 2294053 w 5178638"/>
              <a:gd name="connsiteY3402" fmla="*/ 669986 h 4469549"/>
              <a:gd name="connsiteX3403" fmla="*/ 2273261 w 5178638"/>
              <a:gd name="connsiteY3403" fmla="*/ 705673 h 4469549"/>
              <a:gd name="connsiteX3404" fmla="*/ 2247869 w 5178638"/>
              <a:gd name="connsiteY3404" fmla="*/ 743024 h 4469549"/>
              <a:gd name="connsiteX3405" fmla="*/ 2217626 w 5178638"/>
              <a:gd name="connsiteY3405" fmla="*/ 794933 h 4469549"/>
              <a:gd name="connsiteX3406" fmla="*/ 2193339 w 5178638"/>
              <a:gd name="connsiteY3406" fmla="*/ 845965 h 4469549"/>
              <a:gd name="connsiteX3407" fmla="*/ 2155286 w 5178638"/>
              <a:gd name="connsiteY3407" fmla="*/ 923741 h 4469549"/>
              <a:gd name="connsiteX3408" fmla="*/ 2123974 w 5178638"/>
              <a:gd name="connsiteY3408" fmla="*/ 983717 h 4469549"/>
              <a:gd name="connsiteX3409" fmla="*/ 2137491 w 5178638"/>
              <a:gd name="connsiteY3409" fmla="*/ 969865 h 4469549"/>
              <a:gd name="connsiteX3410" fmla="*/ 2146941 w 5178638"/>
              <a:gd name="connsiteY3410" fmla="*/ 953643 h 4469549"/>
              <a:gd name="connsiteX3411" fmla="*/ 2188275 w 5178638"/>
              <a:gd name="connsiteY3411" fmla="*/ 895160 h 4469549"/>
              <a:gd name="connsiteX3412" fmla="*/ 2218517 w 5178638"/>
              <a:gd name="connsiteY3412" fmla="*/ 843252 h 4469549"/>
              <a:gd name="connsiteX3413" fmla="*/ 2240094 w 5178638"/>
              <a:gd name="connsiteY3413" fmla="*/ 790641 h 4469549"/>
              <a:gd name="connsiteX3414" fmla="*/ 2246834 w 5178638"/>
              <a:gd name="connsiteY3414" fmla="*/ 772840 h 4469549"/>
              <a:gd name="connsiteX3415" fmla="*/ 2289523 w 5178638"/>
              <a:gd name="connsiteY3415" fmla="*/ 715147 h 4469549"/>
              <a:gd name="connsiteX3416" fmla="*/ 2305999 w 5178638"/>
              <a:gd name="connsiteY3416" fmla="*/ 689983 h 4469549"/>
              <a:gd name="connsiteX3417" fmla="*/ 2326791 w 5178638"/>
              <a:gd name="connsiteY3417" fmla="*/ 654295 h 4469549"/>
              <a:gd name="connsiteX3418" fmla="*/ 2338132 w 5178638"/>
              <a:gd name="connsiteY3418" fmla="*/ 634830 h 4469549"/>
              <a:gd name="connsiteX3419" fmla="*/ 2356748 w 5178638"/>
              <a:gd name="connsiteY3419" fmla="*/ 593530 h 4469549"/>
              <a:gd name="connsiteX3420" fmla="*/ 2371334 w 5178638"/>
              <a:gd name="connsiteY3420" fmla="*/ 571609 h 4469549"/>
              <a:gd name="connsiteX3421" fmla="*/ 2407532 w 5178638"/>
              <a:gd name="connsiteY3421" fmla="*/ 518826 h 4469549"/>
              <a:gd name="connsiteX3422" fmla="*/ 2427789 w 5178638"/>
              <a:gd name="connsiteY3422" fmla="*/ 487172 h 4469549"/>
              <a:gd name="connsiteX3423" fmla="*/ 2432105 w 5178638"/>
              <a:gd name="connsiteY3423" fmla="*/ 476650 h 4469549"/>
              <a:gd name="connsiteX3424" fmla="*/ 2445586 w 5178638"/>
              <a:gd name="connsiteY3424" fmla="*/ 441050 h 4469549"/>
              <a:gd name="connsiteX3425" fmla="*/ 2457212 w 5178638"/>
              <a:gd name="connsiteY3425" fmla="*/ 430441 h 4469549"/>
              <a:gd name="connsiteX3426" fmla="*/ 2438881 w 5178638"/>
              <a:gd name="connsiteY3426" fmla="*/ 480598 h 4469549"/>
              <a:gd name="connsiteX3427" fmla="*/ 2334922 w 5178638"/>
              <a:gd name="connsiteY3427" fmla="*/ 659033 h 4469549"/>
              <a:gd name="connsiteX3428" fmla="*/ 2305499 w 5178638"/>
              <a:gd name="connsiteY3428" fmla="*/ 715764 h 4469549"/>
              <a:gd name="connsiteX3429" fmla="*/ 2302540 w 5178638"/>
              <a:gd name="connsiteY3429" fmla="*/ 727076 h 4469549"/>
              <a:gd name="connsiteX3430" fmla="*/ 2303359 w 5178638"/>
              <a:gd name="connsiteY3430" fmla="*/ 731899 h 4469549"/>
              <a:gd name="connsiteX3431" fmla="*/ 2306606 w 5178638"/>
              <a:gd name="connsiteY3431" fmla="*/ 729445 h 4469549"/>
              <a:gd name="connsiteX3432" fmla="*/ 2315520 w 5178638"/>
              <a:gd name="connsiteY3432" fmla="*/ 717257 h 4469549"/>
              <a:gd name="connsiteX3433" fmla="*/ 2314985 w 5178638"/>
              <a:gd name="connsiteY3433" fmla="*/ 721290 h 4469549"/>
              <a:gd name="connsiteX3434" fmla="*/ 2229109 w 5178638"/>
              <a:gd name="connsiteY3434" fmla="*/ 862460 h 4469549"/>
              <a:gd name="connsiteX3435" fmla="*/ 2200757 w 5178638"/>
              <a:gd name="connsiteY3435" fmla="*/ 911124 h 4469549"/>
              <a:gd name="connsiteX3436" fmla="*/ 2172404 w 5178638"/>
              <a:gd name="connsiteY3436" fmla="*/ 959788 h 4469549"/>
              <a:gd name="connsiteX3437" fmla="*/ 2168624 w 5178638"/>
              <a:gd name="connsiteY3437" fmla="*/ 966276 h 4469549"/>
              <a:gd name="connsiteX3438" fmla="*/ 2145122 w 5178638"/>
              <a:gd name="connsiteY3438" fmla="*/ 1000384 h 4469549"/>
              <a:gd name="connsiteX3439" fmla="*/ 2109209 w 5178638"/>
              <a:gd name="connsiteY3439" fmla="*/ 1062025 h 4469549"/>
              <a:gd name="connsiteX3440" fmla="*/ 2095158 w 5178638"/>
              <a:gd name="connsiteY3440" fmla="*/ 1079912 h 4469549"/>
              <a:gd name="connsiteX3441" fmla="*/ 2078681 w 5178638"/>
              <a:gd name="connsiteY3441" fmla="*/ 1105076 h 4469549"/>
              <a:gd name="connsiteX3442" fmla="*/ 2063560 w 5178638"/>
              <a:gd name="connsiteY3442" fmla="*/ 1131030 h 4469549"/>
              <a:gd name="connsiteX3443" fmla="*/ 2054668 w 5178638"/>
              <a:gd name="connsiteY3443" fmla="*/ 1140144 h 4469549"/>
              <a:gd name="connsiteX3444" fmla="*/ 2050556 w 5178638"/>
              <a:gd name="connsiteY3444" fmla="*/ 1137749 h 4469549"/>
              <a:gd name="connsiteX3445" fmla="*/ 2069373 w 5178638"/>
              <a:gd name="connsiteY3445" fmla="*/ 1105085 h 4469549"/>
              <a:gd name="connsiteX3446" fmla="*/ 2093802 w 5178638"/>
              <a:gd name="connsiteY3446" fmla="*/ 1079122 h 4469549"/>
              <a:gd name="connsiteX3447" fmla="*/ 2117555 w 5178638"/>
              <a:gd name="connsiteY3447" fmla="*/ 1032123 h 4469549"/>
              <a:gd name="connsiteX3448" fmla="*/ 2117804 w 5178638"/>
              <a:gd name="connsiteY3448" fmla="*/ 1019232 h 4469549"/>
              <a:gd name="connsiteX3449" fmla="*/ 2125364 w 5178638"/>
              <a:gd name="connsiteY3449" fmla="*/ 1006255 h 4469549"/>
              <a:gd name="connsiteX3450" fmla="*/ 2121300 w 5178638"/>
              <a:gd name="connsiteY3450" fmla="*/ 1003887 h 4469549"/>
              <a:gd name="connsiteX3451" fmla="*/ 2111849 w 5178638"/>
              <a:gd name="connsiteY3451" fmla="*/ 1020109 h 4469549"/>
              <a:gd name="connsiteX3452" fmla="*/ 2104288 w 5178638"/>
              <a:gd name="connsiteY3452" fmla="*/ 1033086 h 4469549"/>
              <a:gd name="connsiteX3453" fmla="*/ 2097262 w 5178638"/>
              <a:gd name="connsiteY3453" fmla="*/ 1042028 h 4469549"/>
              <a:gd name="connsiteX3454" fmla="*/ 2098867 w 5178638"/>
              <a:gd name="connsiteY3454" fmla="*/ 1029927 h 4469549"/>
              <a:gd name="connsiteX3455" fmla="*/ 2094801 w 5178638"/>
              <a:gd name="connsiteY3455" fmla="*/ 1027558 h 4469549"/>
              <a:gd name="connsiteX3456" fmla="*/ 2074260 w 5178638"/>
              <a:gd name="connsiteY3456" fmla="*/ 1050354 h 4469549"/>
              <a:gd name="connsiteX3457" fmla="*/ 2039167 w 5178638"/>
              <a:gd name="connsiteY3457" fmla="*/ 1116819 h 4469549"/>
              <a:gd name="connsiteX3458" fmla="*/ 2033037 w 5178638"/>
              <a:gd name="connsiteY3458" fmla="*/ 1128236 h 4469549"/>
              <a:gd name="connsiteX3459" fmla="*/ 2039993 w 5178638"/>
              <a:gd name="connsiteY3459" fmla="*/ 1132289 h 4469549"/>
              <a:gd name="connsiteX3460" fmla="*/ 2037530 w 5178638"/>
              <a:gd name="connsiteY3460" fmla="*/ 1140448 h 4469549"/>
              <a:gd name="connsiteX3461" fmla="*/ 2029150 w 5178638"/>
              <a:gd name="connsiteY3461" fmla="*/ 1148602 h 4469549"/>
              <a:gd name="connsiteX3462" fmla="*/ 2012103 w 5178638"/>
              <a:gd name="connsiteY3462" fmla="*/ 1156052 h 4469549"/>
              <a:gd name="connsiteX3463" fmla="*/ 2005077 w 5178638"/>
              <a:gd name="connsiteY3463" fmla="*/ 1164995 h 4469549"/>
              <a:gd name="connsiteX3464" fmla="*/ 1988350 w 5178638"/>
              <a:gd name="connsiteY3464" fmla="*/ 1203050 h 4469549"/>
              <a:gd name="connsiteX3465" fmla="*/ 1976474 w 5178638"/>
              <a:gd name="connsiteY3465" fmla="*/ 1226550 h 4469549"/>
              <a:gd name="connsiteX3466" fmla="*/ 1962172 w 5178638"/>
              <a:gd name="connsiteY3466" fmla="*/ 1235558 h 4469549"/>
              <a:gd name="connsiteX3467" fmla="*/ 1947025 w 5178638"/>
              <a:gd name="connsiteY3467" fmla="*/ 1261557 h 4469549"/>
              <a:gd name="connsiteX3468" fmla="*/ 1950012 w 5178638"/>
              <a:gd name="connsiteY3468" fmla="*/ 1271969 h 4469549"/>
              <a:gd name="connsiteX3469" fmla="*/ 1944627 w 5178638"/>
              <a:gd name="connsiteY3469" fmla="*/ 1290559 h 4469549"/>
              <a:gd name="connsiteX3470" fmla="*/ 1935997 w 5178638"/>
              <a:gd name="connsiteY3470" fmla="*/ 1311604 h 4469549"/>
              <a:gd name="connsiteX3471" fmla="*/ 1915455 w 5178638"/>
              <a:gd name="connsiteY3471" fmla="*/ 1334400 h 4469549"/>
              <a:gd name="connsiteX3472" fmla="*/ 1896188 w 5178638"/>
              <a:gd name="connsiteY3472" fmla="*/ 1350335 h 4469549"/>
              <a:gd name="connsiteX3473" fmla="*/ 1892665 w 5178638"/>
              <a:gd name="connsiteY3473" fmla="*/ 1354859 h 4469549"/>
              <a:gd name="connsiteX3474" fmla="*/ 1867603 w 5178638"/>
              <a:gd name="connsiteY3474" fmla="*/ 1397877 h 4469549"/>
              <a:gd name="connsiteX3475" fmla="*/ 1857930 w 5178638"/>
              <a:gd name="connsiteY3475" fmla="*/ 1426905 h 4469549"/>
              <a:gd name="connsiteX3476" fmla="*/ 1835783 w 5178638"/>
              <a:gd name="connsiteY3476" fmla="*/ 1461803 h 4469549"/>
              <a:gd name="connsiteX3477" fmla="*/ 1827968 w 5178638"/>
              <a:gd name="connsiteY3477" fmla="*/ 1465906 h 4469549"/>
              <a:gd name="connsiteX3478" fmla="*/ 1827911 w 5178638"/>
              <a:gd name="connsiteY3478" fmla="*/ 1466005 h 4469549"/>
              <a:gd name="connsiteX3479" fmla="*/ 1817801 w 5178638"/>
              <a:gd name="connsiteY3479" fmla="*/ 1496953 h 4469549"/>
              <a:gd name="connsiteX3480" fmla="*/ 1802580 w 5178638"/>
              <a:gd name="connsiteY3480" fmla="*/ 1525022 h 4469549"/>
              <a:gd name="connsiteX3481" fmla="*/ 1781789 w 5178638"/>
              <a:gd name="connsiteY3481" fmla="*/ 1560709 h 4469549"/>
              <a:gd name="connsiteX3482" fmla="*/ 1764803 w 5178638"/>
              <a:gd name="connsiteY3482" fmla="*/ 1591017 h 4469549"/>
              <a:gd name="connsiteX3483" fmla="*/ 1795224 w 5178638"/>
              <a:gd name="connsiteY3483" fmla="*/ 1608740 h 4469549"/>
              <a:gd name="connsiteX3484" fmla="*/ 1785900 w 5178638"/>
              <a:gd name="connsiteY3484" fmla="*/ 1618296 h 4469549"/>
              <a:gd name="connsiteX3485" fmla="*/ 1770779 w 5178638"/>
              <a:gd name="connsiteY3485" fmla="*/ 1644252 h 4469549"/>
              <a:gd name="connsiteX3486" fmla="*/ 1754301 w 5178638"/>
              <a:gd name="connsiteY3486" fmla="*/ 1669415 h 4469549"/>
              <a:gd name="connsiteX3487" fmla="*/ 1740251 w 5178638"/>
              <a:gd name="connsiteY3487" fmla="*/ 1687302 h 4469549"/>
              <a:gd name="connsiteX3488" fmla="*/ 1704338 w 5178638"/>
              <a:gd name="connsiteY3488" fmla="*/ 1748943 h 4469549"/>
              <a:gd name="connsiteX3489" fmla="*/ 1680835 w 5178638"/>
              <a:gd name="connsiteY3489" fmla="*/ 1783051 h 4469549"/>
              <a:gd name="connsiteX3490" fmla="*/ 1677055 w 5178638"/>
              <a:gd name="connsiteY3490" fmla="*/ 1789539 h 4469549"/>
              <a:gd name="connsiteX3491" fmla="*/ 1648703 w 5178638"/>
              <a:gd name="connsiteY3491" fmla="*/ 1838204 h 4469549"/>
              <a:gd name="connsiteX3492" fmla="*/ 1620351 w 5178638"/>
              <a:gd name="connsiteY3492" fmla="*/ 1886867 h 4469549"/>
              <a:gd name="connsiteX3493" fmla="*/ 1534474 w 5178638"/>
              <a:gd name="connsiteY3493" fmla="*/ 2028036 h 4469549"/>
              <a:gd name="connsiteX3494" fmla="*/ 1533939 w 5178638"/>
              <a:gd name="connsiteY3494" fmla="*/ 2032069 h 4469549"/>
              <a:gd name="connsiteX3495" fmla="*/ 1542854 w 5178638"/>
              <a:gd name="connsiteY3495" fmla="*/ 2019882 h 4469549"/>
              <a:gd name="connsiteX3496" fmla="*/ 1546100 w 5178638"/>
              <a:gd name="connsiteY3496" fmla="*/ 2017428 h 4469549"/>
              <a:gd name="connsiteX3497" fmla="*/ 1546920 w 5178638"/>
              <a:gd name="connsiteY3497" fmla="*/ 2022251 h 4469549"/>
              <a:gd name="connsiteX3498" fmla="*/ 1543960 w 5178638"/>
              <a:gd name="connsiteY3498" fmla="*/ 2033563 h 4469549"/>
              <a:gd name="connsiteX3499" fmla="*/ 1514537 w 5178638"/>
              <a:gd name="connsiteY3499" fmla="*/ 2090294 h 4469549"/>
              <a:gd name="connsiteX3500" fmla="*/ 1410579 w 5178638"/>
              <a:gd name="connsiteY3500" fmla="*/ 2268729 h 4469549"/>
              <a:gd name="connsiteX3501" fmla="*/ 1392248 w 5178638"/>
              <a:gd name="connsiteY3501" fmla="*/ 2318885 h 4469549"/>
              <a:gd name="connsiteX3502" fmla="*/ 1403874 w 5178638"/>
              <a:gd name="connsiteY3502" fmla="*/ 2308277 h 4469549"/>
              <a:gd name="connsiteX3503" fmla="*/ 1417355 w 5178638"/>
              <a:gd name="connsiteY3503" fmla="*/ 2272676 h 4469549"/>
              <a:gd name="connsiteX3504" fmla="*/ 1421671 w 5178638"/>
              <a:gd name="connsiteY3504" fmla="*/ 2262155 h 4469549"/>
              <a:gd name="connsiteX3505" fmla="*/ 1441928 w 5178638"/>
              <a:gd name="connsiteY3505" fmla="*/ 2230501 h 4469549"/>
              <a:gd name="connsiteX3506" fmla="*/ 1478126 w 5178638"/>
              <a:gd name="connsiteY3506" fmla="*/ 2177717 h 4469549"/>
              <a:gd name="connsiteX3507" fmla="*/ 1492711 w 5178638"/>
              <a:gd name="connsiteY3507" fmla="*/ 2155796 h 4469549"/>
              <a:gd name="connsiteX3508" fmla="*/ 1511328 w 5178638"/>
              <a:gd name="connsiteY3508" fmla="*/ 2114497 h 4469549"/>
              <a:gd name="connsiteX3509" fmla="*/ 1522669 w 5178638"/>
              <a:gd name="connsiteY3509" fmla="*/ 2095031 h 4469549"/>
              <a:gd name="connsiteX3510" fmla="*/ 1543460 w 5178638"/>
              <a:gd name="connsiteY3510" fmla="*/ 2059344 h 4469549"/>
              <a:gd name="connsiteX3511" fmla="*/ 1559936 w 5178638"/>
              <a:gd name="connsiteY3511" fmla="*/ 2034179 h 4469549"/>
              <a:gd name="connsiteX3512" fmla="*/ 1602625 w 5178638"/>
              <a:gd name="connsiteY3512" fmla="*/ 1976487 h 4469549"/>
              <a:gd name="connsiteX3513" fmla="*/ 1609365 w 5178638"/>
              <a:gd name="connsiteY3513" fmla="*/ 1958686 h 4469549"/>
              <a:gd name="connsiteX3514" fmla="*/ 1630943 w 5178638"/>
              <a:gd name="connsiteY3514" fmla="*/ 1906075 h 4469549"/>
              <a:gd name="connsiteX3515" fmla="*/ 1661185 w 5178638"/>
              <a:gd name="connsiteY3515" fmla="*/ 1854166 h 4469549"/>
              <a:gd name="connsiteX3516" fmla="*/ 1702518 w 5178638"/>
              <a:gd name="connsiteY3516" fmla="*/ 1795684 h 4469549"/>
              <a:gd name="connsiteX3517" fmla="*/ 1711969 w 5178638"/>
              <a:gd name="connsiteY3517" fmla="*/ 1779461 h 4469549"/>
              <a:gd name="connsiteX3518" fmla="*/ 1725485 w 5178638"/>
              <a:gd name="connsiteY3518" fmla="*/ 1765610 h 4469549"/>
              <a:gd name="connsiteX3519" fmla="*/ 1694173 w 5178638"/>
              <a:gd name="connsiteY3519" fmla="*/ 1825585 h 4469549"/>
              <a:gd name="connsiteX3520" fmla="*/ 1656121 w 5178638"/>
              <a:gd name="connsiteY3520" fmla="*/ 1903361 h 4469549"/>
              <a:gd name="connsiteX3521" fmla="*/ 1631834 w 5178638"/>
              <a:gd name="connsiteY3521" fmla="*/ 1954395 h 4469549"/>
              <a:gd name="connsiteX3522" fmla="*/ 1601591 w 5178638"/>
              <a:gd name="connsiteY3522" fmla="*/ 2006302 h 4469549"/>
              <a:gd name="connsiteX3523" fmla="*/ 1576199 w 5178638"/>
              <a:gd name="connsiteY3523" fmla="*/ 2043654 h 4469549"/>
              <a:gd name="connsiteX3524" fmla="*/ 1555407 w 5178638"/>
              <a:gd name="connsiteY3524" fmla="*/ 2079341 h 4469549"/>
              <a:gd name="connsiteX3525" fmla="*/ 1551627 w 5178638"/>
              <a:gd name="connsiteY3525" fmla="*/ 2085830 h 4469549"/>
              <a:gd name="connsiteX3526" fmla="*/ 1522454 w 5178638"/>
              <a:gd name="connsiteY3526" fmla="*/ 2129671 h 4469549"/>
              <a:gd name="connsiteX3527" fmla="*/ 1505193 w 5178638"/>
              <a:gd name="connsiteY3527" fmla="*/ 2171761 h 4469549"/>
              <a:gd name="connsiteX3528" fmla="*/ 1500057 w 5178638"/>
              <a:gd name="connsiteY3528" fmla="*/ 2177458 h 4469549"/>
              <a:gd name="connsiteX3529" fmla="*/ 1493032 w 5178638"/>
              <a:gd name="connsiteY3529" fmla="*/ 2186401 h 4469549"/>
              <a:gd name="connsiteX3530" fmla="*/ 1434972 w 5178638"/>
              <a:gd name="connsiteY3530" fmla="*/ 2282941 h 4469549"/>
              <a:gd name="connsiteX3531" fmla="*/ 1415251 w 5178638"/>
              <a:gd name="connsiteY3531" fmla="*/ 2310560 h 4469549"/>
              <a:gd name="connsiteX3532" fmla="*/ 1396349 w 5178638"/>
              <a:gd name="connsiteY3532" fmla="*/ 2343002 h 4469549"/>
              <a:gd name="connsiteX3533" fmla="*/ 1367461 w 5178638"/>
              <a:gd name="connsiteY3533" fmla="*/ 2395700 h 4469549"/>
              <a:gd name="connsiteX3534" fmla="*/ 1359901 w 5178638"/>
              <a:gd name="connsiteY3534" fmla="*/ 2408677 h 4469549"/>
              <a:gd name="connsiteX3535" fmla="*/ 1352875 w 5178638"/>
              <a:gd name="connsiteY3535" fmla="*/ 2417620 h 4469549"/>
              <a:gd name="connsiteX3536" fmla="*/ 1352590 w 5178638"/>
              <a:gd name="connsiteY3536" fmla="*/ 2408764 h 4469549"/>
              <a:gd name="connsiteX3537" fmla="*/ 1366071 w 5178638"/>
              <a:gd name="connsiteY3537" fmla="*/ 2373163 h 4469549"/>
              <a:gd name="connsiteX3538" fmla="*/ 1369566 w 5178638"/>
              <a:gd name="connsiteY3538" fmla="*/ 2357817 h 4469549"/>
              <a:gd name="connsiteX3539" fmla="*/ 1335793 w 5178638"/>
              <a:gd name="connsiteY3539" fmla="*/ 2403323 h 4469549"/>
              <a:gd name="connsiteX3540" fmla="*/ 1332317 w 5178638"/>
              <a:gd name="connsiteY3540" fmla="*/ 2407638 h 4469549"/>
              <a:gd name="connsiteX3541" fmla="*/ 1335070 w 5178638"/>
              <a:gd name="connsiteY3541" fmla="*/ 2409242 h 4469549"/>
              <a:gd name="connsiteX3542" fmla="*/ 1325746 w 5178638"/>
              <a:gd name="connsiteY3542" fmla="*/ 2418798 h 4469549"/>
              <a:gd name="connsiteX3543" fmla="*/ 1310625 w 5178638"/>
              <a:gd name="connsiteY3543" fmla="*/ 2444752 h 4469549"/>
              <a:gd name="connsiteX3544" fmla="*/ 1294148 w 5178638"/>
              <a:gd name="connsiteY3544" fmla="*/ 2469917 h 4469549"/>
              <a:gd name="connsiteX3545" fmla="*/ 1280097 w 5178638"/>
              <a:gd name="connsiteY3545" fmla="*/ 2487804 h 4469549"/>
              <a:gd name="connsiteX3546" fmla="*/ 1244184 w 5178638"/>
              <a:gd name="connsiteY3546" fmla="*/ 2549445 h 4469549"/>
              <a:gd name="connsiteX3547" fmla="*/ 1220682 w 5178638"/>
              <a:gd name="connsiteY3547" fmla="*/ 2583552 h 4469549"/>
              <a:gd name="connsiteX3548" fmla="*/ 1216902 w 5178638"/>
              <a:gd name="connsiteY3548" fmla="*/ 2590041 h 4469549"/>
              <a:gd name="connsiteX3549" fmla="*/ 1188549 w 5178638"/>
              <a:gd name="connsiteY3549" fmla="*/ 2638705 h 4469549"/>
              <a:gd name="connsiteX3550" fmla="*/ 1160197 w 5178638"/>
              <a:gd name="connsiteY3550" fmla="*/ 2687369 h 4469549"/>
              <a:gd name="connsiteX3551" fmla="*/ 1074321 w 5178638"/>
              <a:gd name="connsiteY3551" fmla="*/ 2828538 h 4469549"/>
              <a:gd name="connsiteX3552" fmla="*/ 1073786 w 5178638"/>
              <a:gd name="connsiteY3552" fmla="*/ 2832571 h 4469549"/>
              <a:gd name="connsiteX3553" fmla="*/ 1082701 w 5178638"/>
              <a:gd name="connsiteY3553" fmla="*/ 2820384 h 4469549"/>
              <a:gd name="connsiteX3554" fmla="*/ 1085947 w 5178638"/>
              <a:gd name="connsiteY3554" fmla="*/ 2817930 h 4469549"/>
              <a:gd name="connsiteX3555" fmla="*/ 1086766 w 5178638"/>
              <a:gd name="connsiteY3555" fmla="*/ 2822753 h 4469549"/>
              <a:gd name="connsiteX3556" fmla="*/ 1083807 w 5178638"/>
              <a:gd name="connsiteY3556" fmla="*/ 2834065 h 4469549"/>
              <a:gd name="connsiteX3557" fmla="*/ 1054384 w 5178638"/>
              <a:gd name="connsiteY3557" fmla="*/ 2890796 h 4469549"/>
              <a:gd name="connsiteX3558" fmla="*/ 1031395 w 5178638"/>
              <a:gd name="connsiteY3558" fmla="*/ 2930253 h 4469549"/>
              <a:gd name="connsiteX3559" fmla="*/ 1032756 w 5178638"/>
              <a:gd name="connsiteY3559" fmla="*/ 2931046 h 4469549"/>
              <a:gd name="connsiteX3560" fmla="*/ 1045781 w 5178638"/>
              <a:gd name="connsiteY3560" fmla="*/ 2926331 h 4469549"/>
              <a:gd name="connsiteX3561" fmla="*/ 1051174 w 5178638"/>
              <a:gd name="connsiteY3561" fmla="*/ 2914998 h 4469549"/>
              <a:gd name="connsiteX3562" fmla="*/ 1062515 w 5178638"/>
              <a:gd name="connsiteY3562" fmla="*/ 2895533 h 4469549"/>
              <a:gd name="connsiteX3563" fmla="*/ 1083307 w 5178638"/>
              <a:gd name="connsiteY3563" fmla="*/ 2859846 h 4469549"/>
              <a:gd name="connsiteX3564" fmla="*/ 1099783 w 5178638"/>
              <a:gd name="connsiteY3564" fmla="*/ 2834681 h 4469549"/>
              <a:gd name="connsiteX3565" fmla="*/ 1142472 w 5178638"/>
              <a:gd name="connsiteY3565" fmla="*/ 2776989 h 4469549"/>
              <a:gd name="connsiteX3566" fmla="*/ 1149212 w 5178638"/>
              <a:gd name="connsiteY3566" fmla="*/ 2759188 h 4469549"/>
              <a:gd name="connsiteX3567" fmla="*/ 1170789 w 5178638"/>
              <a:gd name="connsiteY3567" fmla="*/ 2706576 h 4469549"/>
              <a:gd name="connsiteX3568" fmla="*/ 1201031 w 5178638"/>
              <a:gd name="connsiteY3568" fmla="*/ 2654668 h 4469549"/>
              <a:gd name="connsiteX3569" fmla="*/ 1242365 w 5178638"/>
              <a:gd name="connsiteY3569" fmla="*/ 2596186 h 4469549"/>
              <a:gd name="connsiteX3570" fmla="*/ 1251816 w 5178638"/>
              <a:gd name="connsiteY3570" fmla="*/ 2579964 h 4469549"/>
              <a:gd name="connsiteX3571" fmla="*/ 1265332 w 5178638"/>
              <a:gd name="connsiteY3571" fmla="*/ 2566111 h 4469549"/>
              <a:gd name="connsiteX3572" fmla="*/ 1234020 w 5178638"/>
              <a:gd name="connsiteY3572" fmla="*/ 2626087 h 4469549"/>
              <a:gd name="connsiteX3573" fmla="*/ 1195967 w 5178638"/>
              <a:gd name="connsiteY3573" fmla="*/ 2703863 h 4469549"/>
              <a:gd name="connsiteX3574" fmla="*/ 1171680 w 5178638"/>
              <a:gd name="connsiteY3574" fmla="*/ 2754896 h 4469549"/>
              <a:gd name="connsiteX3575" fmla="*/ 1141437 w 5178638"/>
              <a:gd name="connsiteY3575" fmla="*/ 2806804 h 4469549"/>
              <a:gd name="connsiteX3576" fmla="*/ 1116045 w 5178638"/>
              <a:gd name="connsiteY3576" fmla="*/ 2844156 h 4469549"/>
              <a:gd name="connsiteX3577" fmla="*/ 1095254 w 5178638"/>
              <a:gd name="connsiteY3577" fmla="*/ 2879843 h 4469549"/>
              <a:gd name="connsiteX3578" fmla="*/ 1091473 w 5178638"/>
              <a:gd name="connsiteY3578" fmla="*/ 2886332 h 4469549"/>
              <a:gd name="connsiteX3579" fmla="*/ 1074039 w 5178638"/>
              <a:gd name="connsiteY3579" fmla="*/ 2904963 h 4469549"/>
              <a:gd name="connsiteX3580" fmla="*/ 1073006 w 5178638"/>
              <a:gd name="connsiteY3580" fmla="*/ 2907181 h 4469549"/>
              <a:gd name="connsiteX3581" fmla="*/ 1089687 w 5178638"/>
              <a:gd name="connsiteY3581" fmla="*/ 2889798 h 4469549"/>
              <a:gd name="connsiteX3582" fmla="*/ 1103903 w 5178638"/>
              <a:gd name="connsiteY3582" fmla="*/ 2889934 h 4469549"/>
              <a:gd name="connsiteX3583" fmla="*/ 1123999 w 5178638"/>
              <a:gd name="connsiteY3583" fmla="*/ 2884259 h 4469549"/>
              <a:gd name="connsiteX3584" fmla="*/ 1138141 w 5178638"/>
              <a:gd name="connsiteY3584" fmla="*/ 2874373 h 4469549"/>
              <a:gd name="connsiteX3585" fmla="*/ 1136780 w 5178638"/>
              <a:gd name="connsiteY3585" fmla="*/ 2884633 h 4469549"/>
              <a:gd name="connsiteX3586" fmla="*/ 1110852 w 5178638"/>
              <a:gd name="connsiteY3586" fmla="*/ 2926018 h 4469549"/>
              <a:gd name="connsiteX3587" fmla="*/ 1099227 w 5178638"/>
              <a:gd name="connsiteY3587" fmla="*/ 2936628 h 4469549"/>
              <a:gd name="connsiteX3588" fmla="*/ 1094626 w 5178638"/>
              <a:gd name="connsiteY3588" fmla="*/ 2938293 h 4469549"/>
              <a:gd name="connsiteX3589" fmla="*/ 1067343 w 5178638"/>
              <a:gd name="connsiteY3589" fmla="*/ 2978889 h 4469549"/>
              <a:gd name="connsiteX3590" fmla="*/ 1051974 w 5178638"/>
              <a:gd name="connsiteY3590" fmla="*/ 3017734 h 4469549"/>
              <a:gd name="connsiteX3591" fmla="*/ 1025511 w 5178638"/>
              <a:gd name="connsiteY3591" fmla="*/ 3063155 h 4469549"/>
              <a:gd name="connsiteX3592" fmla="*/ 1009569 w 5178638"/>
              <a:gd name="connsiteY3592" fmla="*/ 3084285 h 4469549"/>
              <a:gd name="connsiteX3593" fmla="*/ 1003223 w 5178638"/>
              <a:gd name="connsiteY3593" fmla="*/ 3095177 h 4469549"/>
              <a:gd name="connsiteX3594" fmla="*/ 999500 w 5178638"/>
              <a:gd name="connsiteY3594" fmla="*/ 3098799 h 4469549"/>
              <a:gd name="connsiteX3595" fmla="*/ 990836 w 5178638"/>
              <a:gd name="connsiteY3595" fmla="*/ 3098095 h 4469549"/>
              <a:gd name="connsiteX3596" fmla="*/ 990550 w 5178638"/>
              <a:gd name="connsiteY3596" fmla="*/ 3089238 h 4469549"/>
              <a:gd name="connsiteX3597" fmla="*/ 1000000 w 5178638"/>
              <a:gd name="connsiteY3597" fmla="*/ 3073017 h 4469549"/>
              <a:gd name="connsiteX3598" fmla="*/ 1028103 w 5178638"/>
              <a:gd name="connsiteY3598" fmla="*/ 3037244 h 4469549"/>
              <a:gd name="connsiteX3599" fmla="*/ 1034844 w 5178638"/>
              <a:gd name="connsiteY3599" fmla="*/ 3019444 h 4469549"/>
              <a:gd name="connsiteX3600" fmla="*/ 1032383 w 5178638"/>
              <a:gd name="connsiteY3600" fmla="*/ 3004974 h 4469549"/>
              <a:gd name="connsiteX3601" fmla="*/ 1046684 w 5178638"/>
              <a:gd name="connsiteY3601" fmla="*/ 2974195 h 4469549"/>
              <a:gd name="connsiteX3602" fmla="*/ 1063160 w 5178638"/>
              <a:gd name="connsiteY3602" fmla="*/ 2949031 h 4469549"/>
              <a:gd name="connsiteX3603" fmla="*/ 1062876 w 5178638"/>
              <a:gd name="connsiteY3603" fmla="*/ 2940174 h 4469549"/>
              <a:gd name="connsiteX3604" fmla="*/ 1055030 w 5178638"/>
              <a:gd name="connsiteY3604" fmla="*/ 2944295 h 4469549"/>
              <a:gd name="connsiteX3605" fmla="*/ 1050714 w 5178638"/>
              <a:gd name="connsiteY3605" fmla="*/ 2954817 h 4469549"/>
              <a:gd name="connsiteX3606" fmla="*/ 1023967 w 5178638"/>
              <a:gd name="connsiteY3606" fmla="*/ 2991378 h 4469549"/>
              <a:gd name="connsiteX3607" fmla="*/ 1013946 w 5178638"/>
              <a:gd name="connsiteY3607" fmla="*/ 2989886 h 4469549"/>
              <a:gd name="connsiteX3608" fmla="*/ 996934 w 5178638"/>
              <a:gd name="connsiteY3608" fmla="*/ 3019084 h 4469549"/>
              <a:gd name="connsiteX3609" fmla="*/ 980458 w 5178638"/>
              <a:gd name="connsiteY3609" fmla="*/ 3044249 h 4469549"/>
              <a:gd name="connsiteX3610" fmla="*/ 968582 w 5178638"/>
              <a:gd name="connsiteY3610" fmla="*/ 3067749 h 4469549"/>
              <a:gd name="connsiteX3611" fmla="*/ 922684 w 5178638"/>
              <a:gd name="connsiteY3611" fmla="*/ 3149645 h 4469549"/>
              <a:gd name="connsiteX3612" fmla="*/ 901892 w 5178638"/>
              <a:gd name="connsiteY3612" fmla="*/ 3185332 h 4469549"/>
              <a:gd name="connsiteX3613" fmla="*/ 876535 w 5178638"/>
              <a:gd name="connsiteY3613" fmla="*/ 3244432 h 4469549"/>
              <a:gd name="connsiteX3614" fmla="*/ 868689 w 5178638"/>
              <a:gd name="connsiteY3614" fmla="*/ 3248551 h 4469549"/>
              <a:gd name="connsiteX3615" fmla="*/ 846543 w 5178638"/>
              <a:gd name="connsiteY3615" fmla="*/ 3283449 h 4469549"/>
              <a:gd name="connsiteX3616" fmla="*/ 836842 w 5178638"/>
              <a:gd name="connsiteY3616" fmla="*/ 3312561 h 4469549"/>
              <a:gd name="connsiteX3617" fmla="*/ 826322 w 5178638"/>
              <a:gd name="connsiteY3617" fmla="*/ 3336850 h 4469549"/>
              <a:gd name="connsiteX3618" fmla="*/ 789017 w 5178638"/>
              <a:gd name="connsiteY3618" fmla="*/ 3375954 h 4469549"/>
              <a:gd name="connsiteX3619" fmla="*/ 768476 w 5178638"/>
              <a:gd name="connsiteY3619" fmla="*/ 3398750 h 4469549"/>
              <a:gd name="connsiteX3620" fmla="*/ 759846 w 5178638"/>
              <a:gd name="connsiteY3620" fmla="*/ 3419794 h 4469549"/>
              <a:gd name="connsiteX3621" fmla="*/ 754461 w 5178638"/>
              <a:gd name="connsiteY3621" fmla="*/ 3438385 h 4469549"/>
              <a:gd name="connsiteX3622" fmla="*/ 757455 w 5178638"/>
              <a:gd name="connsiteY3622" fmla="*/ 3448821 h 4469549"/>
              <a:gd name="connsiteX3623" fmla="*/ 742334 w 5178638"/>
              <a:gd name="connsiteY3623" fmla="*/ 3474775 h 4469549"/>
              <a:gd name="connsiteX3624" fmla="*/ 727998 w 5178638"/>
              <a:gd name="connsiteY3624" fmla="*/ 3483804 h 4469549"/>
              <a:gd name="connsiteX3625" fmla="*/ 716122 w 5178638"/>
              <a:gd name="connsiteY3625" fmla="*/ 3507303 h 4469549"/>
              <a:gd name="connsiteX3626" fmla="*/ 699396 w 5178638"/>
              <a:gd name="connsiteY3626" fmla="*/ 3545359 h 4469549"/>
              <a:gd name="connsiteX3627" fmla="*/ 692369 w 5178638"/>
              <a:gd name="connsiteY3627" fmla="*/ 3554303 h 4469549"/>
              <a:gd name="connsiteX3628" fmla="*/ 675323 w 5178638"/>
              <a:gd name="connsiteY3628" fmla="*/ 3561752 h 4469549"/>
              <a:gd name="connsiteX3629" fmla="*/ 666943 w 5178638"/>
              <a:gd name="connsiteY3629" fmla="*/ 3569907 h 4469549"/>
              <a:gd name="connsiteX3630" fmla="*/ 651321 w 5178638"/>
              <a:gd name="connsiteY3630" fmla="*/ 3621643 h 4469549"/>
              <a:gd name="connsiteX3631" fmla="*/ 650252 w 5178638"/>
              <a:gd name="connsiteY3631" fmla="*/ 3629710 h 4469549"/>
              <a:gd name="connsiteX3632" fmla="*/ 656742 w 5178638"/>
              <a:gd name="connsiteY3632" fmla="*/ 3624801 h 4469549"/>
              <a:gd name="connsiteX3633" fmla="*/ 684560 w 5178638"/>
              <a:gd name="connsiteY3633" fmla="*/ 3580171 h 4469549"/>
              <a:gd name="connsiteX3634" fmla="*/ 691585 w 5178638"/>
              <a:gd name="connsiteY3634" fmla="*/ 3571227 h 4469549"/>
              <a:gd name="connsiteX3635" fmla="*/ 705102 w 5178638"/>
              <a:gd name="connsiteY3635" fmla="*/ 3557375 h 4469549"/>
              <a:gd name="connsiteX3636" fmla="*/ 714303 w 5178638"/>
              <a:gd name="connsiteY3636" fmla="*/ 3554044 h 4469549"/>
              <a:gd name="connsiteX3637" fmla="*/ 714052 w 5178638"/>
              <a:gd name="connsiteY3637" fmla="*/ 3566935 h 4469549"/>
              <a:gd name="connsiteX3638" fmla="*/ 721613 w 5178638"/>
              <a:gd name="connsiteY3638" fmla="*/ 3553958 h 4469549"/>
              <a:gd name="connsiteX3639" fmla="*/ 733489 w 5178638"/>
              <a:gd name="connsiteY3639" fmla="*/ 3530459 h 4469549"/>
              <a:gd name="connsiteX3640" fmla="*/ 749965 w 5178638"/>
              <a:gd name="connsiteY3640" fmla="*/ 3505294 h 4469549"/>
              <a:gd name="connsiteX3641" fmla="*/ 766192 w 5178638"/>
              <a:gd name="connsiteY3641" fmla="*/ 3493020 h 4469549"/>
              <a:gd name="connsiteX3642" fmla="*/ 774194 w 5178638"/>
              <a:gd name="connsiteY3642" fmla="*/ 3482083 h 4469549"/>
              <a:gd name="connsiteX3643" fmla="*/ 754934 w 5178638"/>
              <a:gd name="connsiteY3643" fmla="*/ 3518228 h 4469549"/>
              <a:gd name="connsiteX3644" fmla="*/ 737102 w 5178638"/>
              <a:gd name="connsiteY3644" fmla="*/ 3542602 h 4469549"/>
              <a:gd name="connsiteX3645" fmla="*/ 729006 w 5178638"/>
              <a:gd name="connsiteY3645" fmla="*/ 3559613 h 4469549"/>
              <a:gd name="connsiteX3646" fmla="*/ 721731 w 5178638"/>
              <a:gd name="connsiteY3646" fmla="*/ 3581447 h 4469549"/>
              <a:gd name="connsiteX3647" fmla="*/ 683643 w 5178638"/>
              <a:gd name="connsiteY3647" fmla="*/ 3637475 h 4469549"/>
              <a:gd name="connsiteX3648" fmla="*/ 681752 w 5178638"/>
              <a:gd name="connsiteY3648" fmla="*/ 3640719 h 4469549"/>
              <a:gd name="connsiteX3649" fmla="*/ 626119 w 5178638"/>
              <a:gd name="connsiteY3649" fmla="*/ 3729980 h 4469549"/>
              <a:gd name="connsiteX3650" fmla="*/ 623158 w 5178638"/>
              <a:gd name="connsiteY3650" fmla="*/ 3741291 h 4469549"/>
              <a:gd name="connsiteX3651" fmla="*/ 622272 w 5178638"/>
              <a:gd name="connsiteY3651" fmla="*/ 3745184 h 4469549"/>
              <a:gd name="connsiteX3652" fmla="*/ 620365 w 5178638"/>
              <a:gd name="connsiteY3652" fmla="*/ 3733972 h 4469549"/>
              <a:gd name="connsiteX3653" fmla="*/ 635486 w 5178638"/>
              <a:gd name="connsiteY3653" fmla="*/ 3708018 h 4469549"/>
              <a:gd name="connsiteX3654" fmla="*/ 638446 w 5178638"/>
              <a:gd name="connsiteY3654" fmla="*/ 3696705 h 4469549"/>
              <a:gd name="connsiteX3655" fmla="*/ 631421 w 5178638"/>
              <a:gd name="connsiteY3655" fmla="*/ 3705649 h 4469549"/>
              <a:gd name="connsiteX3656" fmla="*/ 625215 w 5178638"/>
              <a:gd name="connsiteY3656" fmla="*/ 3719416 h 4469549"/>
              <a:gd name="connsiteX3657" fmla="*/ 615764 w 5178638"/>
              <a:gd name="connsiteY3657" fmla="*/ 3735637 h 4469549"/>
              <a:gd name="connsiteX3658" fmla="*/ 599288 w 5178638"/>
              <a:gd name="connsiteY3658" fmla="*/ 3760802 h 4469549"/>
              <a:gd name="connsiteX3659" fmla="*/ 587127 w 5178638"/>
              <a:gd name="connsiteY3659" fmla="*/ 3775444 h 4469549"/>
              <a:gd name="connsiteX3660" fmla="*/ 544118 w 5178638"/>
              <a:gd name="connsiteY3660" fmla="*/ 3802532 h 4469549"/>
              <a:gd name="connsiteX3661" fmla="*/ 550324 w 5178638"/>
              <a:gd name="connsiteY3661" fmla="*/ 3788765 h 4469549"/>
              <a:gd name="connsiteX3662" fmla="*/ 580566 w 5178638"/>
              <a:gd name="connsiteY3662" fmla="*/ 3736858 h 4469549"/>
              <a:gd name="connsiteX3663" fmla="*/ 585952 w 5178638"/>
              <a:gd name="connsiteY3663" fmla="*/ 3718267 h 4469549"/>
              <a:gd name="connsiteX3664" fmla="*/ 551929 w 5178638"/>
              <a:gd name="connsiteY3664" fmla="*/ 3776664 h 4469549"/>
              <a:gd name="connsiteX3665" fmla="*/ 517906 w 5178638"/>
              <a:gd name="connsiteY3665" fmla="*/ 3835061 h 4469549"/>
              <a:gd name="connsiteX3666" fmla="*/ 483062 w 5178638"/>
              <a:gd name="connsiteY3666" fmla="*/ 3888635 h 4469549"/>
              <a:gd name="connsiteX3667" fmla="*/ 437699 w 5178638"/>
              <a:gd name="connsiteY3667" fmla="*/ 3966497 h 4469549"/>
              <a:gd name="connsiteX3668" fmla="*/ 423113 w 5178638"/>
              <a:gd name="connsiteY3668" fmla="*/ 3988417 h 4469549"/>
              <a:gd name="connsiteX3669" fmla="*/ 393441 w 5178638"/>
              <a:gd name="connsiteY3669" fmla="*/ 4058040 h 4469549"/>
              <a:gd name="connsiteX3670" fmla="*/ 386950 w 5178638"/>
              <a:gd name="connsiteY3670" fmla="*/ 4062949 h 4469549"/>
              <a:gd name="connsiteX3671" fmla="*/ 378283 w 5178638"/>
              <a:gd name="connsiteY3671" fmla="*/ 4062246 h 4469549"/>
              <a:gd name="connsiteX3672" fmla="*/ 364345 w 5178638"/>
              <a:gd name="connsiteY3672" fmla="*/ 4082150 h 4469549"/>
              <a:gd name="connsiteX3673" fmla="*/ 377797 w 5178638"/>
              <a:gd name="connsiteY3673" fmla="*/ 4089988 h 4469549"/>
              <a:gd name="connsiteX3674" fmla="*/ 377467 w 5178638"/>
              <a:gd name="connsiteY3674" fmla="*/ 4090698 h 4469549"/>
              <a:gd name="connsiteX3675" fmla="*/ 360206 w 5178638"/>
              <a:gd name="connsiteY3675" fmla="*/ 4132788 h 4469549"/>
              <a:gd name="connsiteX3676" fmla="*/ 355070 w 5178638"/>
              <a:gd name="connsiteY3676" fmla="*/ 4138486 h 4469549"/>
              <a:gd name="connsiteX3677" fmla="*/ 348045 w 5178638"/>
              <a:gd name="connsiteY3677" fmla="*/ 4147429 h 4469549"/>
              <a:gd name="connsiteX3678" fmla="*/ 289985 w 5178638"/>
              <a:gd name="connsiteY3678" fmla="*/ 4243968 h 4469549"/>
              <a:gd name="connsiteX3679" fmla="*/ 270263 w 5178638"/>
              <a:gd name="connsiteY3679" fmla="*/ 4271588 h 4469549"/>
              <a:gd name="connsiteX3680" fmla="*/ 270244 w 5178638"/>
              <a:gd name="connsiteY3680" fmla="*/ 4271622 h 4469549"/>
              <a:gd name="connsiteX3681" fmla="*/ 268285 w 5178638"/>
              <a:gd name="connsiteY3681" fmla="*/ 4271816 h 4469549"/>
              <a:gd name="connsiteX3682" fmla="*/ 268285 w 5178638"/>
              <a:gd name="connsiteY3682" fmla="*/ 4274984 h 4469549"/>
              <a:gd name="connsiteX3683" fmla="*/ 251362 w 5178638"/>
              <a:gd name="connsiteY3683" fmla="*/ 4304030 h 4469549"/>
              <a:gd name="connsiteX3684" fmla="*/ 222474 w 5178638"/>
              <a:gd name="connsiteY3684" fmla="*/ 4356728 h 4469549"/>
              <a:gd name="connsiteX3685" fmla="*/ 214914 w 5178638"/>
              <a:gd name="connsiteY3685" fmla="*/ 4369705 h 4469549"/>
              <a:gd name="connsiteX3686" fmla="*/ 207888 w 5178638"/>
              <a:gd name="connsiteY3686" fmla="*/ 4378648 h 4469549"/>
              <a:gd name="connsiteX3687" fmla="*/ 207603 w 5178638"/>
              <a:gd name="connsiteY3687" fmla="*/ 4369791 h 4469549"/>
              <a:gd name="connsiteX3688" fmla="*/ 221084 w 5178638"/>
              <a:gd name="connsiteY3688" fmla="*/ 4334191 h 4469549"/>
              <a:gd name="connsiteX3689" fmla="*/ 224579 w 5178638"/>
              <a:gd name="connsiteY3689" fmla="*/ 4318845 h 4469549"/>
              <a:gd name="connsiteX3690" fmla="*/ 190806 w 5178638"/>
              <a:gd name="connsiteY3690" fmla="*/ 4364351 h 4469549"/>
              <a:gd name="connsiteX3691" fmla="*/ 164594 w 5178638"/>
              <a:gd name="connsiteY3691" fmla="*/ 4396880 h 4469549"/>
              <a:gd name="connsiteX3692" fmla="*/ 155394 w 5178638"/>
              <a:gd name="connsiteY3692" fmla="*/ 4400210 h 4469549"/>
              <a:gd name="connsiteX3693" fmla="*/ 161598 w 5178638"/>
              <a:gd name="connsiteY3693" fmla="*/ 4386443 h 4469549"/>
              <a:gd name="connsiteX3694" fmla="*/ 199401 w 5178638"/>
              <a:gd name="connsiteY3694" fmla="*/ 4321558 h 4469549"/>
              <a:gd name="connsiteX3695" fmla="*/ 253361 w 5178638"/>
              <a:gd name="connsiteY3695" fmla="*/ 4200902 h 4469549"/>
              <a:gd name="connsiteX3696" fmla="*/ 258335 w 5178638"/>
              <a:gd name="connsiteY3696" fmla="*/ 4190098 h 4469549"/>
              <a:gd name="connsiteX3697" fmla="*/ 273677 w 5178638"/>
              <a:gd name="connsiteY3697" fmla="*/ 4162522 h 4469549"/>
              <a:gd name="connsiteX3698" fmla="*/ 269470 w 5178638"/>
              <a:gd name="connsiteY3698" fmla="*/ 4165911 h 4469549"/>
              <a:gd name="connsiteX3699" fmla="*/ 273867 w 5178638"/>
              <a:gd name="connsiteY3699" fmla="*/ 4156359 h 4469549"/>
              <a:gd name="connsiteX3700" fmla="*/ 300733 w 5178638"/>
              <a:gd name="connsiteY3700" fmla="*/ 4113254 h 4469549"/>
              <a:gd name="connsiteX3701" fmla="*/ 299175 w 5178638"/>
              <a:gd name="connsiteY3701" fmla="*/ 4116540 h 4469549"/>
              <a:gd name="connsiteX3702" fmla="*/ 302069 w 5178638"/>
              <a:gd name="connsiteY3702" fmla="*/ 4118225 h 4469549"/>
              <a:gd name="connsiteX3703" fmla="*/ 321048 w 5178638"/>
              <a:gd name="connsiteY3703" fmla="*/ 4094520 h 4469549"/>
              <a:gd name="connsiteX3704" fmla="*/ 336294 w 5178638"/>
              <a:gd name="connsiteY3704" fmla="*/ 4065808 h 4469549"/>
              <a:gd name="connsiteX3705" fmla="*/ 347942 w 5178638"/>
              <a:gd name="connsiteY3705" fmla="*/ 4072593 h 4469549"/>
              <a:gd name="connsiteX3706" fmla="*/ 357422 w 5178638"/>
              <a:gd name="connsiteY3706" fmla="*/ 4054436 h 4469549"/>
              <a:gd name="connsiteX3707" fmla="*/ 371188 w 5178638"/>
              <a:gd name="connsiteY3707" fmla="*/ 4027693 h 4469549"/>
              <a:gd name="connsiteX3708" fmla="*/ 366301 w 5178638"/>
              <a:gd name="connsiteY3708" fmla="*/ 4020501 h 4469549"/>
              <a:gd name="connsiteX3709" fmla="*/ 360088 w 5178638"/>
              <a:gd name="connsiteY3709" fmla="*/ 4028830 h 4469549"/>
              <a:gd name="connsiteX3710" fmla="*/ 355718 w 5178638"/>
              <a:gd name="connsiteY3710" fmla="*/ 4030671 h 4469549"/>
              <a:gd name="connsiteX3711" fmla="*/ 356922 w 5178638"/>
              <a:gd name="connsiteY3711" fmla="*/ 4028510 h 4469549"/>
              <a:gd name="connsiteX3712" fmla="*/ 363164 w 5178638"/>
              <a:gd name="connsiteY3712" fmla="*/ 4017158 h 4469549"/>
              <a:gd name="connsiteX3713" fmla="*/ 361540 w 5178638"/>
              <a:gd name="connsiteY3713" fmla="*/ 4016212 h 4469549"/>
              <a:gd name="connsiteX3714" fmla="*/ 362771 w 5178638"/>
              <a:gd name="connsiteY3714" fmla="*/ 4014098 h 4469549"/>
              <a:gd name="connsiteX3715" fmla="*/ 359928 w 5178638"/>
              <a:gd name="connsiteY3715" fmla="*/ 4013528 h 4469549"/>
              <a:gd name="connsiteX3716" fmla="*/ 359092 w 5178638"/>
              <a:gd name="connsiteY3716" fmla="*/ 4014785 h 4469549"/>
              <a:gd name="connsiteX3717" fmla="*/ 358213 w 5178638"/>
              <a:gd name="connsiteY3717" fmla="*/ 4014273 h 4469549"/>
              <a:gd name="connsiteX3718" fmla="*/ 361170 w 5178638"/>
              <a:gd name="connsiteY3718" fmla="*/ 4006402 h 4469549"/>
              <a:gd name="connsiteX3719" fmla="*/ 368769 w 5178638"/>
              <a:gd name="connsiteY3719" fmla="*/ 3997793 h 4469549"/>
              <a:gd name="connsiteX3720" fmla="*/ 383081 w 5178638"/>
              <a:gd name="connsiteY3720" fmla="*/ 3988749 h 4469549"/>
              <a:gd name="connsiteX3721" fmla="*/ 384062 w 5178638"/>
              <a:gd name="connsiteY3721" fmla="*/ 3987394 h 4469549"/>
              <a:gd name="connsiteX3722" fmla="*/ 386559 w 5178638"/>
              <a:gd name="connsiteY3722" fmla="*/ 3988848 h 4469549"/>
              <a:gd name="connsiteX3723" fmla="*/ 427072 w 5178638"/>
              <a:gd name="connsiteY3723" fmla="*/ 3925541 h 4469549"/>
              <a:gd name="connsiteX3724" fmla="*/ 428962 w 5178638"/>
              <a:gd name="connsiteY3724" fmla="*/ 3922297 h 4469549"/>
              <a:gd name="connsiteX3725" fmla="*/ 453534 w 5178638"/>
              <a:gd name="connsiteY3725" fmla="*/ 3880121 h 4469549"/>
              <a:gd name="connsiteX3726" fmla="*/ 456495 w 5178638"/>
              <a:gd name="connsiteY3726" fmla="*/ 3868810 h 4469549"/>
              <a:gd name="connsiteX3727" fmla="*/ 447327 w 5178638"/>
              <a:gd name="connsiteY3727" fmla="*/ 3882295 h 4469549"/>
              <a:gd name="connsiteX3728" fmla="*/ 446343 w 5178638"/>
              <a:gd name="connsiteY3728" fmla="*/ 3873515 h 4469549"/>
              <a:gd name="connsiteX3729" fmla="*/ 452901 w 5178638"/>
              <a:gd name="connsiteY3729" fmla="*/ 3855607 h 4469549"/>
              <a:gd name="connsiteX3730" fmla="*/ 461558 w 5178638"/>
              <a:gd name="connsiteY3730" fmla="*/ 3836666 h 4469549"/>
              <a:gd name="connsiteX3731" fmla="*/ 462847 w 5178638"/>
              <a:gd name="connsiteY3731" fmla="*/ 3834349 h 4469549"/>
              <a:gd name="connsiteX3732" fmla="*/ 481291 w 5178638"/>
              <a:gd name="connsiteY3732" fmla="*/ 3811311 h 4469549"/>
              <a:gd name="connsiteX3733" fmla="*/ 498410 w 5178638"/>
              <a:gd name="connsiteY3733" fmla="*/ 3794125 h 4469549"/>
              <a:gd name="connsiteX3734" fmla="*/ 501742 w 5178638"/>
              <a:gd name="connsiteY3734" fmla="*/ 3789489 h 4469549"/>
              <a:gd name="connsiteX3735" fmla="*/ 526804 w 5178638"/>
              <a:gd name="connsiteY3735" fmla="*/ 3746472 h 4469549"/>
              <a:gd name="connsiteX3736" fmla="*/ 538035 w 5178638"/>
              <a:gd name="connsiteY3736" fmla="*/ 3718351 h 4469549"/>
              <a:gd name="connsiteX3737" fmla="*/ 559791 w 5178638"/>
              <a:gd name="connsiteY3737" fmla="*/ 3683226 h 4469549"/>
              <a:gd name="connsiteX3738" fmla="*/ 566439 w 5178638"/>
              <a:gd name="connsiteY3738" fmla="*/ 3678442 h 4469549"/>
              <a:gd name="connsiteX3739" fmla="*/ 566496 w 5178638"/>
              <a:gd name="connsiteY3739" fmla="*/ 3678344 h 4469549"/>
              <a:gd name="connsiteX3740" fmla="*/ 578311 w 5178638"/>
              <a:gd name="connsiteY3740" fmla="*/ 3648389 h 4469549"/>
              <a:gd name="connsiteX3741" fmla="*/ 593775 w 5178638"/>
              <a:gd name="connsiteY3741" fmla="*/ 3620462 h 4469549"/>
              <a:gd name="connsiteX3742" fmla="*/ 614567 w 5178638"/>
              <a:gd name="connsiteY3742" fmla="*/ 3584775 h 4469549"/>
              <a:gd name="connsiteX3743" fmla="*/ 631697 w 5178638"/>
              <a:gd name="connsiteY3743" fmla="*/ 3554552 h 4469549"/>
              <a:gd name="connsiteX3744" fmla="*/ 625494 w 5178638"/>
              <a:gd name="connsiteY3744" fmla="*/ 3550938 h 4469549"/>
              <a:gd name="connsiteX3745" fmla="*/ 626444 w 5178638"/>
              <a:gd name="connsiteY3745" fmla="*/ 3549447 h 4469549"/>
              <a:gd name="connsiteX3746" fmla="*/ 631139 w 5178638"/>
              <a:gd name="connsiteY3746" fmla="*/ 3543583 h 4469549"/>
              <a:gd name="connsiteX3747" fmla="*/ 640326 w 5178638"/>
              <a:gd name="connsiteY3747" fmla="*/ 3527816 h 4469549"/>
              <a:gd name="connsiteX3748" fmla="*/ 652972 w 5178638"/>
              <a:gd name="connsiteY3748" fmla="*/ 3511477 h 4469549"/>
              <a:gd name="connsiteX3749" fmla="*/ 649154 w 5178638"/>
              <a:gd name="connsiteY3749" fmla="*/ 3519315 h 4469549"/>
              <a:gd name="connsiteX3750" fmla="*/ 655639 w 5178638"/>
              <a:gd name="connsiteY3750" fmla="*/ 3512310 h 4469549"/>
              <a:gd name="connsiteX3751" fmla="*/ 660856 w 5178638"/>
              <a:gd name="connsiteY3751" fmla="*/ 3503105 h 4469549"/>
              <a:gd name="connsiteX3752" fmla="*/ 664784 w 5178638"/>
              <a:gd name="connsiteY3752" fmla="*/ 3493559 h 4469549"/>
              <a:gd name="connsiteX3753" fmla="*/ 684097 w 5178638"/>
              <a:gd name="connsiteY3753" fmla="*/ 3462573 h 4469549"/>
              <a:gd name="connsiteX3754" fmla="*/ 704603 w 5178638"/>
              <a:gd name="connsiteY3754" fmla="*/ 3418029 h 4469549"/>
              <a:gd name="connsiteX3755" fmla="*/ 748321 w 5178638"/>
              <a:gd name="connsiteY3755" fmla="*/ 3320276 h 4469549"/>
              <a:gd name="connsiteX3756" fmla="*/ 753804 w 5178638"/>
              <a:gd name="connsiteY3756" fmla="*/ 3310865 h 4469549"/>
              <a:gd name="connsiteX3757" fmla="*/ 782157 w 5178638"/>
              <a:gd name="connsiteY3757" fmla="*/ 3262201 h 4469549"/>
              <a:gd name="connsiteX3758" fmla="*/ 867252 w 5178638"/>
              <a:gd name="connsiteY3758" fmla="*/ 3120577 h 4469549"/>
              <a:gd name="connsiteX3759" fmla="*/ 868177 w 5178638"/>
              <a:gd name="connsiteY3759" fmla="*/ 3116771 h 4469549"/>
              <a:gd name="connsiteX3760" fmla="*/ 859653 w 5178638"/>
              <a:gd name="connsiteY3760" fmla="*/ 3129186 h 4469549"/>
              <a:gd name="connsiteX3761" fmla="*/ 856798 w 5178638"/>
              <a:gd name="connsiteY3761" fmla="*/ 3131868 h 4469549"/>
              <a:gd name="connsiteX3762" fmla="*/ 856759 w 5178638"/>
              <a:gd name="connsiteY3762" fmla="*/ 3127500 h 4469549"/>
              <a:gd name="connsiteX3763" fmla="*/ 860500 w 5178638"/>
              <a:gd name="connsiteY3763" fmla="*/ 3116643 h 4469549"/>
              <a:gd name="connsiteX3764" fmla="*/ 890704 w 5178638"/>
              <a:gd name="connsiteY3764" fmla="*/ 3060367 h 4469549"/>
              <a:gd name="connsiteX3765" fmla="*/ 994663 w 5178638"/>
              <a:gd name="connsiteY3765" fmla="*/ 2881932 h 4469549"/>
              <a:gd name="connsiteX3766" fmla="*/ 1015337 w 5178638"/>
              <a:gd name="connsiteY3766" fmla="*/ 2833141 h 4469549"/>
              <a:gd name="connsiteX3767" fmla="*/ 1004883 w 5178638"/>
              <a:gd name="connsiteY3767" fmla="*/ 2844432 h 4469549"/>
              <a:gd name="connsiteX3768" fmla="*/ 989840 w 5178638"/>
              <a:gd name="connsiteY3768" fmla="*/ 2879122 h 4469549"/>
              <a:gd name="connsiteX3769" fmla="*/ 985133 w 5178638"/>
              <a:gd name="connsiteY3769" fmla="*/ 2889417 h 4469549"/>
              <a:gd name="connsiteX3770" fmla="*/ 965267 w 5178638"/>
              <a:gd name="connsiteY3770" fmla="*/ 2921298 h 4469549"/>
              <a:gd name="connsiteX3771" fmla="*/ 930241 w 5178638"/>
              <a:gd name="connsiteY3771" fmla="*/ 2974765 h 4469549"/>
              <a:gd name="connsiteX3772" fmla="*/ 916046 w 5178638"/>
              <a:gd name="connsiteY3772" fmla="*/ 2996913 h 4469549"/>
              <a:gd name="connsiteX3773" fmla="*/ 896258 w 5178638"/>
              <a:gd name="connsiteY3773" fmla="*/ 3037530 h 4469549"/>
              <a:gd name="connsiteX3774" fmla="*/ 884917 w 5178638"/>
              <a:gd name="connsiteY3774" fmla="*/ 3056995 h 4469549"/>
              <a:gd name="connsiteX3775" fmla="*/ 864125 w 5178638"/>
              <a:gd name="connsiteY3775" fmla="*/ 3092682 h 4469549"/>
              <a:gd name="connsiteX3776" fmla="*/ 848039 w 5178638"/>
              <a:gd name="connsiteY3776" fmla="*/ 3118075 h 4469549"/>
              <a:gd name="connsiteX3777" fmla="*/ 807304 w 5178638"/>
              <a:gd name="connsiteY3777" fmla="*/ 3176905 h 4469549"/>
              <a:gd name="connsiteX3778" fmla="*/ 799782 w 5178638"/>
              <a:gd name="connsiteY3778" fmla="*/ 3194251 h 4469549"/>
              <a:gd name="connsiteX3779" fmla="*/ 778819 w 5178638"/>
              <a:gd name="connsiteY3779" fmla="*/ 3240110 h 4469549"/>
              <a:gd name="connsiteX3780" fmla="*/ 767158 w 5178638"/>
              <a:gd name="connsiteY3780" fmla="*/ 3254581 h 4469549"/>
              <a:gd name="connsiteX3781" fmla="*/ 733386 w 5178638"/>
              <a:gd name="connsiteY3781" fmla="*/ 3300087 h 4469549"/>
              <a:gd name="connsiteX3782" fmla="*/ 734392 w 5178638"/>
              <a:gd name="connsiteY3782" fmla="*/ 3293619 h 4469549"/>
              <a:gd name="connsiteX3783" fmla="*/ 756152 w 5178638"/>
              <a:gd name="connsiteY3783" fmla="*/ 3251396 h 4469549"/>
              <a:gd name="connsiteX3784" fmla="*/ 781611 w 5178638"/>
              <a:gd name="connsiteY3784" fmla="*/ 3201046 h 4469549"/>
              <a:gd name="connsiteX3785" fmla="*/ 811854 w 5178638"/>
              <a:gd name="connsiteY3785" fmla="*/ 3149138 h 4469549"/>
              <a:gd name="connsiteX3786" fmla="*/ 836465 w 5178638"/>
              <a:gd name="connsiteY3786" fmla="*/ 3111331 h 4469549"/>
              <a:gd name="connsiteX3787" fmla="*/ 857256 w 5178638"/>
              <a:gd name="connsiteY3787" fmla="*/ 3075644 h 4469549"/>
              <a:gd name="connsiteX3788" fmla="*/ 861037 w 5178638"/>
              <a:gd name="connsiteY3788" fmla="*/ 3069155 h 4469549"/>
              <a:gd name="connsiteX3789" fmla="*/ 889428 w 5178638"/>
              <a:gd name="connsiteY3789" fmla="*/ 3024860 h 4469549"/>
              <a:gd name="connsiteX3790" fmla="*/ 908252 w 5178638"/>
              <a:gd name="connsiteY3790" fmla="*/ 2983680 h 4469549"/>
              <a:gd name="connsiteX3791" fmla="*/ 912997 w 5178638"/>
              <a:gd name="connsiteY3791" fmla="*/ 2977754 h 4469549"/>
              <a:gd name="connsiteX3792" fmla="*/ 919631 w 5178638"/>
              <a:gd name="connsiteY3792" fmla="*/ 2968583 h 4469549"/>
              <a:gd name="connsiteX3793" fmla="*/ 977300 w 5178638"/>
              <a:gd name="connsiteY3793" fmla="*/ 2871817 h 4469549"/>
              <a:gd name="connsiteX3794" fmla="*/ 996241 w 5178638"/>
              <a:gd name="connsiteY3794" fmla="*/ 2843743 h 4469549"/>
              <a:gd name="connsiteX3795" fmla="*/ 1015143 w 5178638"/>
              <a:gd name="connsiteY3795" fmla="*/ 2811300 h 4469549"/>
              <a:gd name="connsiteX3796" fmla="*/ 1044421 w 5178638"/>
              <a:gd name="connsiteY3796" fmla="*/ 2758830 h 4469549"/>
              <a:gd name="connsiteX3797" fmla="*/ 1051981 w 5178638"/>
              <a:gd name="connsiteY3797" fmla="*/ 2745853 h 4469549"/>
              <a:gd name="connsiteX3798" fmla="*/ 1058616 w 5178638"/>
              <a:gd name="connsiteY3798" fmla="*/ 2736682 h 4469549"/>
              <a:gd name="connsiteX3799" fmla="*/ 1057730 w 5178638"/>
              <a:gd name="connsiteY3799" fmla="*/ 2744856 h 4469549"/>
              <a:gd name="connsiteX3800" fmla="*/ 1042686 w 5178638"/>
              <a:gd name="connsiteY3800" fmla="*/ 2779546 h 4469549"/>
              <a:gd name="connsiteX3801" fmla="*/ 1038019 w 5178638"/>
              <a:gd name="connsiteY3801" fmla="*/ 2794209 h 4469549"/>
              <a:gd name="connsiteX3802" fmla="*/ 1070230 w 5178638"/>
              <a:gd name="connsiteY3802" fmla="*/ 2747793 h 4469549"/>
              <a:gd name="connsiteX3803" fmla="*/ 1073499 w 5178638"/>
              <a:gd name="connsiteY3803" fmla="*/ 2743358 h 4469549"/>
              <a:gd name="connsiteX3804" fmla="*/ 1071539 w 5178638"/>
              <a:gd name="connsiteY3804" fmla="*/ 2742216 h 4469549"/>
              <a:gd name="connsiteX3805" fmla="*/ 1080055 w 5178638"/>
              <a:gd name="connsiteY3805" fmla="*/ 2732188 h 4469549"/>
              <a:gd name="connsiteX3806" fmla="*/ 1095176 w 5178638"/>
              <a:gd name="connsiteY3806" fmla="*/ 2706234 h 4469549"/>
              <a:gd name="connsiteX3807" fmla="*/ 1111263 w 5178638"/>
              <a:gd name="connsiteY3807" fmla="*/ 2680842 h 4469549"/>
              <a:gd name="connsiteX3808" fmla="*/ 1124532 w 5178638"/>
              <a:gd name="connsiteY3808" fmla="*/ 2662500 h 4469549"/>
              <a:gd name="connsiteX3809" fmla="*/ 1160445 w 5178638"/>
              <a:gd name="connsiteY3809" fmla="*/ 2600860 h 4469549"/>
              <a:gd name="connsiteX3810" fmla="*/ 1183166 w 5178638"/>
              <a:gd name="connsiteY3810" fmla="*/ 2566296 h 4469549"/>
              <a:gd name="connsiteX3811" fmla="*/ 1186946 w 5178638"/>
              <a:gd name="connsiteY3811" fmla="*/ 2559808 h 4469549"/>
              <a:gd name="connsiteX3812" fmla="*/ 1215298 w 5178638"/>
              <a:gd name="connsiteY3812" fmla="*/ 2511144 h 4469549"/>
              <a:gd name="connsiteX3813" fmla="*/ 1243651 w 5178638"/>
              <a:gd name="connsiteY3813" fmla="*/ 2462480 h 4469549"/>
              <a:gd name="connsiteX3814" fmla="*/ 1328746 w 5178638"/>
              <a:gd name="connsiteY3814" fmla="*/ 2320856 h 4469549"/>
              <a:gd name="connsiteX3815" fmla="*/ 1329672 w 5178638"/>
              <a:gd name="connsiteY3815" fmla="*/ 2317050 h 4469549"/>
              <a:gd name="connsiteX3816" fmla="*/ 1321147 w 5178638"/>
              <a:gd name="connsiteY3816" fmla="*/ 2329465 h 4469549"/>
              <a:gd name="connsiteX3817" fmla="*/ 1318292 w 5178638"/>
              <a:gd name="connsiteY3817" fmla="*/ 2332147 h 4469549"/>
              <a:gd name="connsiteX3818" fmla="*/ 1318254 w 5178638"/>
              <a:gd name="connsiteY3818" fmla="*/ 2327779 h 4469549"/>
              <a:gd name="connsiteX3819" fmla="*/ 1321994 w 5178638"/>
              <a:gd name="connsiteY3819" fmla="*/ 2316922 h 4469549"/>
              <a:gd name="connsiteX3820" fmla="*/ 1352198 w 5178638"/>
              <a:gd name="connsiteY3820" fmla="*/ 2260646 h 4469549"/>
              <a:gd name="connsiteX3821" fmla="*/ 1375187 w 5178638"/>
              <a:gd name="connsiteY3821" fmla="*/ 2221188 h 4469549"/>
              <a:gd name="connsiteX3822" fmla="*/ 1374218 w 5178638"/>
              <a:gd name="connsiteY3822" fmla="*/ 2220624 h 4469549"/>
              <a:gd name="connsiteX3823" fmla="*/ 1363405 w 5178638"/>
              <a:gd name="connsiteY3823" fmla="*/ 2226628 h 4469549"/>
              <a:gd name="connsiteX3824" fmla="*/ 1357752 w 5178638"/>
              <a:gd name="connsiteY3824" fmla="*/ 2237809 h 4469549"/>
              <a:gd name="connsiteX3825" fmla="*/ 1346411 w 5178638"/>
              <a:gd name="connsiteY3825" fmla="*/ 2257275 h 4469549"/>
              <a:gd name="connsiteX3826" fmla="*/ 1325619 w 5178638"/>
              <a:gd name="connsiteY3826" fmla="*/ 2292961 h 4469549"/>
              <a:gd name="connsiteX3827" fmla="*/ 1309534 w 5178638"/>
              <a:gd name="connsiteY3827" fmla="*/ 2318354 h 4469549"/>
              <a:gd name="connsiteX3828" fmla="*/ 1268798 w 5178638"/>
              <a:gd name="connsiteY3828" fmla="*/ 2377184 h 4469549"/>
              <a:gd name="connsiteX3829" fmla="*/ 1261276 w 5178638"/>
              <a:gd name="connsiteY3829" fmla="*/ 2394531 h 4469549"/>
              <a:gd name="connsiteX3830" fmla="*/ 1237746 w 5178638"/>
              <a:gd name="connsiteY3830" fmla="*/ 2446003 h 4469549"/>
              <a:gd name="connsiteX3831" fmla="*/ 1207504 w 5178638"/>
              <a:gd name="connsiteY3831" fmla="*/ 2497912 h 4469549"/>
              <a:gd name="connsiteX3832" fmla="*/ 1167733 w 5178638"/>
              <a:gd name="connsiteY3832" fmla="*/ 2557305 h 4469549"/>
              <a:gd name="connsiteX3833" fmla="*/ 1158282 w 5178638"/>
              <a:gd name="connsiteY3833" fmla="*/ 2573527 h 4469549"/>
              <a:gd name="connsiteX3834" fmla="*/ 1145938 w 5178638"/>
              <a:gd name="connsiteY3834" fmla="*/ 2588062 h 4469549"/>
              <a:gd name="connsiteX3835" fmla="*/ 1178031 w 5178638"/>
              <a:gd name="connsiteY3835" fmla="*/ 2528541 h 4469549"/>
              <a:gd name="connsiteX3836" fmla="*/ 1217647 w 5178638"/>
              <a:gd name="connsiteY3836" fmla="*/ 2451675 h 4469549"/>
              <a:gd name="connsiteX3837" fmla="*/ 1243105 w 5178638"/>
              <a:gd name="connsiteY3837" fmla="*/ 2401325 h 4469549"/>
              <a:gd name="connsiteX3838" fmla="*/ 1273348 w 5178638"/>
              <a:gd name="connsiteY3838" fmla="*/ 2349417 h 4469549"/>
              <a:gd name="connsiteX3839" fmla="*/ 1297959 w 5178638"/>
              <a:gd name="connsiteY3839" fmla="*/ 2311610 h 4469549"/>
              <a:gd name="connsiteX3840" fmla="*/ 1318751 w 5178638"/>
              <a:gd name="connsiteY3840" fmla="*/ 2275923 h 4469549"/>
              <a:gd name="connsiteX3841" fmla="*/ 1322531 w 5178638"/>
              <a:gd name="connsiteY3841" fmla="*/ 2269434 h 4469549"/>
              <a:gd name="connsiteX3842" fmla="*/ 1338549 w 5178638"/>
              <a:gd name="connsiteY3842" fmla="*/ 2249978 h 4469549"/>
              <a:gd name="connsiteX3843" fmla="*/ 1339638 w 5178638"/>
              <a:gd name="connsiteY3843" fmla="*/ 2247793 h 4469549"/>
              <a:gd name="connsiteX3844" fmla="*/ 1324367 w 5178638"/>
              <a:gd name="connsiteY3844" fmla="*/ 2265997 h 4469549"/>
              <a:gd name="connsiteX3845" fmla="*/ 1313228 w 5178638"/>
              <a:gd name="connsiteY3845" fmla="*/ 2267654 h 4469549"/>
              <a:gd name="connsiteX3846" fmla="*/ 1276039 w 5178638"/>
              <a:gd name="connsiteY3846" fmla="*/ 2293787 h 4469549"/>
              <a:gd name="connsiteX3847" fmla="*/ 1267514 w 5178638"/>
              <a:gd name="connsiteY3847" fmla="*/ 2306203 h 4469549"/>
              <a:gd name="connsiteX3848" fmla="*/ 1244793 w 5178638"/>
              <a:gd name="connsiteY3848" fmla="*/ 2340766 h 4469549"/>
              <a:gd name="connsiteX3849" fmla="*/ 1236268 w 5178638"/>
              <a:gd name="connsiteY3849" fmla="*/ 2353182 h 4469549"/>
              <a:gd name="connsiteX3850" fmla="*/ 1221147 w 5178638"/>
              <a:gd name="connsiteY3850" fmla="*/ 2379136 h 4469549"/>
              <a:gd name="connsiteX3851" fmla="*/ 1197578 w 5178638"/>
              <a:gd name="connsiteY3851" fmla="*/ 2426241 h 4469549"/>
              <a:gd name="connsiteX3852" fmla="*/ 1177712 w 5178638"/>
              <a:gd name="connsiteY3852" fmla="*/ 2458121 h 4469549"/>
              <a:gd name="connsiteX3853" fmla="*/ 1138827 w 5178638"/>
              <a:gd name="connsiteY3853" fmla="*/ 2509341 h 4469549"/>
              <a:gd name="connsiteX3854" fmla="*/ 1110592 w 5178638"/>
              <a:gd name="connsiteY3854" fmla="*/ 2571109 h 4469549"/>
              <a:gd name="connsiteX3855" fmla="*/ 1098404 w 5178638"/>
              <a:gd name="connsiteY3855" fmla="*/ 2603118 h 4469549"/>
              <a:gd name="connsiteX3856" fmla="*/ 1077534 w 5178638"/>
              <a:gd name="connsiteY3856" fmla="*/ 2630068 h 4469549"/>
              <a:gd name="connsiteX3857" fmla="*/ 1073714 w 5178638"/>
              <a:gd name="connsiteY3857" fmla="*/ 2632189 h 4469549"/>
              <a:gd name="connsiteX3858" fmla="*/ 1040539 w 5178638"/>
              <a:gd name="connsiteY3858" fmla="*/ 2678042 h 4469549"/>
              <a:gd name="connsiteX3859" fmla="*/ 1028273 w 5178638"/>
              <a:gd name="connsiteY3859" fmla="*/ 2701314 h 4469549"/>
              <a:gd name="connsiteX3860" fmla="*/ 1016123 w 5178638"/>
              <a:gd name="connsiteY3860" fmla="*/ 2737691 h 4469549"/>
              <a:gd name="connsiteX3861" fmla="*/ 1013347 w 5178638"/>
              <a:gd name="connsiteY3861" fmla="*/ 2749110 h 4469549"/>
              <a:gd name="connsiteX3862" fmla="*/ 987810 w 5178638"/>
              <a:gd name="connsiteY3862" fmla="*/ 2790722 h 4469549"/>
              <a:gd name="connsiteX3863" fmla="*/ 977356 w 5178638"/>
              <a:gd name="connsiteY3863" fmla="*/ 2802014 h 4469549"/>
              <a:gd name="connsiteX3864" fmla="*/ 973536 w 5178638"/>
              <a:gd name="connsiteY3864" fmla="*/ 2804135 h 4469549"/>
              <a:gd name="connsiteX3865" fmla="*/ 947035 w 5178638"/>
              <a:gd name="connsiteY3865" fmla="*/ 2845186 h 4469549"/>
              <a:gd name="connsiteX3866" fmla="*/ 930102 w 5178638"/>
              <a:gd name="connsiteY3866" fmla="*/ 2883121 h 4469549"/>
              <a:gd name="connsiteX3867" fmla="*/ 903640 w 5178638"/>
              <a:gd name="connsiteY3867" fmla="*/ 2928541 h 4469549"/>
              <a:gd name="connsiteX3868" fmla="*/ 888479 w 5178638"/>
              <a:gd name="connsiteY3868" fmla="*/ 2950127 h 4469549"/>
              <a:gd name="connsiteX3869" fmla="*/ 882133 w 5178638"/>
              <a:gd name="connsiteY3869" fmla="*/ 2961019 h 4469549"/>
              <a:gd name="connsiteX3870" fmla="*/ 878758 w 5178638"/>
              <a:gd name="connsiteY3870" fmla="*/ 2964843 h 4469549"/>
              <a:gd name="connsiteX3871" fmla="*/ 872046 w 5178638"/>
              <a:gd name="connsiteY3871" fmla="*/ 2965277 h 4469549"/>
              <a:gd name="connsiteX3872" fmla="*/ 872203 w 5178638"/>
              <a:gd name="connsiteY3872" fmla="*/ 2963832 h 4469549"/>
              <a:gd name="connsiteX3873" fmla="*/ 898029 w 5178638"/>
              <a:gd name="connsiteY3873" fmla="*/ 2919256 h 4469549"/>
              <a:gd name="connsiteX3874" fmla="*/ 908922 w 5178638"/>
              <a:gd name="connsiteY3874" fmla="*/ 2904198 h 4469549"/>
              <a:gd name="connsiteX3875" fmla="*/ 915201 w 5178638"/>
              <a:gd name="connsiteY3875" fmla="*/ 2895363 h 4469549"/>
              <a:gd name="connsiteX3876" fmla="*/ 916325 w 5178638"/>
              <a:gd name="connsiteY3876" fmla="*/ 2887675 h 4469549"/>
              <a:gd name="connsiteX3877" fmla="*/ 1718820 w 5178638"/>
              <a:gd name="connsiteY3877" fmla="*/ 1502528 h 4469549"/>
              <a:gd name="connsiteX3878" fmla="*/ 1730573 w 5178638"/>
              <a:gd name="connsiteY3878" fmla="*/ 1485239 h 4469549"/>
              <a:gd name="connsiteX3879" fmla="*/ 1736527 w 5178638"/>
              <a:gd name="connsiteY3879" fmla="*/ 1484363 h 4469549"/>
              <a:gd name="connsiteX3880" fmla="*/ 1733032 w 5178638"/>
              <a:gd name="connsiteY3880" fmla="*/ 1499709 h 4469549"/>
              <a:gd name="connsiteX3881" fmla="*/ 1694695 w 5178638"/>
              <a:gd name="connsiteY3881" fmla="*/ 1568628 h 4469549"/>
              <a:gd name="connsiteX3882" fmla="*/ 1645551 w 5178638"/>
              <a:gd name="connsiteY3882" fmla="*/ 1652979 h 4469549"/>
              <a:gd name="connsiteX3883" fmla="*/ 1598832 w 5178638"/>
              <a:gd name="connsiteY3883" fmla="*/ 1730051 h 4469549"/>
              <a:gd name="connsiteX3884" fmla="*/ 1593161 w 5178638"/>
              <a:gd name="connsiteY3884" fmla="*/ 1739784 h 4469549"/>
              <a:gd name="connsiteX3885" fmla="*/ 1550508 w 5178638"/>
              <a:gd name="connsiteY3885" fmla="*/ 1819227 h 4469549"/>
              <a:gd name="connsiteX3886" fmla="*/ 1518090 w 5178638"/>
              <a:gd name="connsiteY3886" fmla="*/ 1865522 h 4469549"/>
              <a:gd name="connsiteX3887" fmla="*/ 1490273 w 5178638"/>
              <a:gd name="connsiteY3887" fmla="*/ 1910152 h 4469549"/>
              <a:gd name="connsiteX3888" fmla="*/ 1469767 w 5178638"/>
              <a:gd name="connsiteY3888" fmla="*/ 1954697 h 4469549"/>
              <a:gd name="connsiteX3889" fmla="*/ 1415807 w 5178638"/>
              <a:gd name="connsiteY3889" fmla="*/ 2075351 h 4469549"/>
              <a:gd name="connsiteX3890" fmla="*/ 1378004 w 5178638"/>
              <a:gd name="connsiteY3890" fmla="*/ 2140236 h 4469549"/>
              <a:gd name="connsiteX3891" fmla="*/ 1371800 w 5178638"/>
              <a:gd name="connsiteY3891" fmla="*/ 2154003 h 4469549"/>
              <a:gd name="connsiteX3892" fmla="*/ 1381000 w 5178638"/>
              <a:gd name="connsiteY3892" fmla="*/ 2150673 h 4469549"/>
              <a:gd name="connsiteX3893" fmla="*/ 1407212 w 5178638"/>
              <a:gd name="connsiteY3893" fmla="*/ 2118144 h 4469549"/>
              <a:gd name="connsiteX3894" fmla="*/ 1440985 w 5178638"/>
              <a:gd name="connsiteY3894" fmla="*/ 2072638 h 4469549"/>
              <a:gd name="connsiteX3895" fmla="*/ 1437490 w 5178638"/>
              <a:gd name="connsiteY3895" fmla="*/ 2087984 h 4469549"/>
              <a:gd name="connsiteX3896" fmla="*/ 1424009 w 5178638"/>
              <a:gd name="connsiteY3896" fmla="*/ 2123584 h 4469549"/>
              <a:gd name="connsiteX3897" fmla="*/ 1424294 w 5178638"/>
              <a:gd name="connsiteY3897" fmla="*/ 2132442 h 4469549"/>
              <a:gd name="connsiteX3898" fmla="*/ 1431319 w 5178638"/>
              <a:gd name="connsiteY3898" fmla="*/ 2123498 h 4469549"/>
              <a:gd name="connsiteX3899" fmla="*/ 1438880 w 5178638"/>
              <a:gd name="connsiteY3899" fmla="*/ 2110521 h 4469549"/>
              <a:gd name="connsiteX3900" fmla="*/ 1467767 w 5178638"/>
              <a:gd name="connsiteY3900" fmla="*/ 2057824 h 4469549"/>
              <a:gd name="connsiteX3901" fmla="*/ 1486669 w 5178638"/>
              <a:gd name="connsiteY3901" fmla="*/ 2025380 h 4469549"/>
              <a:gd name="connsiteX3902" fmla="*/ 1506391 w 5178638"/>
              <a:gd name="connsiteY3902" fmla="*/ 1997762 h 4469549"/>
              <a:gd name="connsiteX3903" fmla="*/ 1564451 w 5178638"/>
              <a:gd name="connsiteY3903" fmla="*/ 1901223 h 4469549"/>
              <a:gd name="connsiteX3904" fmla="*/ 1571476 w 5178638"/>
              <a:gd name="connsiteY3904" fmla="*/ 1892280 h 4469549"/>
              <a:gd name="connsiteX3905" fmla="*/ 1576612 w 5178638"/>
              <a:gd name="connsiteY3905" fmla="*/ 1886581 h 4469549"/>
              <a:gd name="connsiteX3906" fmla="*/ 1593872 w 5178638"/>
              <a:gd name="connsiteY3906" fmla="*/ 1844491 h 4469549"/>
              <a:gd name="connsiteX3907" fmla="*/ 1623045 w 5178638"/>
              <a:gd name="connsiteY3907" fmla="*/ 1800651 h 4469549"/>
              <a:gd name="connsiteX3908" fmla="*/ 1626826 w 5178638"/>
              <a:gd name="connsiteY3908" fmla="*/ 1794162 h 4469549"/>
              <a:gd name="connsiteX3909" fmla="*/ 1647618 w 5178638"/>
              <a:gd name="connsiteY3909" fmla="*/ 1758475 h 4469549"/>
              <a:gd name="connsiteX3910" fmla="*/ 1673010 w 5178638"/>
              <a:gd name="connsiteY3910" fmla="*/ 1721124 h 4469549"/>
              <a:gd name="connsiteX3911" fmla="*/ 1703253 w 5178638"/>
              <a:gd name="connsiteY3911" fmla="*/ 1669216 h 4469549"/>
              <a:gd name="connsiteX3912" fmla="*/ 1727539 w 5178638"/>
              <a:gd name="connsiteY3912" fmla="*/ 1618182 h 4469549"/>
              <a:gd name="connsiteX3913" fmla="*/ 1765592 w 5178638"/>
              <a:gd name="connsiteY3913" fmla="*/ 1540406 h 4469549"/>
              <a:gd name="connsiteX3914" fmla="*/ 1796904 w 5178638"/>
              <a:gd name="connsiteY3914" fmla="*/ 1480431 h 4469549"/>
              <a:gd name="connsiteX3915" fmla="*/ 1783388 w 5178638"/>
              <a:gd name="connsiteY3915" fmla="*/ 1494283 h 4469549"/>
              <a:gd name="connsiteX3916" fmla="*/ 1773937 w 5178638"/>
              <a:gd name="connsiteY3916" fmla="*/ 1510505 h 4469549"/>
              <a:gd name="connsiteX3917" fmla="*/ 1732604 w 5178638"/>
              <a:gd name="connsiteY3917" fmla="*/ 1568988 h 4469549"/>
              <a:gd name="connsiteX3918" fmla="*/ 1702361 w 5178638"/>
              <a:gd name="connsiteY3918" fmla="*/ 1620895 h 4469549"/>
              <a:gd name="connsiteX3919" fmla="*/ 1680784 w 5178638"/>
              <a:gd name="connsiteY3919" fmla="*/ 1673506 h 4469549"/>
              <a:gd name="connsiteX3920" fmla="*/ 1674044 w 5178638"/>
              <a:gd name="connsiteY3920" fmla="*/ 1691308 h 4469549"/>
              <a:gd name="connsiteX3921" fmla="*/ 1631355 w 5178638"/>
              <a:gd name="connsiteY3921" fmla="*/ 1749001 h 4469549"/>
              <a:gd name="connsiteX3922" fmla="*/ 1614879 w 5178638"/>
              <a:gd name="connsiteY3922" fmla="*/ 1774165 h 4469549"/>
              <a:gd name="connsiteX3923" fmla="*/ 1594087 w 5178638"/>
              <a:gd name="connsiteY3923" fmla="*/ 1809852 h 4469549"/>
              <a:gd name="connsiteX3924" fmla="*/ 1582747 w 5178638"/>
              <a:gd name="connsiteY3924" fmla="*/ 1829318 h 4469549"/>
              <a:gd name="connsiteX3925" fmla="*/ 1564130 w 5178638"/>
              <a:gd name="connsiteY3925" fmla="*/ 1870618 h 4469549"/>
              <a:gd name="connsiteX3926" fmla="*/ 1549544 w 5178638"/>
              <a:gd name="connsiteY3926" fmla="*/ 1892538 h 4469549"/>
              <a:gd name="connsiteX3927" fmla="*/ 1513346 w 5178638"/>
              <a:gd name="connsiteY3927" fmla="*/ 1945321 h 4469549"/>
              <a:gd name="connsiteX3928" fmla="*/ 1493090 w 5178638"/>
              <a:gd name="connsiteY3928" fmla="*/ 1976975 h 4469549"/>
              <a:gd name="connsiteX3929" fmla="*/ 1488774 w 5178638"/>
              <a:gd name="connsiteY3929" fmla="*/ 1987498 h 4469549"/>
              <a:gd name="connsiteX3930" fmla="*/ 1475293 w 5178638"/>
              <a:gd name="connsiteY3930" fmla="*/ 2023098 h 4469549"/>
              <a:gd name="connsiteX3931" fmla="*/ 1463667 w 5178638"/>
              <a:gd name="connsiteY3931" fmla="*/ 2033707 h 4469549"/>
              <a:gd name="connsiteX3932" fmla="*/ 1481998 w 5178638"/>
              <a:gd name="connsiteY3932" fmla="*/ 1983550 h 4469549"/>
              <a:gd name="connsiteX3933" fmla="*/ 1585956 w 5178638"/>
              <a:gd name="connsiteY3933" fmla="*/ 1805115 h 4469549"/>
              <a:gd name="connsiteX3934" fmla="*/ 1615379 w 5178638"/>
              <a:gd name="connsiteY3934" fmla="*/ 1748384 h 4469549"/>
              <a:gd name="connsiteX3935" fmla="*/ 1618339 w 5178638"/>
              <a:gd name="connsiteY3935" fmla="*/ 1737072 h 4469549"/>
              <a:gd name="connsiteX3936" fmla="*/ 1617519 w 5178638"/>
              <a:gd name="connsiteY3936" fmla="*/ 1732249 h 4469549"/>
              <a:gd name="connsiteX3937" fmla="*/ 1614273 w 5178638"/>
              <a:gd name="connsiteY3937" fmla="*/ 1734703 h 4469549"/>
              <a:gd name="connsiteX3938" fmla="*/ 1605358 w 5178638"/>
              <a:gd name="connsiteY3938" fmla="*/ 1746890 h 4469549"/>
              <a:gd name="connsiteX3939" fmla="*/ 1605893 w 5178638"/>
              <a:gd name="connsiteY3939" fmla="*/ 1742857 h 4469549"/>
              <a:gd name="connsiteX3940" fmla="*/ 1691769 w 5178638"/>
              <a:gd name="connsiteY3940" fmla="*/ 1601689 h 4469549"/>
              <a:gd name="connsiteX3941" fmla="*/ 1720122 w 5178638"/>
              <a:gd name="connsiteY3941" fmla="*/ 1553024 h 4469549"/>
              <a:gd name="connsiteX3942" fmla="*/ 1748474 w 5178638"/>
              <a:gd name="connsiteY3942" fmla="*/ 1504360 h 4469549"/>
              <a:gd name="connsiteX3943" fmla="*/ 1752254 w 5178638"/>
              <a:gd name="connsiteY3943" fmla="*/ 1497871 h 4469549"/>
              <a:gd name="connsiteX3944" fmla="*/ 1775757 w 5178638"/>
              <a:gd name="connsiteY3944" fmla="*/ 1463765 h 4469549"/>
              <a:gd name="connsiteX3945" fmla="*/ 1811670 w 5178638"/>
              <a:gd name="connsiteY3945" fmla="*/ 1402123 h 4469549"/>
              <a:gd name="connsiteX3946" fmla="*/ 1825720 w 5178638"/>
              <a:gd name="connsiteY3946" fmla="*/ 1384236 h 4469549"/>
              <a:gd name="connsiteX3947" fmla="*/ 1842197 w 5178638"/>
              <a:gd name="connsiteY3947" fmla="*/ 1359072 h 4469549"/>
              <a:gd name="connsiteX3948" fmla="*/ 1857319 w 5178638"/>
              <a:gd name="connsiteY3948" fmla="*/ 1333117 h 4469549"/>
              <a:gd name="connsiteX3949" fmla="*/ 1866211 w 5178638"/>
              <a:gd name="connsiteY3949" fmla="*/ 1324004 h 4469549"/>
              <a:gd name="connsiteX3950" fmla="*/ 1870322 w 5178638"/>
              <a:gd name="connsiteY3950" fmla="*/ 1326399 h 4469549"/>
              <a:gd name="connsiteX3951" fmla="*/ 1851506 w 5178638"/>
              <a:gd name="connsiteY3951" fmla="*/ 1359063 h 4469549"/>
              <a:gd name="connsiteX3952" fmla="*/ 1827076 w 5178638"/>
              <a:gd name="connsiteY3952" fmla="*/ 1385027 h 4469549"/>
              <a:gd name="connsiteX3953" fmla="*/ 1803324 w 5178638"/>
              <a:gd name="connsiteY3953" fmla="*/ 1432024 h 4469549"/>
              <a:gd name="connsiteX3954" fmla="*/ 1803075 w 5178638"/>
              <a:gd name="connsiteY3954" fmla="*/ 1444915 h 4469549"/>
              <a:gd name="connsiteX3955" fmla="*/ 1795514 w 5178638"/>
              <a:gd name="connsiteY3955" fmla="*/ 1457893 h 4469549"/>
              <a:gd name="connsiteX3956" fmla="*/ 1799579 w 5178638"/>
              <a:gd name="connsiteY3956" fmla="*/ 1460260 h 4469549"/>
              <a:gd name="connsiteX3957" fmla="*/ 1809030 w 5178638"/>
              <a:gd name="connsiteY3957" fmla="*/ 1444039 h 4469549"/>
              <a:gd name="connsiteX3958" fmla="*/ 1816590 w 5178638"/>
              <a:gd name="connsiteY3958" fmla="*/ 1431062 h 4469549"/>
              <a:gd name="connsiteX3959" fmla="*/ 1823617 w 5178638"/>
              <a:gd name="connsiteY3959" fmla="*/ 1422119 h 4469549"/>
              <a:gd name="connsiteX3960" fmla="*/ 1822012 w 5178638"/>
              <a:gd name="connsiteY3960" fmla="*/ 1434221 h 4469549"/>
              <a:gd name="connsiteX3961" fmla="*/ 1826077 w 5178638"/>
              <a:gd name="connsiteY3961" fmla="*/ 1436590 h 4469549"/>
              <a:gd name="connsiteX3962" fmla="*/ 1846619 w 5178638"/>
              <a:gd name="connsiteY3962" fmla="*/ 1413794 h 4469549"/>
              <a:gd name="connsiteX3963" fmla="*/ 1881711 w 5178638"/>
              <a:gd name="connsiteY3963" fmla="*/ 1347329 h 4469549"/>
              <a:gd name="connsiteX3964" fmla="*/ 1887841 w 5178638"/>
              <a:gd name="connsiteY3964" fmla="*/ 1335911 h 4469549"/>
              <a:gd name="connsiteX3965" fmla="*/ 1880885 w 5178638"/>
              <a:gd name="connsiteY3965" fmla="*/ 1331859 h 4469549"/>
              <a:gd name="connsiteX3966" fmla="*/ 1883349 w 5178638"/>
              <a:gd name="connsiteY3966" fmla="*/ 1323699 h 4469549"/>
              <a:gd name="connsiteX3967" fmla="*/ 1891729 w 5178638"/>
              <a:gd name="connsiteY3967" fmla="*/ 1315546 h 4469549"/>
              <a:gd name="connsiteX3968" fmla="*/ 1908776 w 5178638"/>
              <a:gd name="connsiteY3968" fmla="*/ 1308095 h 4469549"/>
              <a:gd name="connsiteX3969" fmla="*/ 1915802 w 5178638"/>
              <a:gd name="connsiteY3969" fmla="*/ 1299153 h 4469549"/>
              <a:gd name="connsiteX3970" fmla="*/ 1932528 w 5178638"/>
              <a:gd name="connsiteY3970" fmla="*/ 1261097 h 4469549"/>
              <a:gd name="connsiteX3971" fmla="*/ 1944404 w 5178638"/>
              <a:gd name="connsiteY3971" fmla="*/ 1237598 h 4469549"/>
              <a:gd name="connsiteX3972" fmla="*/ 1958707 w 5178638"/>
              <a:gd name="connsiteY3972" fmla="*/ 1228589 h 4469549"/>
              <a:gd name="connsiteX3973" fmla="*/ 1973854 w 5178638"/>
              <a:gd name="connsiteY3973" fmla="*/ 1202591 h 4469549"/>
              <a:gd name="connsiteX3974" fmla="*/ 1970866 w 5178638"/>
              <a:gd name="connsiteY3974" fmla="*/ 1192178 h 4469549"/>
              <a:gd name="connsiteX3975" fmla="*/ 1976252 w 5178638"/>
              <a:gd name="connsiteY3975" fmla="*/ 1173588 h 4469549"/>
              <a:gd name="connsiteX3976" fmla="*/ 1984882 w 5178638"/>
              <a:gd name="connsiteY3976" fmla="*/ 1152543 h 4469549"/>
              <a:gd name="connsiteX3977" fmla="*/ 2005423 w 5178638"/>
              <a:gd name="connsiteY3977" fmla="*/ 1129747 h 4469549"/>
              <a:gd name="connsiteX3978" fmla="*/ 2024691 w 5178638"/>
              <a:gd name="connsiteY3978" fmla="*/ 1113813 h 4469549"/>
              <a:gd name="connsiteX3979" fmla="*/ 2028213 w 5178638"/>
              <a:gd name="connsiteY3979" fmla="*/ 1109288 h 4469549"/>
              <a:gd name="connsiteX3980" fmla="*/ 2053276 w 5178638"/>
              <a:gd name="connsiteY3980" fmla="*/ 1066271 h 4469549"/>
              <a:gd name="connsiteX3981" fmla="*/ 2062949 w 5178638"/>
              <a:gd name="connsiteY3981" fmla="*/ 1037242 h 4469549"/>
              <a:gd name="connsiteX3982" fmla="*/ 2085095 w 5178638"/>
              <a:gd name="connsiteY3982" fmla="*/ 1002345 h 4469549"/>
              <a:gd name="connsiteX3983" fmla="*/ 2092910 w 5178638"/>
              <a:gd name="connsiteY3983" fmla="*/ 998241 h 4469549"/>
              <a:gd name="connsiteX3984" fmla="*/ 2092968 w 5178638"/>
              <a:gd name="connsiteY3984" fmla="*/ 998143 h 4469549"/>
              <a:gd name="connsiteX3985" fmla="*/ 2103078 w 5178638"/>
              <a:gd name="connsiteY3985" fmla="*/ 967195 h 4469549"/>
              <a:gd name="connsiteX3986" fmla="*/ 2118298 w 5178638"/>
              <a:gd name="connsiteY3986" fmla="*/ 939126 h 4469549"/>
              <a:gd name="connsiteX3987" fmla="*/ 2139090 w 5178638"/>
              <a:gd name="connsiteY3987" fmla="*/ 903439 h 4469549"/>
              <a:gd name="connsiteX3988" fmla="*/ 2156076 w 5178638"/>
              <a:gd name="connsiteY3988" fmla="*/ 873131 h 4469549"/>
              <a:gd name="connsiteX3989" fmla="*/ 2125655 w 5178638"/>
              <a:gd name="connsiteY3989" fmla="*/ 855408 h 4469549"/>
              <a:gd name="connsiteX3990" fmla="*/ 2134979 w 5178638"/>
              <a:gd name="connsiteY3990" fmla="*/ 845851 h 4469549"/>
              <a:gd name="connsiteX3991" fmla="*/ 2150100 w 5178638"/>
              <a:gd name="connsiteY3991" fmla="*/ 819897 h 4469549"/>
              <a:gd name="connsiteX3992" fmla="*/ 2166577 w 5178638"/>
              <a:gd name="connsiteY3992" fmla="*/ 794733 h 4469549"/>
              <a:gd name="connsiteX3993" fmla="*/ 2180628 w 5178638"/>
              <a:gd name="connsiteY3993" fmla="*/ 776846 h 4469549"/>
              <a:gd name="connsiteX3994" fmla="*/ 2216541 w 5178638"/>
              <a:gd name="connsiteY3994" fmla="*/ 715205 h 4469549"/>
              <a:gd name="connsiteX3995" fmla="*/ 2240043 w 5178638"/>
              <a:gd name="connsiteY3995" fmla="*/ 681097 h 4469549"/>
              <a:gd name="connsiteX3996" fmla="*/ 2243823 w 5178638"/>
              <a:gd name="connsiteY3996" fmla="*/ 674609 h 4469549"/>
              <a:gd name="connsiteX3997" fmla="*/ 2272176 w 5178638"/>
              <a:gd name="connsiteY3997" fmla="*/ 625945 h 4469549"/>
              <a:gd name="connsiteX3998" fmla="*/ 2300528 w 5178638"/>
              <a:gd name="connsiteY3998" fmla="*/ 577281 h 4469549"/>
              <a:gd name="connsiteX3999" fmla="*/ 2386405 w 5178638"/>
              <a:gd name="connsiteY3999" fmla="*/ 436111 h 4469549"/>
              <a:gd name="connsiteX4000" fmla="*/ 2386940 w 5178638"/>
              <a:gd name="connsiteY4000" fmla="*/ 432078 h 4469549"/>
              <a:gd name="connsiteX4001" fmla="*/ 2378024 w 5178638"/>
              <a:gd name="connsiteY4001" fmla="*/ 444265 h 4469549"/>
              <a:gd name="connsiteX4002" fmla="*/ 2374778 w 5178638"/>
              <a:gd name="connsiteY4002" fmla="*/ 446720 h 4469549"/>
              <a:gd name="connsiteX4003" fmla="*/ 2373959 w 5178638"/>
              <a:gd name="connsiteY4003" fmla="*/ 441897 h 4469549"/>
              <a:gd name="connsiteX4004" fmla="*/ 2376918 w 5178638"/>
              <a:gd name="connsiteY4004" fmla="*/ 430585 h 4469549"/>
              <a:gd name="connsiteX4005" fmla="*/ 2406341 w 5178638"/>
              <a:gd name="connsiteY4005" fmla="*/ 373854 h 4469549"/>
              <a:gd name="connsiteX4006" fmla="*/ 2510300 w 5178638"/>
              <a:gd name="connsiteY4006" fmla="*/ 195419 h 4469549"/>
              <a:gd name="connsiteX4007" fmla="*/ 2528631 w 5178638"/>
              <a:gd name="connsiteY4007" fmla="*/ 145262 h 4469549"/>
              <a:gd name="connsiteX4008" fmla="*/ 2517004 w 5178638"/>
              <a:gd name="connsiteY4008" fmla="*/ 155870 h 4469549"/>
              <a:gd name="connsiteX4009" fmla="*/ 2503523 w 5178638"/>
              <a:gd name="connsiteY4009" fmla="*/ 191471 h 4469549"/>
              <a:gd name="connsiteX4010" fmla="*/ 2499208 w 5178638"/>
              <a:gd name="connsiteY4010" fmla="*/ 201993 h 4469549"/>
              <a:gd name="connsiteX4011" fmla="*/ 2478951 w 5178638"/>
              <a:gd name="connsiteY4011" fmla="*/ 233647 h 4469549"/>
              <a:gd name="connsiteX4012" fmla="*/ 2442753 w 5178638"/>
              <a:gd name="connsiteY4012" fmla="*/ 286431 h 4469549"/>
              <a:gd name="connsiteX4013" fmla="*/ 2428167 w 5178638"/>
              <a:gd name="connsiteY4013" fmla="*/ 308351 h 4469549"/>
              <a:gd name="connsiteX4014" fmla="*/ 2409551 w 5178638"/>
              <a:gd name="connsiteY4014" fmla="*/ 349651 h 4469549"/>
              <a:gd name="connsiteX4015" fmla="*/ 2398210 w 5178638"/>
              <a:gd name="connsiteY4015" fmla="*/ 369116 h 4469549"/>
              <a:gd name="connsiteX4016" fmla="*/ 2377418 w 5178638"/>
              <a:gd name="connsiteY4016" fmla="*/ 404803 h 4469549"/>
              <a:gd name="connsiteX4017" fmla="*/ 2360942 w 5178638"/>
              <a:gd name="connsiteY4017" fmla="*/ 429968 h 4469549"/>
              <a:gd name="connsiteX4018" fmla="*/ 2318253 w 5178638"/>
              <a:gd name="connsiteY4018" fmla="*/ 487661 h 4469549"/>
              <a:gd name="connsiteX4019" fmla="*/ 2311513 w 5178638"/>
              <a:gd name="connsiteY4019" fmla="*/ 505462 h 4469549"/>
              <a:gd name="connsiteX4020" fmla="*/ 2289936 w 5178638"/>
              <a:gd name="connsiteY4020" fmla="*/ 558073 h 4469549"/>
              <a:gd name="connsiteX4021" fmla="*/ 2259694 w 5178638"/>
              <a:gd name="connsiteY4021" fmla="*/ 609981 h 4469549"/>
              <a:gd name="connsiteX4022" fmla="*/ 2218360 w 5178638"/>
              <a:gd name="connsiteY4022" fmla="*/ 668464 h 4469549"/>
              <a:gd name="connsiteX4023" fmla="*/ 2208909 w 5178638"/>
              <a:gd name="connsiteY4023" fmla="*/ 684686 h 4469549"/>
              <a:gd name="connsiteX4024" fmla="*/ 2195393 w 5178638"/>
              <a:gd name="connsiteY4024" fmla="*/ 698538 h 4469549"/>
              <a:gd name="connsiteX4025" fmla="*/ 2226705 w 5178638"/>
              <a:gd name="connsiteY4025" fmla="*/ 638562 h 4469549"/>
              <a:gd name="connsiteX4026" fmla="*/ 2264758 w 5178638"/>
              <a:gd name="connsiteY4026" fmla="*/ 560786 h 4469549"/>
              <a:gd name="connsiteX4027" fmla="*/ 2266296 w 5178638"/>
              <a:gd name="connsiteY4027" fmla="*/ 557555 h 4469549"/>
              <a:gd name="connsiteX4028" fmla="*/ 2371578 w 5178638"/>
              <a:gd name="connsiteY4028" fmla="*/ 375833 h 4469549"/>
              <a:gd name="connsiteX4029" fmla="*/ 2386687 w 5178638"/>
              <a:gd name="connsiteY4029" fmla="*/ 359687 h 4469549"/>
              <a:gd name="connsiteX4030" fmla="*/ 2398425 w 5178638"/>
              <a:gd name="connsiteY4030" fmla="*/ 334477 h 4469549"/>
              <a:gd name="connsiteX4031" fmla="*/ 2407563 w 5178638"/>
              <a:gd name="connsiteY4031" fmla="*/ 313728 h 4469549"/>
              <a:gd name="connsiteX4032" fmla="*/ 2407572 w 5178638"/>
              <a:gd name="connsiteY4032" fmla="*/ 313704 h 4469549"/>
              <a:gd name="connsiteX4033" fmla="*/ 2437294 w 5178638"/>
              <a:gd name="connsiteY4033" fmla="*/ 262403 h 4469549"/>
              <a:gd name="connsiteX4034" fmla="*/ 2457385 w 5178638"/>
              <a:gd name="connsiteY4034" fmla="*/ 229773 h 4469549"/>
              <a:gd name="connsiteX4035" fmla="*/ 2485906 w 5178638"/>
              <a:gd name="connsiteY4035" fmla="*/ 181207 h 4469549"/>
              <a:gd name="connsiteX4036" fmla="*/ 2505628 w 5178638"/>
              <a:gd name="connsiteY4036" fmla="*/ 153588 h 4469549"/>
              <a:gd name="connsiteX4037" fmla="*/ 2524530 w 5178638"/>
              <a:gd name="connsiteY4037" fmla="*/ 121145 h 4469549"/>
              <a:gd name="connsiteX4038" fmla="*/ 2553417 w 5178638"/>
              <a:gd name="connsiteY4038" fmla="*/ 68448 h 4469549"/>
              <a:gd name="connsiteX4039" fmla="*/ 2560978 w 5178638"/>
              <a:gd name="connsiteY4039" fmla="*/ 55471 h 4469549"/>
              <a:gd name="connsiteX4040" fmla="*/ 2568003 w 5178638"/>
              <a:gd name="connsiteY4040" fmla="*/ 46527 h 4469549"/>
              <a:gd name="connsiteX4041" fmla="*/ 2568289 w 5178638"/>
              <a:gd name="connsiteY4041" fmla="*/ 55384 h 4469549"/>
              <a:gd name="connsiteX4042" fmla="*/ 2554808 w 5178638"/>
              <a:gd name="connsiteY4042" fmla="*/ 90984 h 4469549"/>
              <a:gd name="connsiteX4043" fmla="*/ 2551313 w 5178638"/>
              <a:gd name="connsiteY4043" fmla="*/ 106330 h 4469549"/>
              <a:gd name="connsiteX4044" fmla="*/ 2585086 w 5178638"/>
              <a:gd name="connsiteY4044" fmla="*/ 60824 h 4469549"/>
              <a:gd name="connsiteX4045" fmla="*/ 2588562 w 5178638"/>
              <a:gd name="connsiteY4045" fmla="*/ 56510 h 4469549"/>
              <a:gd name="connsiteX4046" fmla="*/ 2585809 w 5178638"/>
              <a:gd name="connsiteY4046" fmla="*/ 54906 h 4469549"/>
              <a:gd name="connsiteX4047" fmla="*/ 2595132 w 5178638"/>
              <a:gd name="connsiteY4047" fmla="*/ 45349 h 4469549"/>
              <a:gd name="connsiteX4048" fmla="*/ 2589319 w 5178638"/>
              <a:gd name="connsiteY4048" fmla="*/ 0 h 4469549"/>
              <a:gd name="connsiteX4049" fmla="*/ 2600754 w 5178638"/>
              <a:gd name="connsiteY4049" fmla="*/ 19738 h 4469549"/>
              <a:gd name="connsiteX4050" fmla="*/ 2581829 w 5178638"/>
              <a:gd name="connsiteY4050" fmla="*/ 52587 h 4469549"/>
              <a:gd name="connsiteX4051" fmla="*/ 2564651 w 5178638"/>
              <a:gd name="connsiteY4051" fmla="*/ 42579 h 446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</a:cxnLst>
            <a:rect l="l" t="t" r="r" b="b"/>
            <a:pathLst>
              <a:path w="5178638" h="4469549">
                <a:moveTo>
                  <a:pt x="1275523" y="4465566"/>
                </a:moveTo>
                <a:cubicBezTo>
                  <a:pt x="1275523" y="4465566"/>
                  <a:pt x="1279277" y="4465566"/>
                  <a:pt x="1283032" y="4466683"/>
                </a:cubicBezTo>
                <a:cubicBezTo>
                  <a:pt x="1286787" y="4467799"/>
                  <a:pt x="1290541" y="4467799"/>
                  <a:pt x="1294296" y="4467799"/>
                </a:cubicBezTo>
                <a:cubicBezTo>
                  <a:pt x="1331843" y="4466683"/>
                  <a:pt x="1369391" y="4471148"/>
                  <a:pt x="1406938" y="4468915"/>
                </a:cubicBezTo>
                <a:lnTo>
                  <a:pt x="1411517" y="4469299"/>
                </a:lnTo>
                <a:lnTo>
                  <a:pt x="1237861" y="4469299"/>
                </a:lnTo>
                <a:close/>
                <a:moveTo>
                  <a:pt x="177644" y="4459919"/>
                </a:moveTo>
                <a:lnTo>
                  <a:pt x="179239" y="4469299"/>
                </a:lnTo>
                <a:lnTo>
                  <a:pt x="175322" y="4469299"/>
                </a:lnTo>
                <a:lnTo>
                  <a:pt x="176758" y="4463812"/>
                </a:lnTo>
                <a:close/>
                <a:moveTo>
                  <a:pt x="1632686" y="4432359"/>
                </a:moveTo>
                <a:lnTo>
                  <a:pt x="1879565" y="4432359"/>
                </a:lnTo>
                <a:lnTo>
                  <a:pt x="1879208" y="4432513"/>
                </a:lnTo>
                <a:cubicBezTo>
                  <a:pt x="1876861" y="4433210"/>
                  <a:pt x="1874045" y="4434047"/>
                  <a:pt x="1872168" y="4435163"/>
                </a:cubicBezTo>
                <a:cubicBezTo>
                  <a:pt x="1879677" y="4435163"/>
                  <a:pt x="1883432" y="4436280"/>
                  <a:pt x="1887186" y="4435163"/>
                </a:cubicBezTo>
                <a:cubicBezTo>
                  <a:pt x="1894696" y="4432931"/>
                  <a:pt x="1905960" y="4434047"/>
                  <a:pt x="1913470" y="4434047"/>
                </a:cubicBezTo>
                <a:cubicBezTo>
                  <a:pt x="1924734" y="4432931"/>
                  <a:pt x="1932243" y="4436280"/>
                  <a:pt x="1943508" y="4435163"/>
                </a:cubicBezTo>
                <a:cubicBezTo>
                  <a:pt x="1958526" y="4434047"/>
                  <a:pt x="1954771" y="4438512"/>
                  <a:pt x="1962281" y="4440745"/>
                </a:cubicBezTo>
                <a:cubicBezTo>
                  <a:pt x="1966036" y="4441861"/>
                  <a:pt x="1973545" y="4441861"/>
                  <a:pt x="1977300" y="4441861"/>
                </a:cubicBezTo>
                <a:cubicBezTo>
                  <a:pt x="1996073" y="4441861"/>
                  <a:pt x="2014847" y="4441861"/>
                  <a:pt x="2037375" y="4441861"/>
                </a:cubicBezTo>
                <a:cubicBezTo>
                  <a:pt x="2056149" y="4441861"/>
                  <a:pt x="2078677" y="4441861"/>
                  <a:pt x="2101206" y="4441861"/>
                </a:cubicBezTo>
                <a:cubicBezTo>
                  <a:pt x="2101206" y="4441861"/>
                  <a:pt x="2101206" y="4442978"/>
                  <a:pt x="2101206" y="4442978"/>
                </a:cubicBezTo>
                <a:cubicBezTo>
                  <a:pt x="2082432" y="4442978"/>
                  <a:pt x="2059904" y="4442978"/>
                  <a:pt x="2037375" y="4444094"/>
                </a:cubicBezTo>
                <a:cubicBezTo>
                  <a:pt x="2044885" y="4445210"/>
                  <a:pt x="2048640" y="4447443"/>
                  <a:pt x="2052394" y="4447443"/>
                </a:cubicBezTo>
                <a:cubicBezTo>
                  <a:pt x="2089942" y="4448559"/>
                  <a:pt x="2127489" y="4451908"/>
                  <a:pt x="2165036" y="4450792"/>
                </a:cubicBezTo>
                <a:cubicBezTo>
                  <a:pt x="2172545" y="4450792"/>
                  <a:pt x="2180055" y="4450792"/>
                  <a:pt x="2187564" y="4450792"/>
                </a:cubicBezTo>
                <a:cubicBezTo>
                  <a:pt x="2210093" y="4450792"/>
                  <a:pt x="2225112" y="4453024"/>
                  <a:pt x="2236376" y="4457489"/>
                </a:cubicBezTo>
                <a:cubicBezTo>
                  <a:pt x="2247640" y="4457489"/>
                  <a:pt x="2258904" y="4457489"/>
                  <a:pt x="2270168" y="4457489"/>
                </a:cubicBezTo>
                <a:cubicBezTo>
                  <a:pt x="2277678" y="4457489"/>
                  <a:pt x="2277678" y="4458606"/>
                  <a:pt x="2281433" y="4459722"/>
                </a:cubicBezTo>
                <a:cubicBezTo>
                  <a:pt x="2285187" y="4460838"/>
                  <a:pt x="2281433" y="4461955"/>
                  <a:pt x="2277678" y="4463071"/>
                </a:cubicBezTo>
                <a:cubicBezTo>
                  <a:pt x="2266414" y="4467536"/>
                  <a:pt x="2266414" y="4467536"/>
                  <a:pt x="2251395" y="4464187"/>
                </a:cubicBezTo>
                <a:cubicBezTo>
                  <a:pt x="2247640" y="4463071"/>
                  <a:pt x="2236376" y="4459722"/>
                  <a:pt x="2236376" y="4458606"/>
                </a:cubicBezTo>
                <a:cubicBezTo>
                  <a:pt x="2221357" y="4460838"/>
                  <a:pt x="2210093" y="4457489"/>
                  <a:pt x="2198829" y="4457489"/>
                </a:cubicBezTo>
                <a:cubicBezTo>
                  <a:pt x="2183810" y="4459722"/>
                  <a:pt x="2165036" y="4459722"/>
                  <a:pt x="2153772" y="4457489"/>
                </a:cubicBezTo>
                <a:cubicBezTo>
                  <a:pt x="2146262" y="4457489"/>
                  <a:pt x="2142508" y="4456373"/>
                  <a:pt x="2134998" y="4457489"/>
                </a:cubicBezTo>
                <a:cubicBezTo>
                  <a:pt x="2127489" y="4457489"/>
                  <a:pt x="2119979" y="4456373"/>
                  <a:pt x="2108715" y="4458606"/>
                </a:cubicBezTo>
                <a:cubicBezTo>
                  <a:pt x="2101206" y="4459722"/>
                  <a:pt x="2089942" y="4456373"/>
                  <a:pt x="2082432" y="4457489"/>
                </a:cubicBezTo>
                <a:cubicBezTo>
                  <a:pt x="2078677" y="4459722"/>
                  <a:pt x="2071168" y="4458606"/>
                  <a:pt x="2067413" y="4458606"/>
                </a:cubicBezTo>
                <a:cubicBezTo>
                  <a:pt x="2059904" y="4458606"/>
                  <a:pt x="2063659" y="4456373"/>
                  <a:pt x="2059904" y="4455257"/>
                </a:cubicBezTo>
                <a:cubicBezTo>
                  <a:pt x="2056149" y="4455257"/>
                  <a:pt x="2048640" y="4455257"/>
                  <a:pt x="2041130" y="4455257"/>
                </a:cubicBezTo>
                <a:cubicBezTo>
                  <a:pt x="2041130" y="4456373"/>
                  <a:pt x="2037375" y="4457489"/>
                  <a:pt x="2033621" y="4457489"/>
                </a:cubicBezTo>
                <a:cubicBezTo>
                  <a:pt x="2026111" y="4456373"/>
                  <a:pt x="2029866" y="4454141"/>
                  <a:pt x="2029866" y="4453024"/>
                </a:cubicBezTo>
                <a:cubicBezTo>
                  <a:pt x="2022357" y="4453024"/>
                  <a:pt x="2014847" y="4453024"/>
                  <a:pt x="2007338" y="4453024"/>
                </a:cubicBezTo>
                <a:cubicBezTo>
                  <a:pt x="2011092" y="4455257"/>
                  <a:pt x="2003583" y="4455257"/>
                  <a:pt x="1999828" y="4455257"/>
                </a:cubicBezTo>
                <a:cubicBezTo>
                  <a:pt x="1992319" y="4454141"/>
                  <a:pt x="1996073" y="4453024"/>
                  <a:pt x="1996073" y="4450792"/>
                </a:cubicBezTo>
                <a:cubicBezTo>
                  <a:pt x="1977300" y="4450792"/>
                  <a:pt x="1954771" y="4453024"/>
                  <a:pt x="1935998" y="4449675"/>
                </a:cubicBezTo>
                <a:cubicBezTo>
                  <a:pt x="1932243" y="4448559"/>
                  <a:pt x="1928488" y="4448559"/>
                  <a:pt x="1924734" y="4449675"/>
                </a:cubicBezTo>
                <a:cubicBezTo>
                  <a:pt x="1920979" y="4451908"/>
                  <a:pt x="1913470" y="4451908"/>
                  <a:pt x="1909715" y="4450792"/>
                </a:cubicBezTo>
                <a:cubicBezTo>
                  <a:pt x="1898451" y="4450792"/>
                  <a:pt x="1883432" y="4451908"/>
                  <a:pt x="1875923" y="4453024"/>
                </a:cubicBezTo>
                <a:cubicBezTo>
                  <a:pt x="1864658" y="4455257"/>
                  <a:pt x="1853394" y="4455257"/>
                  <a:pt x="1842130" y="4453024"/>
                </a:cubicBezTo>
                <a:cubicBezTo>
                  <a:pt x="1834620" y="4451908"/>
                  <a:pt x="1823356" y="4450792"/>
                  <a:pt x="1808338" y="4450792"/>
                </a:cubicBezTo>
                <a:cubicBezTo>
                  <a:pt x="1800828" y="4451908"/>
                  <a:pt x="1789564" y="4450792"/>
                  <a:pt x="1782054" y="4450792"/>
                </a:cubicBezTo>
                <a:cubicBezTo>
                  <a:pt x="1778300" y="4454141"/>
                  <a:pt x="1770790" y="4453024"/>
                  <a:pt x="1767035" y="4453024"/>
                </a:cubicBezTo>
                <a:cubicBezTo>
                  <a:pt x="1759526" y="4453024"/>
                  <a:pt x="1755771" y="4453024"/>
                  <a:pt x="1748262" y="4453024"/>
                </a:cubicBezTo>
                <a:cubicBezTo>
                  <a:pt x="1736997" y="4456373"/>
                  <a:pt x="1725733" y="4456373"/>
                  <a:pt x="1714469" y="4453024"/>
                </a:cubicBezTo>
                <a:cubicBezTo>
                  <a:pt x="1714469" y="4453024"/>
                  <a:pt x="1710715" y="4453024"/>
                  <a:pt x="1710715" y="4453024"/>
                </a:cubicBezTo>
                <a:cubicBezTo>
                  <a:pt x="1680677" y="4453024"/>
                  <a:pt x="1680677" y="4453024"/>
                  <a:pt x="1669412" y="4446326"/>
                </a:cubicBezTo>
                <a:cubicBezTo>
                  <a:pt x="1669412" y="4445210"/>
                  <a:pt x="1669412" y="4444094"/>
                  <a:pt x="1669412" y="4444094"/>
                </a:cubicBezTo>
                <a:cubicBezTo>
                  <a:pt x="1661903" y="4440745"/>
                  <a:pt x="1665658" y="4437396"/>
                  <a:pt x="1680677" y="4437396"/>
                </a:cubicBezTo>
                <a:cubicBezTo>
                  <a:pt x="1688186" y="4437396"/>
                  <a:pt x="1699450" y="4437396"/>
                  <a:pt x="1710715" y="4437396"/>
                </a:cubicBezTo>
                <a:cubicBezTo>
                  <a:pt x="1718224" y="4437396"/>
                  <a:pt x="1721979" y="4437396"/>
                  <a:pt x="1721979" y="4435163"/>
                </a:cubicBezTo>
                <a:cubicBezTo>
                  <a:pt x="1721979" y="4432931"/>
                  <a:pt x="1718224" y="4434047"/>
                  <a:pt x="1710715" y="4434047"/>
                </a:cubicBezTo>
                <a:cubicBezTo>
                  <a:pt x="1706960" y="4434047"/>
                  <a:pt x="1699450" y="4432931"/>
                  <a:pt x="1695696" y="4435163"/>
                </a:cubicBezTo>
                <a:cubicBezTo>
                  <a:pt x="1688186" y="4436280"/>
                  <a:pt x="1680677" y="4436280"/>
                  <a:pt x="1676922" y="4435163"/>
                </a:cubicBezTo>
                <a:cubicBezTo>
                  <a:pt x="1665658" y="4434047"/>
                  <a:pt x="1654394" y="4434047"/>
                  <a:pt x="1646884" y="4434047"/>
                </a:cubicBezTo>
                <a:close/>
                <a:moveTo>
                  <a:pt x="2236283" y="4414691"/>
                </a:moveTo>
                <a:lnTo>
                  <a:pt x="2264278" y="4414691"/>
                </a:lnTo>
                <a:lnTo>
                  <a:pt x="2232621" y="4419535"/>
                </a:lnTo>
                <a:lnTo>
                  <a:pt x="2232528" y="4419494"/>
                </a:lnTo>
                <a:lnTo>
                  <a:pt x="2232528" y="4419156"/>
                </a:lnTo>
                <a:cubicBezTo>
                  <a:pt x="2232528" y="4418040"/>
                  <a:pt x="2228774" y="4415807"/>
                  <a:pt x="2236283" y="4414691"/>
                </a:cubicBezTo>
                <a:close/>
                <a:moveTo>
                  <a:pt x="2272500" y="4414478"/>
                </a:moveTo>
                <a:lnTo>
                  <a:pt x="2270076" y="4414691"/>
                </a:lnTo>
                <a:lnTo>
                  <a:pt x="2264278" y="4414691"/>
                </a:lnTo>
                <a:lnTo>
                  <a:pt x="2264536" y="4414652"/>
                </a:lnTo>
                <a:close/>
                <a:moveTo>
                  <a:pt x="1278967" y="4411605"/>
                </a:moveTo>
                <a:lnTo>
                  <a:pt x="1304864" y="4411605"/>
                </a:lnTo>
                <a:lnTo>
                  <a:pt x="1286431" y="4413954"/>
                </a:lnTo>
                <a:cubicBezTo>
                  <a:pt x="1282676" y="4415070"/>
                  <a:pt x="1278921" y="4413954"/>
                  <a:pt x="1278921" y="4411721"/>
                </a:cubicBezTo>
                <a:close/>
                <a:moveTo>
                  <a:pt x="553850" y="4407256"/>
                </a:moveTo>
                <a:cubicBezTo>
                  <a:pt x="561359" y="4406139"/>
                  <a:pt x="565114" y="4408372"/>
                  <a:pt x="565114" y="4409488"/>
                </a:cubicBezTo>
                <a:cubicBezTo>
                  <a:pt x="565114" y="4412837"/>
                  <a:pt x="568868" y="4415070"/>
                  <a:pt x="580133" y="4417302"/>
                </a:cubicBezTo>
                <a:cubicBezTo>
                  <a:pt x="583888" y="4418419"/>
                  <a:pt x="587642" y="4418419"/>
                  <a:pt x="591397" y="4418419"/>
                </a:cubicBezTo>
                <a:cubicBezTo>
                  <a:pt x="602661" y="4415070"/>
                  <a:pt x="621435" y="4417302"/>
                  <a:pt x="632699" y="4415070"/>
                </a:cubicBezTo>
                <a:cubicBezTo>
                  <a:pt x="640208" y="4413954"/>
                  <a:pt x="647718" y="4413954"/>
                  <a:pt x="658982" y="4413954"/>
                </a:cubicBezTo>
                <a:cubicBezTo>
                  <a:pt x="666491" y="4413954"/>
                  <a:pt x="670246" y="4417302"/>
                  <a:pt x="674001" y="4419535"/>
                </a:cubicBezTo>
                <a:cubicBezTo>
                  <a:pt x="681510" y="4422884"/>
                  <a:pt x="696529" y="4424000"/>
                  <a:pt x="704038" y="4419535"/>
                </a:cubicBezTo>
                <a:cubicBezTo>
                  <a:pt x="704038" y="4417302"/>
                  <a:pt x="707793" y="4416186"/>
                  <a:pt x="711548" y="4413954"/>
                </a:cubicBezTo>
                <a:cubicBezTo>
                  <a:pt x="711548" y="4411721"/>
                  <a:pt x="719057" y="4410605"/>
                  <a:pt x="730322" y="4410605"/>
                </a:cubicBezTo>
                <a:cubicBezTo>
                  <a:pt x="737831" y="4410605"/>
                  <a:pt x="745340" y="4410605"/>
                  <a:pt x="752850" y="4408372"/>
                </a:cubicBezTo>
                <a:cubicBezTo>
                  <a:pt x="764114" y="4407256"/>
                  <a:pt x="775378" y="4409488"/>
                  <a:pt x="782888" y="4412837"/>
                </a:cubicBezTo>
                <a:cubicBezTo>
                  <a:pt x="794152" y="4419535"/>
                  <a:pt x="816680" y="4419535"/>
                  <a:pt x="835454" y="4421768"/>
                </a:cubicBezTo>
                <a:cubicBezTo>
                  <a:pt x="842963" y="4422884"/>
                  <a:pt x="850473" y="4420651"/>
                  <a:pt x="861737" y="4419535"/>
                </a:cubicBezTo>
                <a:cubicBezTo>
                  <a:pt x="873001" y="4419535"/>
                  <a:pt x="884265" y="4417302"/>
                  <a:pt x="891775" y="4415070"/>
                </a:cubicBezTo>
                <a:cubicBezTo>
                  <a:pt x="914303" y="4410605"/>
                  <a:pt x="918058" y="4410605"/>
                  <a:pt x="933077" y="4416186"/>
                </a:cubicBezTo>
                <a:lnTo>
                  <a:pt x="940493" y="4419494"/>
                </a:lnTo>
                <a:lnTo>
                  <a:pt x="940493" y="4420200"/>
                </a:lnTo>
                <a:lnTo>
                  <a:pt x="990071" y="4421372"/>
                </a:lnTo>
                <a:cubicBezTo>
                  <a:pt x="1017293" y="4421372"/>
                  <a:pt x="1044514" y="4421093"/>
                  <a:pt x="1072675" y="4421651"/>
                </a:cubicBezTo>
                <a:cubicBezTo>
                  <a:pt x="1072675" y="4421651"/>
                  <a:pt x="1072675" y="4420535"/>
                  <a:pt x="1076429" y="4420535"/>
                </a:cubicBezTo>
                <a:cubicBezTo>
                  <a:pt x="1072675" y="4418302"/>
                  <a:pt x="1068920" y="4419419"/>
                  <a:pt x="1061411" y="4419419"/>
                </a:cubicBezTo>
                <a:cubicBezTo>
                  <a:pt x="1057656" y="4419419"/>
                  <a:pt x="1057656" y="4418302"/>
                  <a:pt x="1057656" y="4418302"/>
                </a:cubicBezTo>
                <a:cubicBezTo>
                  <a:pt x="1057656" y="4417186"/>
                  <a:pt x="1057656" y="4414954"/>
                  <a:pt x="1061411" y="4416070"/>
                </a:cubicBezTo>
                <a:cubicBezTo>
                  <a:pt x="1065165" y="4416070"/>
                  <a:pt x="1068920" y="4413837"/>
                  <a:pt x="1072675" y="4413837"/>
                </a:cubicBezTo>
                <a:lnTo>
                  <a:pt x="1081508" y="4413528"/>
                </a:lnTo>
                <a:lnTo>
                  <a:pt x="1139587" y="4412837"/>
                </a:lnTo>
                <a:lnTo>
                  <a:pt x="1148512" y="4411605"/>
                </a:lnTo>
                <a:lnTo>
                  <a:pt x="1163686" y="4411605"/>
                </a:lnTo>
                <a:lnTo>
                  <a:pt x="1165870" y="4411721"/>
                </a:lnTo>
                <a:cubicBezTo>
                  <a:pt x="1177134" y="4413954"/>
                  <a:pt x="1188398" y="4411721"/>
                  <a:pt x="1195907" y="4412837"/>
                </a:cubicBezTo>
                <a:cubicBezTo>
                  <a:pt x="1207172" y="4412837"/>
                  <a:pt x="1218436" y="4412837"/>
                  <a:pt x="1229700" y="4412837"/>
                </a:cubicBezTo>
                <a:cubicBezTo>
                  <a:pt x="1237209" y="4415070"/>
                  <a:pt x="1229700" y="4417302"/>
                  <a:pt x="1233455" y="4419535"/>
                </a:cubicBezTo>
                <a:cubicBezTo>
                  <a:pt x="1244719" y="4424000"/>
                  <a:pt x="1259738" y="4425117"/>
                  <a:pt x="1278511" y="4422884"/>
                </a:cubicBezTo>
                <a:cubicBezTo>
                  <a:pt x="1282266" y="4422884"/>
                  <a:pt x="1282266" y="4421768"/>
                  <a:pt x="1289775" y="4421768"/>
                </a:cubicBezTo>
                <a:cubicBezTo>
                  <a:pt x="1293530" y="4421768"/>
                  <a:pt x="1297285" y="4422884"/>
                  <a:pt x="1297285" y="4425117"/>
                </a:cubicBezTo>
                <a:cubicBezTo>
                  <a:pt x="1297285" y="4426233"/>
                  <a:pt x="1297285" y="4428466"/>
                  <a:pt x="1289775" y="4428466"/>
                </a:cubicBezTo>
                <a:cubicBezTo>
                  <a:pt x="1278511" y="4427349"/>
                  <a:pt x="1267247" y="4428466"/>
                  <a:pt x="1259738" y="4427349"/>
                </a:cubicBezTo>
                <a:cubicBezTo>
                  <a:pt x="1244719" y="4427349"/>
                  <a:pt x="1237209" y="4429582"/>
                  <a:pt x="1225945" y="4429582"/>
                </a:cubicBezTo>
                <a:lnTo>
                  <a:pt x="1222451" y="4431660"/>
                </a:lnTo>
                <a:lnTo>
                  <a:pt x="1196111" y="4429186"/>
                </a:lnTo>
                <a:cubicBezTo>
                  <a:pt x="1186255" y="4428628"/>
                  <a:pt x="1175930" y="4428349"/>
                  <a:pt x="1166543" y="4428349"/>
                </a:cubicBezTo>
                <a:lnTo>
                  <a:pt x="1146284" y="4428475"/>
                </a:lnTo>
                <a:lnTo>
                  <a:pt x="1141840" y="4430877"/>
                </a:lnTo>
                <a:cubicBezTo>
                  <a:pt x="1137616" y="4430877"/>
                  <a:pt x="1131984" y="4430319"/>
                  <a:pt x="1128230" y="4430319"/>
                </a:cubicBezTo>
                <a:lnTo>
                  <a:pt x="1087049" y="4432359"/>
                </a:lnTo>
                <a:lnTo>
                  <a:pt x="1221275" y="4432359"/>
                </a:lnTo>
                <a:lnTo>
                  <a:pt x="1214681" y="4436280"/>
                </a:lnTo>
                <a:cubicBezTo>
                  <a:pt x="1207172" y="4439629"/>
                  <a:pt x="1207172" y="4440745"/>
                  <a:pt x="1195907" y="4438512"/>
                </a:cubicBezTo>
                <a:cubicBezTo>
                  <a:pt x="1180888" y="4437396"/>
                  <a:pt x="1165870" y="4436280"/>
                  <a:pt x="1150851" y="4434047"/>
                </a:cubicBezTo>
                <a:cubicBezTo>
                  <a:pt x="1147096" y="4432931"/>
                  <a:pt x="1139587" y="4434047"/>
                  <a:pt x="1132077" y="4434047"/>
                </a:cubicBezTo>
                <a:cubicBezTo>
                  <a:pt x="1128322" y="4434047"/>
                  <a:pt x="1128322" y="4436280"/>
                  <a:pt x="1124568" y="4437396"/>
                </a:cubicBezTo>
                <a:cubicBezTo>
                  <a:pt x="1117058" y="4439629"/>
                  <a:pt x="1124568" y="4440745"/>
                  <a:pt x="1128322" y="4442978"/>
                </a:cubicBezTo>
                <a:cubicBezTo>
                  <a:pt x="1132077" y="4445210"/>
                  <a:pt x="1143341" y="4445210"/>
                  <a:pt x="1150851" y="4447443"/>
                </a:cubicBezTo>
                <a:cubicBezTo>
                  <a:pt x="1154605" y="4448559"/>
                  <a:pt x="1154605" y="4448559"/>
                  <a:pt x="1154605" y="4449675"/>
                </a:cubicBezTo>
                <a:cubicBezTo>
                  <a:pt x="1154605" y="4450792"/>
                  <a:pt x="1150851" y="4450792"/>
                  <a:pt x="1147096" y="4450792"/>
                </a:cubicBezTo>
                <a:cubicBezTo>
                  <a:pt x="1135832" y="4450792"/>
                  <a:pt x="1120813" y="4451908"/>
                  <a:pt x="1109549" y="4449675"/>
                </a:cubicBezTo>
                <a:cubicBezTo>
                  <a:pt x="1109549" y="4448559"/>
                  <a:pt x="1105794" y="4449675"/>
                  <a:pt x="1105794" y="4449675"/>
                </a:cubicBezTo>
                <a:cubicBezTo>
                  <a:pt x="1098285" y="4450792"/>
                  <a:pt x="1105794" y="4450792"/>
                  <a:pt x="1105794" y="4451908"/>
                </a:cubicBezTo>
                <a:cubicBezTo>
                  <a:pt x="1109549" y="4453024"/>
                  <a:pt x="1109549" y="4455257"/>
                  <a:pt x="1102039" y="4455257"/>
                </a:cubicBezTo>
                <a:cubicBezTo>
                  <a:pt x="1094530" y="4455257"/>
                  <a:pt x="1087020" y="4455257"/>
                  <a:pt x="1075756" y="4455257"/>
                </a:cubicBezTo>
                <a:cubicBezTo>
                  <a:pt x="1087020" y="4457489"/>
                  <a:pt x="1098285" y="4457489"/>
                  <a:pt x="1109549" y="4458606"/>
                </a:cubicBezTo>
                <a:cubicBezTo>
                  <a:pt x="1117058" y="4459722"/>
                  <a:pt x="1117058" y="4460838"/>
                  <a:pt x="1113303" y="4461955"/>
                </a:cubicBezTo>
                <a:lnTo>
                  <a:pt x="1122591" y="4467477"/>
                </a:lnTo>
                <a:lnTo>
                  <a:pt x="1129088" y="4467799"/>
                </a:lnTo>
                <a:cubicBezTo>
                  <a:pt x="1140352" y="4466683"/>
                  <a:pt x="1155371" y="4467799"/>
                  <a:pt x="1170390" y="4467799"/>
                </a:cubicBezTo>
                <a:cubicBezTo>
                  <a:pt x="1174145" y="4467799"/>
                  <a:pt x="1174145" y="4467799"/>
                  <a:pt x="1177900" y="4467799"/>
                </a:cubicBezTo>
                <a:lnTo>
                  <a:pt x="1187121" y="4469299"/>
                </a:lnTo>
                <a:lnTo>
                  <a:pt x="344167" y="4469299"/>
                </a:lnTo>
                <a:lnTo>
                  <a:pt x="353084" y="4450560"/>
                </a:lnTo>
                <a:lnTo>
                  <a:pt x="361051" y="4434278"/>
                </a:lnTo>
                <a:lnTo>
                  <a:pt x="384887" y="4435163"/>
                </a:lnTo>
                <a:cubicBezTo>
                  <a:pt x="388642" y="4436280"/>
                  <a:pt x="396151" y="4436280"/>
                  <a:pt x="403661" y="4435163"/>
                </a:cubicBezTo>
                <a:cubicBezTo>
                  <a:pt x="407415" y="4432931"/>
                  <a:pt x="414925" y="4434047"/>
                  <a:pt x="418680" y="4434047"/>
                </a:cubicBezTo>
                <a:cubicBezTo>
                  <a:pt x="426189" y="4434047"/>
                  <a:pt x="429944" y="4432931"/>
                  <a:pt x="429944" y="4435163"/>
                </a:cubicBezTo>
                <a:cubicBezTo>
                  <a:pt x="429944" y="4437396"/>
                  <a:pt x="426189" y="4437396"/>
                  <a:pt x="418680" y="4437396"/>
                </a:cubicBezTo>
                <a:cubicBezTo>
                  <a:pt x="407415" y="4437396"/>
                  <a:pt x="396151" y="4437396"/>
                  <a:pt x="388642" y="4437396"/>
                </a:cubicBezTo>
                <a:lnTo>
                  <a:pt x="383466" y="4440473"/>
                </a:lnTo>
                <a:lnTo>
                  <a:pt x="399831" y="4441394"/>
                </a:lnTo>
                <a:cubicBezTo>
                  <a:pt x="422359" y="4441394"/>
                  <a:pt x="448642" y="4440278"/>
                  <a:pt x="474926" y="4442511"/>
                </a:cubicBezTo>
                <a:cubicBezTo>
                  <a:pt x="489944" y="4444743"/>
                  <a:pt x="508718" y="4443627"/>
                  <a:pt x="523737" y="4442511"/>
                </a:cubicBezTo>
                <a:lnTo>
                  <a:pt x="527613" y="4442703"/>
                </a:lnTo>
                <a:lnTo>
                  <a:pt x="379717" y="4442703"/>
                </a:lnTo>
                <a:lnTo>
                  <a:pt x="377377" y="4444094"/>
                </a:lnTo>
                <a:cubicBezTo>
                  <a:pt x="377377" y="4444094"/>
                  <a:pt x="377377" y="4445210"/>
                  <a:pt x="377377" y="4446326"/>
                </a:cubicBezTo>
                <a:cubicBezTo>
                  <a:pt x="388642" y="4453024"/>
                  <a:pt x="388642" y="4453024"/>
                  <a:pt x="418680" y="4453024"/>
                </a:cubicBezTo>
                <a:cubicBezTo>
                  <a:pt x="418680" y="4453024"/>
                  <a:pt x="422434" y="4453024"/>
                  <a:pt x="422434" y="4453024"/>
                </a:cubicBezTo>
                <a:cubicBezTo>
                  <a:pt x="433698" y="4456373"/>
                  <a:pt x="444962" y="4456373"/>
                  <a:pt x="456227" y="4453024"/>
                </a:cubicBezTo>
                <a:cubicBezTo>
                  <a:pt x="463736" y="4453024"/>
                  <a:pt x="467491" y="4453024"/>
                  <a:pt x="475000" y="4453024"/>
                </a:cubicBezTo>
                <a:cubicBezTo>
                  <a:pt x="478755" y="4453024"/>
                  <a:pt x="486265" y="4454141"/>
                  <a:pt x="490019" y="4450792"/>
                </a:cubicBezTo>
                <a:cubicBezTo>
                  <a:pt x="497529" y="4450792"/>
                  <a:pt x="508793" y="4451908"/>
                  <a:pt x="516303" y="4450792"/>
                </a:cubicBezTo>
                <a:cubicBezTo>
                  <a:pt x="531321" y="4450792"/>
                  <a:pt x="542585" y="4451908"/>
                  <a:pt x="550095" y="4453024"/>
                </a:cubicBezTo>
                <a:cubicBezTo>
                  <a:pt x="561359" y="4455257"/>
                  <a:pt x="572623" y="4455257"/>
                  <a:pt x="583888" y="4453024"/>
                </a:cubicBezTo>
                <a:cubicBezTo>
                  <a:pt x="591397" y="4451908"/>
                  <a:pt x="606416" y="4450792"/>
                  <a:pt x="617680" y="4450792"/>
                </a:cubicBezTo>
                <a:cubicBezTo>
                  <a:pt x="621435" y="4451908"/>
                  <a:pt x="628944" y="4451908"/>
                  <a:pt x="632699" y="4449675"/>
                </a:cubicBezTo>
                <a:cubicBezTo>
                  <a:pt x="636453" y="4448559"/>
                  <a:pt x="640208" y="4448559"/>
                  <a:pt x="643963" y="4449675"/>
                </a:cubicBezTo>
                <a:cubicBezTo>
                  <a:pt x="662736" y="4453024"/>
                  <a:pt x="685265" y="4450792"/>
                  <a:pt x="704038" y="4450792"/>
                </a:cubicBezTo>
                <a:cubicBezTo>
                  <a:pt x="704038" y="4453024"/>
                  <a:pt x="700284" y="4454141"/>
                  <a:pt x="707793" y="4455257"/>
                </a:cubicBezTo>
                <a:cubicBezTo>
                  <a:pt x="711548" y="4455257"/>
                  <a:pt x="719057" y="4455257"/>
                  <a:pt x="715303" y="4453024"/>
                </a:cubicBezTo>
                <a:cubicBezTo>
                  <a:pt x="722812" y="4453024"/>
                  <a:pt x="730322" y="4453024"/>
                  <a:pt x="737831" y="4453024"/>
                </a:cubicBezTo>
                <a:cubicBezTo>
                  <a:pt x="737831" y="4454141"/>
                  <a:pt x="734076" y="4456373"/>
                  <a:pt x="741586" y="4457489"/>
                </a:cubicBezTo>
                <a:cubicBezTo>
                  <a:pt x="745340" y="4457489"/>
                  <a:pt x="749095" y="4456373"/>
                  <a:pt x="749095" y="4455257"/>
                </a:cubicBezTo>
                <a:cubicBezTo>
                  <a:pt x="756605" y="4455257"/>
                  <a:pt x="764114" y="4455257"/>
                  <a:pt x="767869" y="4455257"/>
                </a:cubicBezTo>
                <a:cubicBezTo>
                  <a:pt x="771624" y="4456373"/>
                  <a:pt x="767869" y="4458606"/>
                  <a:pt x="775378" y="4458606"/>
                </a:cubicBezTo>
                <a:cubicBezTo>
                  <a:pt x="779133" y="4458606"/>
                  <a:pt x="786642" y="4459722"/>
                  <a:pt x="790397" y="4457489"/>
                </a:cubicBezTo>
                <a:cubicBezTo>
                  <a:pt x="797907" y="4456373"/>
                  <a:pt x="809171" y="4459722"/>
                  <a:pt x="816680" y="4458606"/>
                </a:cubicBezTo>
                <a:cubicBezTo>
                  <a:pt x="827944" y="4456373"/>
                  <a:pt x="835454" y="4457489"/>
                  <a:pt x="842963" y="4457489"/>
                </a:cubicBezTo>
                <a:cubicBezTo>
                  <a:pt x="850473" y="4456373"/>
                  <a:pt x="854227" y="4457489"/>
                  <a:pt x="861737" y="4457489"/>
                </a:cubicBezTo>
                <a:cubicBezTo>
                  <a:pt x="873001" y="4459722"/>
                  <a:pt x="891775" y="4459722"/>
                  <a:pt x="906794" y="4457489"/>
                </a:cubicBezTo>
                <a:cubicBezTo>
                  <a:pt x="918058" y="4457489"/>
                  <a:pt x="929322" y="4460838"/>
                  <a:pt x="944341" y="4458606"/>
                </a:cubicBezTo>
                <a:cubicBezTo>
                  <a:pt x="944341" y="4459722"/>
                  <a:pt x="955605" y="4463071"/>
                  <a:pt x="959360" y="4464187"/>
                </a:cubicBezTo>
                <a:cubicBezTo>
                  <a:pt x="974379" y="4467536"/>
                  <a:pt x="974379" y="4467536"/>
                  <a:pt x="985643" y="4463071"/>
                </a:cubicBezTo>
                <a:cubicBezTo>
                  <a:pt x="989398" y="4461955"/>
                  <a:pt x="993152" y="4460838"/>
                  <a:pt x="989398" y="4459722"/>
                </a:cubicBezTo>
                <a:cubicBezTo>
                  <a:pt x="985643" y="4458606"/>
                  <a:pt x="985643" y="4457489"/>
                  <a:pt x="978133" y="4457489"/>
                </a:cubicBezTo>
                <a:cubicBezTo>
                  <a:pt x="966869" y="4457489"/>
                  <a:pt x="955605" y="4457489"/>
                  <a:pt x="944341" y="4457489"/>
                </a:cubicBezTo>
                <a:cubicBezTo>
                  <a:pt x="933077" y="4453024"/>
                  <a:pt x="918058" y="4450792"/>
                  <a:pt x="895529" y="4450792"/>
                </a:cubicBezTo>
                <a:cubicBezTo>
                  <a:pt x="888020" y="4450792"/>
                  <a:pt x="880510" y="4450792"/>
                  <a:pt x="873001" y="4450792"/>
                </a:cubicBezTo>
                <a:cubicBezTo>
                  <a:pt x="835454" y="4451908"/>
                  <a:pt x="797907" y="4448559"/>
                  <a:pt x="760359" y="4447443"/>
                </a:cubicBezTo>
                <a:cubicBezTo>
                  <a:pt x="756605" y="4447443"/>
                  <a:pt x="752850" y="4445210"/>
                  <a:pt x="745340" y="4444094"/>
                </a:cubicBezTo>
                <a:cubicBezTo>
                  <a:pt x="767869" y="4442978"/>
                  <a:pt x="790397" y="4442978"/>
                  <a:pt x="809171" y="4442978"/>
                </a:cubicBezTo>
                <a:cubicBezTo>
                  <a:pt x="809171" y="4442978"/>
                  <a:pt x="809171" y="4441861"/>
                  <a:pt x="809171" y="4441861"/>
                </a:cubicBezTo>
                <a:cubicBezTo>
                  <a:pt x="786642" y="4441861"/>
                  <a:pt x="764114" y="4441861"/>
                  <a:pt x="745340" y="4441861"/>
                </a:cubicBezTo>
                <a:cubicBezTo>
                  <a:pt x="722812" y="4441861"/>
                  <a:pt x="704038" y="4441861"/>
                  <a:pt x="685265" y="4441861"/>
                </a:cubicBezTo>
                <a:cubicBezTo>
                  <a:pt x="681510" y="4441861"/>
                  <a:pt x="674001" y="4441861"/>
                  <a:pt x="670246" y="4440745"/>
                </a:cubicBezTo>
                <a:cubicBezTo>
                  <a:pt x="662736" y="4438512"/>
                  <a:pt x="666491" y="4434047"/>
                  <a:pt x="651473" y="4435163"/>
                </a:cubicBezTo>
                <a:cubicBezTo>
                  <a:pt x="640208" y="4436280"/>
                  <a:pt x="632699" y="4432931"/>
                  <a:pt x="621435" y="4434047"/>
                </a:cubicBezTo>
                <a:cubicBezTo>
                  <a:pt x="613925" y="4434047"/>
                  <a:pt x="602661" y="4432931"/>
                  <a:pt x="595151" y="4435163"/>
                </a:cubicBezTo>
                <a:cubicBezTo>
                  <a:pt x="591397" y="4436280"/>
                  <a:pt x="587642" y="4435163"/>
                  <a:pt x="580133" y="4435163"/>
                </a:cubicBezTo>
                <a:cubicBezTo>
                  <a:pt x="583888" y="4432931"/>
                  <a:pt x="591397" y="4431815"/>
                  <a:pt x="591397" y="4430698"/>
                </a:cubicBezTo>
                <a:cubicBezTo>
                  <a:pt x="595151" y="4428466"/>
                  <a:pt x="591397" y="4426233"/>
                  <a:pt x="583888" y="4426233"/>
                </a:cubicBezTo>
                <a:cubicBezTo>
                  <a:pt x="576378" y="4426233"/>
                  <a:pt x="565114" y="4426233"/>
                  <a:pt x="565114" y="4422884"/>
                </a:cubicBezTo>
                <a:cubicBezTo>
                  <a:pt x="565114" y="4421768"/>
                  <a:pt x="557605" y="4421768"/>
                  <a:pt x="553850" y="4421768"/>
                </a:cubicBezTo>
                <a:cubicBezTo>
                  <a:pt x="535076" y="4425117"/>
                  <a:pt x="516303" y="4420651"/>
                  <a:pt x="501283" y="4420651"/>
                </a:cubicBezTo>
                <a:cubicBezTo>
                  <a:pt x="497529" y="4419535"/>
                  <a:pt x="493774" y="4419535"/>
                  <a:pt x="493774" y="4418419"/>
                </a:cubicBezTo>
                <a:cubicBezTo>
                  <a:pt x="493774" y="4417302"/>
                  <a:pt x="497529" y="4416186"/>
                  <a:pt x="501283" y="4416186"/>
                </a:cubicBezTo>
                <a:cubicBezTo>
                  <a:pt x="520057" y="4413954"/>
                  <a:pt x="538831" y="4411721"/>
                  <a:pt x="553850" y="4407256"/>
                </a:cubicBezTo>
                <a:close/>
                <a:moveTo>
                  <a:pt x="255797" y="4402571"/>
                </a:moveTo>
                <a:cubicBezTo>
                  <a:pt x="253372" y="4409849"/>
                  <a:pt x="251482" y="4413093"/>
                  <a:pt x="249591" y="4416338"/>
                </a:cubicBezTo>
                <a:cubicBezTo>
                  <a:pt x="238251" y="4435803"/>
                  <a:pt x="228800" y="4452024"/>
                  <a:pt x="219349" y="4468245"/>
                </a:cubicBezTo>
                <a:lnTo>
                  <a:pt x="219044" y="4469299"/>
                </a:lnTo>
                <a:lnTo>
                  <a:pt x="184261" y="4469299"/>
                </a:lnTo>
                <a:lnTo>
                  <a:pt x="200627" y="4444301"/>
                </a:lnTo>
                <a:cubicBezTo>
                  <a:pt x="204408" y="4437812"/>
                  <a:pt x="209543" y="4432114"/>
                  <a:pt x="212789" y="4429659"/>
                </a:cubicBezTo>
                <a:cubicBezTo>
                  <a:pt x="227660" y="4416596"/>
                  <a:pt x="242531" y="4403533"/>
                  <a:pt x="255797" y="4402571"/>
                </a:cubicBezTo>
                <a:close/>
                <a:moveTo>
                  <a:pt x="1354762" y="4401034"/>
                </a:moveTo>
                <a:lnTo>
                  <a:pt x="1343015" y="4406023"/>
                </a:lnTo>
                <a:cubicBezTo>
                  <a:pt x="1339260" y="4408256"/>
                  <a:pt x="1335505" y="4408256"/>
                  <a:pt x="1331751" y="4407139"/>
                </a:cubicBezTo>
                <a:cubicBezTo>
                  <a:pt x="1320487" y="4404907"/>
                  <a:pt x="1305468" y="4406023"/>
                  <a:pt x="1294203" y="4406023"/>
                </a:cubicBezTo>
                <a:cubicBezTo>
                  <a:pt x="1271675" y="4406023"/>
                  <a:pt x="1252902" y="4406023"/>
                  <a:pt x="1230373" y="4402674"/>
                </a:cubicBezTo>
                <a:lnTo>
                  <a:pt x="1230079" y="4402646"/>
                </a:lnTo>
                <a:close/>
                <a:moveTo>
                  <a:pt x="1474430" y="4392628"/>
                </a:moveTo>
                <a:cubicBezTo>
                  <a:pt x="1481940" y="4392628"/>
                  <a:pt x="1485695" y="4392628"/>
                  <a:pt x="1489449" y="4392628"/>
                </a:cubicBezTo>
                <a:cubicBezTo>
                  <a:pt x="1493204" y="4392628"/>
                  <a:pt x="1496959" y="4391511"/>
                  <a:pt x="1500713" y="4393744"/>
                </a:cubicBezTo>
                <a:cubicBezTo>
                  <a:pt x="1500713" y="4394860"/>
                  <a:pt x="1496959" y="4397093"/>
                  <a:pt x="1493204" y="4397093"/>
                </a:cubicBezTo>
                <a:cubicBezTo>
                  <a:pt x="1481940" y="4398209"/>
                  <a:pt x="1470675" y="4401558"/>
                  <a:pt x="1455657" y="4401558"/>
                </a:cubicBezTo>
                <a:cubicBezTo>
                  <a:pt x="1448147" y="4401558"/>
                  <a:pt x="1448147" y="4403791"/>
                  <a:pt x="1440638" y="4404907"/>
                </a:cubicBezTo>
                <a:lnTo>
                  <a:pt x="1489418" y="4408774"/>
                </a:lnTo>
                <a:lnTo>
                  <a:pt x="1477921" y="4408372"/>
                </a:lnTo>
                <a:cubicBezTo>
                  <a:pt x="1447884" y="4408372"/>
                  <a:pt x="1417846" y="4408372"/>
                  <a:pt x="1387808" y="4408372"/>
                </a:cubicBezTo>
                <a:lnTo>
                  <a:pt x="1382456" y="4408145"/>
                </a:lnTo>
                <a:lnTo>
                  <a:pt x="1395581" y="4404907"/>
                </a:lnTo>
                <a:cubicBezTo>
                  <a:pt x="1391826" y="4402674"/>
                  <a:pt x="1384317" y="4402674"/>
                  <a:pt x="1380562" y="4401558"/>
                </a:cubicBezTo>
                <a:lnTo>
                  <a:pt x="1365945" y="4400889"/>
                </a:lnTo>
                <a:lnTo>
                  <a:pt x="1391563" y="4400558"/>
                </a:lnTo>
                <a:cubicBezTo>
                  <a:pt x="1414091" y="4399442"/>
                  <a:pt x="1436619" y="4398325"/>
                  <a:pt x="1470412" y="4398325"/>
                </a:cubicBezTo>
                <a:cubicBezTo>
                  <a:pt x="1461025" y="4397209"/>
                  <a:pt x="1453515" y="4395814"/>
                  <a:pt x="1446945" y="4394698"/>
                </a:cubicBezTo>
                <a:lnTo>
                  <a:pt x="1432962" y="4393166"/>
                </a:lnTo>
                <a:lnTo>
                  <a:pt x="1445800" y="4392767"/>
                </a:lnTo>
                <a:cubicBezTo>
                  <a:pt x="1455657" y="4392070"/>
                  <a:pt x="1465043" y="4391512"/>
                  <a:pt x="1474430" y="4392628"/>
                </a:cubicBezTo>
                <a:close/>
                <a:moveTo>
                  <a:pt x="1263741" y="4390974"/>
                </a:moveTo>
                <a:lnTo>
                  <a:pt x="1286694" y="4391372"/>
                </a:lnTo>
                <a:cubicBezTo>
                  <a:pt x="1305468" y="4392070"/>
                  <a:pt x="1324241" y="4392628"/>
                  <a:pt x="1343015" y="4391511"/>
                </a:cubicBezTo>
                <a:cubicBezTo>
                  <a:pt x="1358034" y="4391511"/>
                  <a:pt x="1365543" y="4394860"/>
                  <a:pt x="1376807" y="4393744"/>
                </a:cubicBezTo>
                <a:lnTo>
                  <a:pt x="1393989" y="4393744"/>
                </a:lnTo>
                <a:lnTo>
                  <a:pt x="1376544" y="4396093"/>
                </a:lnTo>
                <a:cubicBezTo>
                  <a:pt x="1372789" y="4397209"/>
                  <a:pt x="1365280" y="4397209"/>
                  <a:pt x="1357770" y="4397209"/>
                </a:cubicBezTo>
                <a:cubicBezTo>
                  <a:pt x="1320223" y="4397209"/>
                  <a:pt x="1278921" y="4397209"/>
                  <a:pt x="1237619" y="4397209"/>
                </a:cubicBezTo>
                <a:cubicBezTo>
                  <a:pt x="1226355" y="4397209"/>
                  <a:pt x="1215091" y="4396093"/>
                  <a:pt x="1203827" y="4392744"/>
                </a:cubicBezTo>
                <a:cubicBezTo>
                  <a:pt x="1216968" y="4393302"/>
                  <a:pt x="1228232" y="4393023"/>
                  <a:pt x="1239027" y="4392465"/>
                </a:cubicBezTo>
                <a:close/>
                <a:moveTo>
                  <a:pt x="4346457" y="4381118"/>
                </a:moveTo>
                <a:lnTo>
                  <a:pt x="4350210" y="4382234"/>
                </a:lnTo>
                <a:cubicBezTo>
                  <a:pt x="4355842" y="4385025"/>
                  <a:pt x="4364291" y="4386421"/>
                  <a:pt x="4373208" y="4386560"/>
                </a:cubicBezTo>
                <a:cubicBezTo>
                  <a:pt x="4382126" y="4386700"/>
                  <a:pt x="4391512" y="4385584"/>
                  <a:pt x="4399022" y="4383351"/>
                </a:cubicBezTo>
                <a:lnTo>
                  <a:pt x="4403909" y="4381898"/>
                </a:lnTo>
                <a:lnTo>
                  <a:pt x="4388168" y="4381118"/>
                </a:lnTo>
                <a:cubicBezTo>
                  <a:pt x="4376903" y="4382234"/>
                  <a:pt x="4361884" y="4381118"/>
                  <a:pt x="4346865" y="4381118"/>
                </a:cubicBezTo>
                <a:close/>
                <a:moveTo>
                  <a:pt x="4038978" y="4377769"/>
                </a:moveTo>
                <a:cubicBezTo>
                  <a:pt x="4016450" y="4376653"/>
                  <a:pt x="3997676" y="4381118"/>
                  <a:pt x="3978903" y="4378885"/>
                </a:cubicBezTo>
                <a:lnTo>
                  <a:pt x="3989757" y="4378885"/>
                </a:lnTo>
                <a:cubicBezTo>
                  <a:pt x="3997266" y="4378885"/>
                  <a:pt x="4004776" y="4378885"/>
                  <a:pt x="4012285" y="4381118"/>
                </a:cubicBezTo>
                <a:cubicBezTo>
                  <a:pt x="4016040" y="4382234"/>
                  <a:pt x="4027304" y="4382234"/>
                  <a:pt x="4027304" y="4381118"/>
                </a:cubicBezTo>
                <a:cubicBezTo>
                  <a:pt x="4034814" y="4378885"/>
                  <a:pt x="4046078" y="4380002"/>
                  <a:pt x="4057342" y="4378885"/>
                </a:cubicBezTo>
                <a:lnTo>
                  <a:pt x="4093414" y="4378885"/>
                </a:lnTo>
                <a:lnTo>
                  <a:pt x="4076525" y="4377769"/>
                </a:lnTo>
                <a:cubicBezTo>
                  <a:pt x="4065261" y="4377769"/>
                  <a:pt x="4050242" y="4377769"/>
                  <a:pt x="4038978" y="4377769"/>
                </a:cubicBezTo>
                <a:close/>
                <a:moveTo>
                  <a:pt x="389750" y="4375620"/>
                </a:moveTo>
                <a:lnTo>
                  <a:pt x="392304" y="4375620"/>
                </a:lnTo>
                <a:lnTo>
                  <a:pt x="402673" y="4375620"/>
                </a:lnTo>
                <a:lnTo>
                  <a:pt x="407341" y="4377765"/>
                </a:lnTo>
                <a:cubicBezTo>
                  <a:pt x="411095" y="4383347"/>
                  <a:pt x="411095" y="4391161"/>
                  <a:pt x="441133" y="4391161"/>
                </a:cubicBezTo>
                <a:cubicBezTo>
                  <a:pt x="452397" y="4391161"/>
                  <a:pt x="463661" y="4394510"/>
                  <a:pt x="463661" y="4397859"/>
                </a:cubicBezTo>
                <a:cubicBezTo>
                  <a:pt x="467416" y="4401207"/>
                  <a:pt x="471171" y="4403440"/>
                  <a:pt x="478680" y="4406789"/>
                </a:cubicBezTo>
                <a:cubicBezTo>
                  <a:pt x="478680" y="4407905"/>
                  <a:pt x="478680" y="4409022"/>
                  <a:pt x="478680" y="4409022"/>
                </a:cubicBezTo>
                <a:cubicBezTo>
                  <a:pt x="459907" y="4414603"/>
                  <a:pt x="444888" y="4420185"/>
                  <a:pt x="422359" y="4420185"/>
                </a:cubicBezTo>
                <a:lnTo>
                  <a:pt x="367946" y="4420185"/>
                </a:lnTo>
                <a:close/>
                <a:moveTo>
                  <a:pt x="351938" y="4375603"/>
                </a:moveTo>
                <a:lnTo>
                  <a:pt x="354757" y="4375620"/>
                </a:lnTo>
                <a:cubicBezTo>
                  <a:pt x="354757" y="4375620"/>
                  <a:pt x="358511" y="4375620"/>
                  <a:pt x="358511" y="4375620"/>
                </a:cubicBezTo>
                <a:lnTo>
                  <a:pt x="376345" y="4375620"/>
                </a:lnTo>
                <a:lnTo>
                  <a:pt x="358149" y="4401366"/>
                </a:lnTo>
                <a:lnTo>
                  <a:pt x="347184" y="4420185"/>
                </a:lnTo>
                <a:lnTo>
                  <a:pt x="332208" y="4420185"/>
                </a:lnTo>
                <a:lnTo>
                  <a:pt x="332208" y="4430378"/>
                </a:lnTo>
                <a:lnTo>
                  <a:pt x="336076" y="4431815"/>
                </a:lnTo>
                <a:lnTo>
                  <a:pt x="340128" y="4432297"/>
                </a:lnTo>
                <a:lnTo>
                  <a:pt x="327906" y="4453273"/>
                </a:lnTo>
                <a:lnTo>
                  <a:pt x="321334" y="4469299"/>
                </a:lnTo>
                <a:lnTo>
                  <a:pt x="295188" y="4469299"/>
                </a:lnTo>
                <a:lnTo>
                  <a:pt x="317314" y="4434066"/>
                </a:lnTo>
                <a:cubicBezTo>
                  <a:pt x="328121" y="4418634"/>
                  <a:pt x="337572" y="4402414"/>
                  <a:pt x="345667" y="4385402"/>
                </a:cubicBezTo>
                <a:close/>
                <a:moveTo>
                  <a:pt x="1813123" y="4375509"/>
                </a:moveTo>
                <a:lnTo>
                  <a:pt x="1812000" y="4375620"/>
                </a:lnTo>
                <a:lnTo>
                  <a:pt x="1808633" y="4375620"/>
                </a:lnTo>
                <a:close/>
                <a:moveTo>
                  <a:pt x="426096" y="4373388"/>
                </a:moveTo>
                <a:cubicBezTo>
                  <a:pt x="433606" y="4373388"/>
                  <a:pt x="444870" y="4374504"/>
                  <a:pt x="452380" y="4373388"/>
                </a:cubicBezTo>
                <a:cubicBezTo>
                  <a:pt x="467398" y="4373388"/>
                  <a:pt x="478662" y="4374504"/>
                  <a:pt x="486172" y="4375620"/>
                </a:cubicBezTo>
                <a:lnTo>
                  <a:pt x="516598" y="4375620"/>
                </a:lnTo>
                <a:lnTo>
                  <a:pt x="456227" y="4377116"/>
                </a:lnTo>
                <a:cubicBezTo>
                  <a:pt x="452472" y="4378232"/>
                  <a:pt x="448717" y="4378232"/>
                  <a:pt x="444962" y="4377116"/>
                </a:cubicBezTo>
                <a:lnTo>
                  <a:pt x="407815" y="4375620"/>
                </a:lnTo>
                <a:lnTo>
                  <a:pt x="411077" y="4375620"/>
                </a:lnTo>
                <a:cubicBezTo>
                  <a:pt x="414832" y="4375620"/>
                  <a:pt x="422342" y="4376737"/>
                  <a:pt x="426096" y="4373388"/>
                </a:cubicBezTo>
                <a:close/>
                <a:moveTo>
                  <a:pt x="568776" y="4372271"/>
                </a:moveTo>
                <a:cubicBezTo>
                  <a:pt x="572530" y="4371155"/>
                  <a:pt x="576285" y="4371155"/>
                  <a:pt x="580040" y="4372271"/>
                </a:cubicBezTo>
                <a:cubicBezTo>
                  <a:pt x="598813" y="4375620"/>
                  <a:pt x="621342" y="4373388"/>
                  <a:pt x="640115" y="4373388"/>
                </a:cubicBezTo>
                <a:cubicBezTo>
                  <a:pt x="640115" y="4375620"/>
                  <a:pt x="636361" y="4376737"/>
                  <a:pt x="643870" y="4377853"/>
                </a:cubicBezTo>
                <a:cubicBezTo>
                  <a:pt x="647625" y="4377853"/>
                  <a:pt x="655134" y="4377853"/>
                  <a:pt x="651380" y="4375620"/>
                </a:cubicBezTo>
                <a:cubicBezTo>
                  <a:pt x="658889" y="4375620"/>
                  <a:pt x="666399" y="4375620"/>
                  <a:pt x="673908" y="4375620"/>
                </a:cubicBezTo>
                <a:cubicBezTo>
                  <a:pt x="673908" y="4376179"/>
                  <a:pt x="672969" y="4377016"/>
                  <a:pt x="672969" y="4377853"/>
                </a:cubicBezTo>
                <a:lnTo>
                  <a:pt x="673480" y="4378096"/>
                </a:lnTo>
                <a:lnTo>
                  <a:pt x="655227" y="4379348"/>
                </a:lnTo>
                <a:cubicBezTo>
                  <a:pt x="640208" y="4380465"/>
                  <a:pt x="621435" y="4379348"/>
                  <a:pt x="602661" y="4378232"/>
                </a:cubicBezTo>
                <a:cubicBezTo>
                  <a:pt x="587642" y="4375999"/>
                  <a:pt x="565114" y="4374883"/>
                  <a:pt x="546340" y="4374883"/>
                </a:cubicBezTo>
                <a:lnTo>
                  <a:pt x="521088" y="4375509"/>
                </a:lnTo>
                <a:lnTo>
                  <a:pt x="535453" y="4374086"/>
                </a:lnTo>
                <a:cubicBezTo>
                  <a:pt x="541554" y="4373667"/>
                  <a:pt x="548125" y="4373388"/>
                  <a:pt x="553757" y="4373388"/>
                </a:cubicBezTo>
                <a:cubicBezTo>
                  <a:pt x="557512" y="4374504"/>
                  <a:pt x="565021" y="4374504"/>
                  <a:pt x="568776" y="4372271"/>
                </a:cubicBezTo>
                <a:close/>
                <a:moveTo>
                  <a:pt x="2050077" y="4371871"/>
                </a:moveTo>
                <a:lnTo>
                  <a:pt x="2101113" y="4373388"/>
                </a:lnTo>
                <a:cubicBezTo>
                  <a:pt x="2108622" y="4373388"/>
                  <a:pt x="2116132" y="4373388"/>
                  <a:pt x="2123641" y="4373388"/>
                </a:cubicBezTo>
                <a:cubicBezTo>
                  <a:pt x="2146170" y="4373388"/>
                  <a:pt x="2161189" y="4375620"/>
                  <a:pt x="2172453" y="4380085"/>
                </a:cubicBezTo>
                <a:cubicBezTo>
                  <a:pt x="2183717" y="4380085"/>
                  <a:pt x="2194981" y="4380085"/>
                  <a:pt x="2206245" y="4380085"/>
                </a:cubicBezTo>
                <a:cubicBezTo>
                  <a:pt x="2213755" y="4380085"/>
                  <a:pt x="2213755" y="4381202"/>
                  <a:pt x="2217510" y="4382318"/>
                </a:cubicBezTo>
                <a:cubicBezTo>
                  <a:pt x="2221264" y="4383434"/>
                  <a:pt x="2217510" y="4384551"/>
                  <a:pt x="2213755" y="4385667"/>
                </a:cubicBezTo>
                <a:cubicBezTo>
                  <a:pt x="2202491" y="4390132"/>
                  <a:pt x="2202491" y="4390132"/>
                  <a:pt x="2187472" y="4386783"/>
                </a:cubicBezTo>
                <a:cubicBezTo>
                  <a:pt x="2183717" y="4385667"/>
                  <a:pt x="2172453" y="4382318"/>
                  <a:pt x="2172453" y="4381202"/>
                </a:cubicBezTo>
                <a:cubicBezTo>
                  <a:pt x="2157434" y="4383434"/>
                  <a:pt x="2146170" y="4380085"/>
                  <a:pt x="2134906" y="4380085"/>
                </a:cubicBezTo>
                <a:cubicBezTo>
                  <a:pt x="2119887" y="4382318"/>
                  <a:pt x="2101113" y="4382318"/>
                  <a:pt x="2089849" y="4380085"/>
                </a:cubicBezTo>
                <a:cubicBezTo>
                  <a:pt x="2082339" y="4380085"/>
                  <a:pt x="2078585" y="4378969"/>
                  <a:pt x="2071075" y="4380085"/>
                </a:cubicBezTo>
                <a:cubicBezTo>
                  <a:pt x="2063566" y="4380085"/>
                  <a:pt x="2056056" y="4378969"/>
                  <a:pt x="2044792" y="4381202"/>
                </a:cubicBezTo>
                <a:cubicBezTo>
                  <a:pt x="2037283" y="4382318"/>
                  <a:pt x="2026019" y="4378969"/>
                  <a:pt x="2018509" y="4380085"/>
                </a:cubicBezTo>
                <a:cubicBezTo>
                  <a:pt x="2014754" y="4382318"/>
                  <a:pt x="2007245" y="4381202"/>
                  <a:pt x="2003490" y="4381202"/>
                </a:cubicBezTo>
                <a:cubicBezTo>
                  <a:pt x="1995981" y="4381202"/>
                  <a:pt x="1999736" y="4378969"/>
                  <a:pt x="1995981" y="4377853"/>
                </a:cubicBezTo>
                <a:cubicBezTo>
                  <a:pt x="1992226" y="4377853"/>
                  <a:pt x="1984717" y="4377853"/>
                  <a:pt x="1977207" y="4377853"/>
                </a:cubicBezTo>
                <a:cubicBezTo>
                  <a:pt x="1977207" y="4378969"/>
                  <a:pt x="1973452" y="4380085"/>
                  <a:pt x="1969698" y="4380085"/>
                </a:cubicBezTo>
                <a:lnTo>
                  <a:pt x="1965515" y="4378096"/>
                </a:lnTo>
                <a:lnTo>
                  <a:pt x="1996073" y="4375999"/>
                </a:lnTo>
                <a:close/>
                <a:moveTo>
                  <a:pt x="438364" y="4365107"/>
                </a:moveTo>
                <a:lnTo>
                  <a:pt x="459814" y="4365107"/>
                </a:lnTo>
                <a:lnTo>
                  <a:pt x="463690" y="4365299"/>
                </a:lnTo>
                <a:lnTo>
                  <a:pt x="439009" y="4365299"/>
                </a:lnTo>
                <a:close/>
                <a:moveTo>
                  <a:pt x="359149" y="4364336"/>
                </a:moveTo>
                <a:lnTo>
                  <a:pt x="378749" y="4364627"/>
                </a:lnTo>
                <a:lnTo>
                  <a:pt x="380211" y="4365299"/>
                </a:lnTo>
                <a:lnTo>
                  <a:pt x="358532" y="4365299"/>
                </a:lnTo>
                <a:close/>
                <a:moveTo>
                  <a:pt x="290415" y="4356583"/>
                </a:moveTo>
                <a:lnTo>
                  <a:pt x="290926" y="4356643"/>
                </a:lnTo>
                <a:cubicBezTo>
                  <a:pt x="298436" y="4356643"/>
                  <a:pt x="309700" y="4356643"/>
                  <a:pt x="320964" y="4357759"/>
                </a:cubicBezTo>
                <a:cubicBezTo>
                  <a:pt x="324719" y="4358876"/>
                  <a:pt x="332228" y="4358876"/>
                  <a:pt x="339738" y="4357759"/>
                </a:cubicBezTo>
                <a:lnTo>
                  <a:pt x="344493" y="4357406"/>
                </a:lnTo>
                <a:lnTo>
                  <a:pt x="343055" y="4359992"/>
                </a:lnTo>
                <a:lnTo>
                  <a:pt x="324719" y="4359992"/>
                </a:lnTo>
                <a:lnTo>
                  <a:pt x="319543" y="4363069"/>
                </a:lnTo>
                <a:lnTo>
                  <a:pt x="335908" y="4363990"/>
                </a:lnTo>
                <a:lnTo>
                  <a:pt x="340790" y="4364063"/>
                </a:lnTo>
                <a:lnTo>
                  <a:pt x="340103" y="4365299"/>
                </a:lnTo>
                <a:lnTo>
                  <a:pt x="315794" y="4365299"/>
                </a:lnTo>
                <a:lnTo>
                  <a:pt x="313454" y="4366690"/>
                </a:lnTo>
                <a:cubicBezTo>
                  <a:pt x="313454" y="4366690"/>
                  <a:pt x="313454" y="4367806"/>
                  <a:pt x="313454" y="4368922"/>
                </a:cubicBezTo>
                <a:cubicBezTo>
                  <a:pt x="319086" y="4372271"/>
                  <a:pt x="321903" y="4373946"/>
                  <a:pt x="327066" y="4374783"/>
                </a:cubicBezTo>
                <a:lnTo>
                  <a:pt x="334528" y="4375322"/>
                </a:lnTo>
                <a:lnTo>
                  <a:pt x="320240" y="4401006"/>
                </a:lnTo>
                <a:cubicBezTo>
                  <a:pt x="313089" y="4416395"/>
                  <a:pt x="305395" y="4430381"/>
                  <a:pt x="297192" y="4444070"/>
                </a:cubicBezTo>
                <a:lnTo>
                  <a:pt x="281246" y="4469299"/>
                </a:lnTo>
                <a:lnTo>
                  <a:pt x="224182" y="4469299"/>
                </a:lnTo>
                <a:lnTo>
                  <a:pt x="247987" y="4428439"/>
                </a:lnTo>
                <a:cubicBezTo>
                  <a:pt x="259327" y="4408974"/>
                  <a:pt x="272025" y="4390298"/>
                  <a:pt x="282009" y="4370042"/>
                </a:cubicBezTo>
                <a:close/>
                <a:moveTo>
                  <a:pt x="4380658" y="4349862"/>
                </a:moveTo>
                <a:cubicBezTo>
                  <a:pt x="4380658" y="4349862"/>
                  <a:pt x="4380658" y="4350978"/>
                  <a:pt x="4376903" y="4350978"/>
                </a:cubicBezTo>
                <a:cubicBezTo>
                  <a:pt x="4380658" y="4353211"/>
                  <a:pt x="4384413" y="4352094"/>
                  <a:pt x="4391922" y="4352094"/>
                </a:cubicBezTo>
                <a:cubicBezTo>
                  <a:pt x="4395677" y="4352094"/>
                  <a:pt x="4395677" y="4353211"/>
                  <a:pt x="4395677" y="4353211"/>
                </a:cubicBezTo>
                <a:cubicBezTo>
                  <a:pt x="4395677" y="4354327"/>
                  <a:pt x="4395677" y="4356559"/>
                  <a:pt x="4391922" y="4355443"/>
                </a:cubicBezTo>
                <a:cubicBezTo>
                  <a:pt x="4388168" y="4355443"/>
                  <a:pt x="4384413" y="4357676"/>
                  <a:pt x="4380658" y="4357676"/>
                </a:cubicBezTo>
                <a:cubicBezTo>
                  <a:pt x="4358130" y="4356559"/>
                  <a:pt x="4339356" y="4359908"/>
                  <a:pt x="4316827" y="4359908"/>
                </a:cubicBezTo>
                <a:cubicBezTo>
                  <a:pt x="4249242" y="4359908"/>
                  <a:pt x="4177903" y="4359908"/>
                  <a:pt x="4110318" y="4359908"/>
                </a:cubicBezTo>
                <a:cubicBezTo>
                  <a:pt x="4087790" y="4359908"/>
                  <a:pt x="4069016" y="4361025"/>
                  <a:pt x="4057752" y="4366606"/>
                </a:cubicBezTo>
                <a:cubicBezTo>
                  <a:pt x="4061506" y="4368839"/>
                  <a:pt x="4069016" y="4368839"/>
                  <a:pt x="4072771" y="4369955"/>
                </a:cubicBezTo>
                <a:cubicBezTo>
                  <a:pt x="4095299" y="4372188"/>
                  <a:pt x="4102808" y="4372188"/>
                  <a:pt x="4110318" y="4365490"/>
                </a:cubicBezTo>
                <a:cubicBezTo>
                  <a:pt x="4114073" y="4363257"/>
                  <a:pt x="4117827" y="4363257"/>
                  <a:pt x="4121582" y="4364374"/>
                </a:cubicBezTo>
                <a:cubicBezTo>
                  <a:pt x="4132846" y="4366606"/>
                  <a:pt x="4147865" y="4365490"/>
                  <a:pt x="4159129" y="4365490"/>
                </a:cubicBezTo>
                <a:cubicBezTo>
                  <a:pt x="4181657" y="4365490"/>
                  <a:pt x="4200431" y="4365490"/>
                  <a:pt x="4222960" y="4368839"/>
                </a:cubicBezTo>
                <a:cubicBezTo>
                  <a:pt x="4230469" y="4369955"/>
                  <a:pt x="4245488" y="4371071"/>
                  <a:pt x="4249242" y="4369955"/>
                </a:cubicBezTo>
                <a:cubicBezTo>
                  <a:pt x="4264262" y="4366606"/>
                  <a:pt x="4283035" y="4368839"/>
                  <a:pt x="4294299" y="4366606"/>
                </a:cubicBezTo>
                <a:cubicBezTo>
                  <a:pt x="4301809" y="4365490"/>
                  <a:pt x="4309318" y="4365490"/>
                  <a:pt x="4316827" y="4366606"/>
                </a:cubicBezTo>
                <a:cubicBezTo>
                  <a:pt x="4331847" y="4368839"/>
                  <a:pt x="4343111" y="4368839"/>
                  <a:pt x="4358130" y="4366606"/>
                </a:cubicBezTo>
                <a:cubicBezTo>
                  <a:pt x="4369394" y="4365490"/>
                  <a:pt x="4376903" y="4365490"/>
                  <a:pt x="4388168" y="4367722"/>
                </a:cubicBezTo>
                <a:cubicBezTo>
                  <a:pt x="4406941" y="4373304"/>
                  <a:pt x="4433224" y="4374420"/>
                  <a:pt x="4459507" y="4373304"/>
                </a:cubicBezTo>
                <a:cubicBezTo>
                  <a:pt x="4467017" y="4373304"/>
                  <a:pt x="4474526" y="4372188"/>
                  <a:pt x="4478281" y="4371071"/>
                </a:cubicBezTo>
                <a:lnTo>
                  <a:pt x="4500922" y="4368827"/>
                </a:lnTo>
                <a:lnTo>
                  <a:pt x="4500922" y="4361392"/>
                </a:lnTo>
                <a:lnTo>
                  <a:pt x="4482110" y="4360375"/>
                </a:lnTo>
                <a:cubicBezTo>
                  <a:pt x="4478356" y="4360375"/>
                  <a:pt x="4470846" y="4361491"/>
                  <a:pt x="4467091" y="4359259"/>
                </a:cubicBezTo>
                <a:lnTo>
                  <a:pt x="4447128" y="4350087"/>
                </a:lnTo>
                <a:close/>
                <a:moveTo>
                  <a:pt x="1665658" y="4344743"/>
                </a:moveTo>
                <a:cubicBezTo>
                  <a:pt x="1691941" y="4343627"/>
                  <a:pt x="1718224" y="4344743"/>
                  <a:pt x="1736997" y="4350325"/>
                </a:cubicBezTo>
                <a:cubicBezTo>
                  <a:pt x="1748262" y="4352557"/>
                  <a:pt x="1755771" y="4352557"/>
                  <a:pt x="1767035" y="4351441"/>
                </a:cubicBezTo>
                <a:cubicBezTo>
                  <a:pt x="1782054" y="4349208"/>
                  <a:pt x="1793318" y="4349208"/>
                  <a:pt x="1808338" y="4351441"/>
                </a:cubicBezTo>
                <a:lnTo>
                  <a:pt x="1819792" y="4351441"/>
                </a:lnTo>
                <a:lnTo>
                  <a:pt x="1819509" y="4353294"/>
                </a:lnTo>
                <a:cubicBezTo>
                  <a:pt x="1819509" y="4354411"/>
                  <a:pt x="1812000" y="4355527"/>
                  <a:pt x="1808245" y="4357759"/>
                </a:cubicBezTo>
                <a:cubicBezTo>
                  <a:pt x="1815754" y="4357759"/>
                  <a:pt x="1819509" y="4358876"/>
                  <a:pt x="1823263" y="4357759"/>
                </a:cubicBezTo>
                <a:cubicBezTo>
                  <a:pt x="1830773" y="4355527"/>
                  <a:pt x="1842037" y="4356643"/>
                  <a:pt x="1849547" y="4356643"/>
                </a:cubicBezTo>
                <a:cubicBezTo>
                  <a:pt x="1860811" y="4355527"/>
                  <a:pt x="1868320" y="4358876"/>
                  <a:pt x="1879585" y="4357759"/>
                </a:cubicBezTo>
                <a:lnTo>
                  <a:pt x="1882605" y="4358139"/>
                </a:lnTo>
                <a:lnTo>
                  <a:pt x="1808338" y="4358139"/>
                </a:lnTo>
                <a:cubicBezTo>
                  <a:pt x="1785809" y="4358139"/>
                  <a:pt x="1767035" y="4361488"/>
                  <a:pt x="1744507" y="4360371"/>
                </a:cubicBezTo>
                <a:cubicBezTo>
                  <a:pt x="1740752" y="4360371"/>
                  <a:pt x="1736997" y="4362604"/>
                  <a:pt x="1733243" y="4362604"/>
                </a:cubicBezTo>
                <a:cubicBezTo>
                  <a:pt x="1729488" y="4361488"/>
                  <a:pt x="1729488" y="4363720"/>
                  <a:pt x="1729488" y="4364836"/>
                </a:cubicBezTo>
                <a:cubicBezTo>
                  <a:pt x="1729488" y="4364836"/>
                  <a:pt x="1729488" y="4365953"/>
                  <a:pt x="1733243" y="4365953"/>
                </a:cubicBezTo>
                <a:cubicBezTo>
                  <a:pt x="1740752" y="4365953"/>
                  <a:pt x="1744507" y="4364836"/>
                  <a:pt x="1748262" y="4367069"/>
                </a:cubicBezTo>
                <a:cubicBezTo>
                  <a:pt x="1744507" y="4367069"/>
                  <a:pt x="1744507" y="4368185"/>
                  <a:pt x="1744507" y="4368185"/>
                </a:cubicBezTo>
                <a:lnTo>
                  <a:pt x="1605253" y="4366304"/>
                </a:lnTo>
                <a:lnTo>
                  <a:pt x="1602673" y="4362085"/>
                </a:lnTo>
                <a:cubicBezTo>
                  <a:pt x="1604551" y="4360829"/>
                  <a:pt x="1609244" y="4359992"/>
                  <a:pt x="1616754" y="4359992"/>
                </a:cubicBezTo>
                <a:cubicBezTo>
                  <a:pt x="1624263" y="4359992"/>
                  <a:pt x="1635527" y="4359992"/>
                  <a:pt x="1646792" y="4359992"/>
                </a:cubicBezTo>
                <a:cubicBezTo>
                  <a:pt x="1654301" y="4359992"/>
                  <a:pt x="1658056" y="4359992"/>
                  <a:pt x="1658056" y="4357759"/>
                </a:cubicBezTo>
                <a:cubicBezTo>
                  <a:pt x="1658056" y="4355527"/>
                  <a:pt x="1654301" y="4356643"/>
                  <a:pt x="1646792" y="4356643"/>
                </a:cubicBezTo>
                <a:cubicBezTo>
                  <a:pt x="1643037" y="4356643"/>
                  <a:pt x="1635527" y="4355527"/>
                  <a:pt x="1631773" y="4357759"/>
                </a:cubicBezTo>
                <a:cubicBezTo>
                  <a:pt x="1624263" y="4358876"/>
                  <a:pt x="1616754" y="4358876"/>
                  <a:pt x="1612999" y="4357759"/>
                </a:cubicBezTo>
                <a:cubicBezTo>
                  <a:pt x="1601735" y="4356643"/>
                  <a:pt x="1590471" y="4356643"/>
                  <a:pt x="1582961" y="4356643"/>
                </a:cubicBezTo>
                <a:cubicBezTo>
                  <a:pt x="1575451" y="4356643"/>
                  <a:pt x="1567942" y="4355527"/>
                  <a:pt x="1564188" y="4354411"/>
                </a:cubicBezTo>
                <a:lnTo>
                  <a:pt x="1557218" y="4352557"/>
                </a:lnTo>
                <a:lnTo>
                  <a:pt x="1590563" y="4352557"/>
                </a:lnTo>
                <a:cubicBezTo>
                  <a:pt x="1609337" y="4352557"/>
                  <a:pt x="1628111" y="4351441"/>
                  <a:pt x="1646884" y="4346976"/>
                </a:cubicBezTo>
                <a:cubicBezTo>
                  <a:pt x="1650639" y="4345859"/>
                  <a:pt x="1658148" y="4344743"/>
                  <a:pt x="1665658" y="4344743"/>
                </a:cubicBezTo>
                <a:close/>
                <a:moveTo>
                  <a:pt x="1003125" y="4336296"/>
                </a:moveTo>
                <a:lnTo>
                  <a:pt x="948505" y="4339162"/>
                </a:lnTo>
                <a:lnTo>
                  <a:pt x="910619" y="4339162"/>
                </a:lnTo>
                <a:lnTo>
                  <a:pt x="940493" y="4336550"/>
                </a:lnTo>
                <a:cubicBezTo>
                  <a:pt x="955512" y="4336550"/>
                  <a:pt x="966777" y="4336550"/>
                  <a:pt x="981795" y="4336550"/>
                </a:cubicBezTo>
                <a:close/>
                <a:moveTo>
                  <a:pt x="1088805" y="4333619"/>
                </a:moveTo>
                <a:cubicBezTo>
                  <a:pt x="1092560" y="4332922"/>
                  <a:pt x="1096314" y="4332643"/>
                  <a:pt x="1101947" y="4334317"/>
                </a:cubicBezTo>
                <a:cubicBezTo>
                  <a:pt x="1113211" y="4336550"/>
                  <a:pt x="1124475" y="4334317"/>
                  <a:pt x="1131984" y="4335433"/>
                </a:cubicBezTo>
                <a:cubicBezTo>
                  <a:pt x="1143249" y="4335433"/>
                  <a:pt x="1154513" y="4335433"/>
                  <a:pt x="1165777" y="4335433"/>
                </a:cubicBezTo>
                <a:cubicBezTo>
                  <a:pt x="1173286" y="4337666"/>
                  <a:pt x="1165777" y="4339898"/>
                  <a:pt x="1169532" y="4342131"/>
                </a:cubicBezTo>
                <a:lnTo>
                  <a:pt x="1172083" y="4342321"/>
                </a:lnTo>
                <a:lnTo>
                  <a:pt x="1162525" y="4342510"/>
                </a:lnTo>
                <a:cubicBezTo>
                  <a:pt x="1147506" y="4342510"/>
                  <a:pt x="1128732" y="4344743"/>
                  <a:pt x="1109958" y="4340278"/>
                </a:cubicBezTo>
                <a:cubicBezTo>
                  <a:pt x="1098694" y="4342510"/>
                  <a:pt x="1083675" y="4340278"/>
                  <a:pt x="1076166" y="4338045"/>
                </a:cubicBezTo>
                <a:lnTo>
                  <a:pt x="1050269" y="4335735"/>
                </a:lnTo>
                <a:lnTo>
                  <a:pt x="1075664" y="4335433"/>
                </a:lnTo>
                <a:cubicBezTo>
                  <a:pt x="1081296" y="4335433"/>
                  <a:pt x="1085050" y="4334317"/>
                  <a:pt x="1088805" y="4333619"/>
                </a:cubicBezTo>
                <a:close/>
                <a:moveTo>
                  <a:pt x="489927" y="4329852"/>
                </a:moveTo>
                <a:cubicBezTo>
                  <a:pt x="497436" y="4328735"/>
                  <a:pt x="501191" y="4330968"/>
                  <a:pt x="501191" y="4332084"/>
                </a:cubicBezTo>
                <a:cubicBezTo>
                  <a:pt x="501191" y="4335433"/>
                  <a:pt x="504945" y="4337666"/>
                  <a:pt x="516210" y="4339898"/>
                </a:cubicBezTo>
                <a:cubicBezTo>
                  <a:pt x="519965" y="4341015"/>
                  <a:pt x="523719" y="4341015"/>
                  <a:pt x="527474" y="4341015"/>
                </a:cubicBezTo>
                <a:cubicBezTo>
                  <a:pt x="538738" y="4337666"/>
                  <a:pt x="557512" y="4339898"/>
                  <a:pt x="568776" y="4337666"/>
                </a:cubicBezTo>
                <a:cubicBezTo>
                  <a:pt x="576285" y="4336550"/>
                  <a:pt x="583795" y="4336550"/>
                  <a:pt x="595059" y="4336550"/>
                </a:cubicBezTo>
                <a:cubicBezTo>
                  <a:pt x="602568" y="4336550"/>
                  <a:pt x="606323" y="4339898"/>
                  <a:pt x="610078" y="4342131"/>
                </a:cubicBezTo>
                <a:cubicBezTo>
                  <a:pt x="617587" y="4345480"/>
                  <a:pt x="632606" y="4346596"/>
                  <a:pt x="640115" y="4342131"/>
                </a:cubicBezTo>
                <a:cubicBezTo>
                  <a:pt x="640115" y="4339898"/>
                  <a:pt x="643870" y="4338782"/>
                  <a:pt x="647625" y="4336550"/>
                </a:cubicBezTo>
                <a:cubicBezTo>
                  <a:pt x="647625" y="4334317"/>
                  <a:pt x="655134" y="4333201"/>
                  <a:pt x="666399" y="4333201"/>
                </a:cubicBezTo>
                <a:cubicBezTo>
                  <a:pt x="673908" y="4333201"/>
                  <a:pt x="681417" y="4333201"/>
                  <a:pt x="688927" y="4330968"/>
                </a:cubicBezTo>
                <a:cubicBezTo>
                  <a:pt x="700191" y="4329852"/>
                  <a:pt x="711455" y="4332084"/>
                  <a:pt x="718965" y="4335433"/>
                </a:cubicBezTo>
                <a:cubicBezTo>
                  <a:pt x="730229" y="4342131"/>
                  <a:pt x="752757" y="4342131"/>
                  <a:pt x="771531" y="4344364"/>
                </a:cubicBezTo>
                <a:cubicBezTo>
                  <a:pt x="779040" y="4345480"/>
                  <a:pt x="786550" y="4343247"/>
                  <a:pt x="797814" y="4342131"/>
                </a:cubicBezTo>
                <a:lnTo>
                  <a:pt x="814541" y="4339645"/>
                </a:lnTo>
                <a:lnTo>
                  <a:pt x="825598" y="4339301"/>
                </a:lnTo>
                <a:cubicBezTo>
                  <a:pt x="835454" y="4338604"/>
                  <a:pt x="844840" y="4338046"/>
                  <a:pt x="854227" y="4339162"/>
                </a:cubicBezTo>
                <a:lnTo>
                  <a:pt x="843373" y="4339162"/>
                </a:lnTo>
                <a:lnTo>
                  <a:pt x="828032" y="4337642"/>
                </a:lnTo>
                <a:lnTo>
                  <a:pt x="851319" y="4334457"/>
                </a:lnTo>
                <a:cubicBezTo>
                  <a:pt x="856951" y="4334597"/>
                  <a:pt x="861644" y="4335992"/>
                  <a:pt x="869154" y="4338782"/>
                </a:cubicBezTo>
                <a:lnTo>
                  <a:pt x="870006" y="4339162"/>
                </a:lnTo>
                <a:lnTo>
                  <a:pt x="869246" y="4339162"/>
                </a:lnTo>
                <a:lnTo>
                  <a:pt x="870223" y="4339259"/>
                </a:lnTo>
                <a:lnTo>
                  <a:pt x="876509" y="4342063"/>
                </a:lnTo>
                <a:lnTo>
                  <a:pt x="873001" y="4343627"/>
                </a:lnTo>
                <a:cubicBezTo>
                  <a:pt x="861737" y="4344743"/>
                  <a:pt x="850473" y="4348092"/>
                  <a:pt x="835454" y="4348092"/>
                </a:cubicBezTo>
                <a:cubicBezTo>
                  <a:pt x="827944" y="4348092"/>
                  <a:pt x="827944" y="4350325"/>
                  <a:pt x="820435" y="4351441"/>
                </a:cubicBezTo>
                <a:cubicBezTo>
                  <a:pt x="839209" y="4354790"/>
                  <a:pt x="857982" y="4354790"/>
                  <a:pt x="876756" y="4355906"/>
                </a:cubicBezTo>
                <a:cubicBezTo>
                  <a:pt x="891775" y="4357022"/>
                  <a:pt x="903039" y="4359255"/>
                  <a:pt x="918058" y="4360371"/>
                </a:cubicBezTo>
                <a:cubicBezTo>
                  <a:pt x="921813" y="4360371"/>
                  <a:pt x="929322" y="4362604"/>
                  <a:pt x="925567" y="4364836"/>
                </a:cubicBezTo>
                <a:cubicBezTo>
                  <a:pt x="921813" y="4367069"/>
                  <a:pt x="914303" y="4365953"/>
                  <a:pt x="910548" y="4365953"/>
                </a:cubicBezTo>
                <a:cubicBezTo>
                  <a:pt x="884265" y="4365953"/>
                  <a:pt x="861737" y="4365953"/>
                  <a:pt x="835454" y="4365953"/>
                </a:cubicBezTo>
                <a:lnTo>
                  <a:pt x="758042" y="4371871"/>
                </a:lnTo>
                <a:lnTo>
                  <a:pt x="696436" y="4370039"/>
                </a:lnTo>
                <a:cubicBezTo>
                  <a:pt x="692682" y="4370039"/>
                  <a:pt x="688927" y="4367806"/>
                  <a:pt x="681417" y="4366690"/>
                </a:cubicBezTo>
                <a:cubicBezTo>
                  <a:pt x="703946" y="4365574"/>
                  <a:pt x="726474" y="4365574"/>
                  <a:pt x="745248" y="4365574"/>
                </a:cubicBezTo>
                <a:cubicBezTo>
                  <a:pt x="745248" y="4365574"/>
                  <a:pt x="745248" y="4364457"/>
                  <a:pt x="745248" y="4364457"/>
                </a:cubicBezTo>
                <a:cubicBezTo>
                  <a:pt x="722719" y="4364457"/>
                  <a:pt x="700191" y="4364457"/>
                  <a:pt x="681417" y="4364457"/>
                </a:cubicBezTo>
                <a:cubicBezTo>
                  <a:pt x="658889" y="4364457"/>
                  <a:pt x="640115" y="4364457"/>
                  <a:pt x="621342" y="4364457"/>
                </a:cubicBezTo>
                <a:cubicBezTo>
                  <a:pt x="617587" y="4364457"/>
                  <a:pt x="610078" y="4364457"/>
                  <a:pt x="606323" y="4363341"/>
                </a:cubicBezTo>
                <a:cubicBezTo>
                  <a:pt x="602568" y="4362225"/>
                  <a:pt x="601629" y="4360550"/>
                  <a:pt x="599752" y="4359294"/>
                </a:cubicBezTo>
                <a:lnTo>
                  <a:pt x="590570" y="4358139"/>
                </a:lnTo>
                <a:lnTo>
                  <a:pt x="722812" y="4358139"/>
                </a:lnTo>
                <a:cubicBezTo>
                  <a:pt x="745340" y="4358139"/>
                  <a:pt x="764114" y="4357022"/>
                  <a:pt x="775378" y="4351441"/>
                </a:cubicBezTo>
                <a:cubicBezTo>
                  <a:pt x="771624" y="4349208"/>
                  <a:pt x="764114" y="4349208"/>
                  <a:pt x="760359" y="4348092"/>
                </a:cubicBezTo>
                <a:cubicBezTo>
                  <a:pt x="737831" y="4345859"/>
                  <a:pt x="730322" y="4345859"/>
                  <a:pt x="722812" y="4352557"/>
                </a:cubicBezTo>
                <a:cubicBezTo>
                  <a:pt x="719057" y="4354790"/>
                  <a:pt x="715303" y="4354790"/>
                  <a:pt x="711548" y="4353673"/>
                </a:cubicBezTo>
                <a:cubicBezTo>
                  <a:pt x="700284" y="4351441"/>
                  <a:pt x="685265" y="4352557"/>
                  <a:pt x="674001" y="4352557"/>
                </a:cubicBezTo>
                <a:cubicBezTo>
                  <a:pt x="651473" y="4352557"/>
                  <a:pt x="632699" y="4352557"/>
                  <a:pt x="610170" y="4349208"/>
                </a:cubicBezTo>
                <a:cubicBezTo>
                  <a:pt x="602661" y="4348092"/>
                  <a:pt x="587642" y="4346976"/>
                  <a:pt x="583888" y="4348092"/>
                </a:cubicBezTo>
                <a:cubicBezTo>
                  <a:pt x="568868" y="4351441"/>
                  <a:pt x="550095" y="4349208"/>
                  <a:pt x="538831" y="4351441"/>
                </a:cubicBezTo>
                <a:lnTo>
                  <a:pt x="527757" y="4351441"/>
                </a:lnTo>
                <a:lnTo>
                  <a:pt x="527943" y="4350225"/>
                </a:lnTo>
                <a:cubicBezTo>
                  <a:pt x="526535" y="4349388"/>
                  <a:pt x="523719" y="4348829"/>
                  <a:pt x="519965" y="4348829"/>
                </a:cubicBezTo>
                <a:cubicBezTo>
                  <a:pt x="512455" y="4348829"/>
                  <a:pt x="501191" y="4348829"/>
                  <a:pt x="501191" y="4345480"/>
                </a:cubicBezTo>
                <a:cubicBezTo>
                  <a:pt x="501191" y="4344364"/>
                  <a:pt x="493682" y="4344364"/>
                  <a:pt x="489927" y="4344364"/>
                </a:cubicBezTo>
                <a:cubicBezTo>
                  <a:pt x="471153" y="4347713"/>
                  <a:pt x="452380" y="4343247"/>
                  <a:pt x="437360" y="4343247"/>
                </a:cubicBezTo>
                <a:cubicBezTo>
                  <a:pt x="433606" y="4342131"/>
                  <a:pt x="429851" y="4342131"/>
                  <a:pt x="429851" y="4341015"/>
                </a:cubicBezTo>
                <a:cubicBezTo>
                  <a:pt x="429851" y="4339898"/>
                  <a:pt x="433606" y="4338782"/>
                  <a:pt x="437360" y="4338782"/>
                </a:cubicBezTo>
                <a:lnTo>
                  <a:pt x="448267" y="4336929"/>
                </a:lnTo>
                <a:lnTo>
                  <a:pt x="486265" y="4336929"/>
                </a:lnTo>
                <a:lnTo>
                  <a:pt x="486673" y="4336929"/>
                </a:lnTo>
                <a:lnTo>
                  <a:pt x="482920" y="4335813"/>
                </a:lnTo>
                <a:lnTo>
                  <a:pt x="469593" y="4333306"/>
                </a:lnTo>
                <a:close/>
                <a:moveTo>
                  <a:pt x="413732" y="4328776"/>
                </a:moveTo>
                <a:lnTo>
                  <a:pt x="414757" y="4329385"/>
                </a:lnTo>
                <a:cubicBezTo>
                  <a:pt x="414757" y="4330501"/>
                  <a:pt x="414757" y="4331618"/>
                  <a:pt x="414757" y="4331618"/>
                </a:cubicBezTo>
                <a:lnTo>
                  <a:pt x="411703" y="4332494"/>
                </a:lnTo>
                <a:close/>
                <a:moveTo>
                  <a:pt x="390189" y="4315511"/>
                </a:moveTo>
                <a:lnTo>
                  <a:pt x="392698" y="4315850"/>
                </a:lnTo>
                <a:cubicBezTo>
                  <a:pt x="396922" y="4317106"/>
                  <a:pt x="399738" y="4318780"/>
                  <a:pt x="399738" y="4320455"/>
                </a:cubicBezTo>
                <a:lnTo>
                  <a:pt x="409305" y="4326143"/>
                </a:lnTo>
                <a:lnTo>
                  <a:pt x="408933" y="4326660"/>
                </a:lnTo>
                <a:lnTo>
                  <a:pt x="404296" y="4334619"/>
                </a:lnTo>
                <a:lnTo>
                  <a:pt x="388005" y="4339293"/>
                </a:lnTo>
                <a:lnTo>
                  <a:pt x="371652" y="4341222"/>
                </a:lnTo>
                <a:lnTo>
                  <a:pt x="374019" y="4336738"/>
                </a:lnTo>
                <a:cubicBezTo>
                  <a:pt x="375909" y="4333493"/>
                  <a:pt x="377799" y="4330249"/>
                  <a:pt x="377799" y="4330249"/>
                </a:cubicBezTo>
                <a:close/>
                <a:moveTo>
                  <a:pt x="1214998" y="4293014"/>
                </a:moveTo>
                <a:lnTo>
                  <a:pt x="1234557" y="4294177"/>
                </a:lnTo>
                <a:lnTo>
                  <a:pt x="1233478" y="4294391"/>
                </a:lnTo>
                <a:cubicBezTo>
                  <a:pt x="1225968" y="4293833"/>
                  <a:pt x="1218459" y="4294949"/>
                  <a:pt x="1210480" y="4295647"/>
                </a:cubicBezTo>
                <a:lnTo>
                  <a:pt x="1190618" y="4294680"/>
                </a:lnTo>
                <a:lnTo>
                  <a:pt x="1192470" y="4294130"/>
                </a:lnTo>
                <a:cubicBezTo>
                  <a:pt x="1203734" y="4295247"/>
                  <a:pt x="1211243" y="4291898"/>
                  <a:pt x="1214998" y="4293014"/>
                </a:cubicBezTo>
                <a:close/>
                <a:moveTo>
                  <a:pt x="356089" y="4290671"/>
                </a:moveTo>
                <a:lnTo>
                  <a:pt x="365599" y="4290703"/>
                </a:lnTo>
                <a:lnTo>
                  <a:pt x="360064" y="4298867"/>
                </a:lnTo>
                <a:lnTo>
                  <a:pt x="349793" y="4298453"/>
                </a:lnTo>
                <a:close/>
                <a:moveTo>
                  <a:pt x="331931" y="4290589"/>
                </a:moveTo>
                <a:lnTo>
                  <a:pt x="347451" y="4290642"/>
                </a:lnTo>
                <a:lnTo>
                  <a:pt x="343277" y="4298191"/>
                </a:lnTo>
                <a:lnTo>
                  <a:pt x="338256" y="4297989"/>
                </a:lnTo>
                <a:lnTo>
                  <a:pt x="342349" y="4299870"/>
                </a:lnTo>
                <a:lnTo>
                  <a:pt x="332830" y="4317086"/>
                </a:lnTo>
                <a:lnTo>
                  <a:pt x="345623" y="4303115"/>
                </a:lnTo>
                <a:lnTo>
                  <a:pt x="350457" y="4309152"/>
                </a:lnTo>
                <a:lnTo>
                  <a:pt x="353522" y="4310235"/>
                </a:lnTo>
                <a:lnTo>
                  <a:pt x="346382" y="4324981"/>
                </a:lnTo>
                <a:cubicBezTo>
                  <a:pt x="344491" y="4328226"/>
                  <a:pt x="343956" y="4332259"/>
                  <a:pt x="343421" y="4336293"/>
                </a:cubicBezTo>
                <a:cubicBezTo>
                  <a:pt x="348557" y="4330594"/>
                  <a:pt x="352338" y="4324105"/>
                  <a:pt x="356118" y="4317617"/>
                </a:cubicBezTo>
                <a:cubicBezTo>
                  <a:pt x="359363" y="4315162"/>
                  <a:pt x="362608" y="4312707"/>
                  <a:pt x="362072" y="4316741"/>
                </a:cubicBezTo>
                <a:cubicBezTo>
                  <a:pt x="362893" y="4321564"/>
                  <a:pt x="362358" y="4325597"/>
                  <a:pt x="358577" y="4332087"/>
                </a:cubicBezTo>
                <a:lnTo>
                  <a:pt x="352628" y="4342781"/>
                </a:lnTo>
                <a:lnTo>
                  <a:pt x="299044" y="4342781"/>
                </a:lnTo>
                <a:lnTo>
                  <a:pt x="316853" y="4316468"/>
                </a:lnTo>
                <a:close/>
                <a:moveTo>
                  <a:pt x="2152203" y="4287542"/>
                </a:moveTo>
                <a:lnTo>
                  <a:pt x="2168060" y="4288328"/>
                </a:lnTo>
                <a:cubicBezTo>
                  <a:pt x="2164305" y="4289444"/>
                  <a:pt x="2160551" y="4290560"/>
                  <a:pt x="2156796" y="4290560"/>
                </a:cubicBezTo>
                <a:cubicBezTo>
                  <a:pt x="2141777" y="4289444"/>
                  <a:pt x="2126758" y="4295026"/>
                  <a:pt x="2107985" y="4290560"/>
                </a:cubicBezTo>
                <a:cubicBezTo>
                  <a:pt x="2107985" y="4290560"/>
                  <a:pt x="2104230" y="4290560"/>
                  <a:pt x="2104230" y="4290560"/>
                </a:cubicBezTo>
                <a:lnTo>
                  <a:pt x="2056009" y="4289126"/>
                </a:lnTo>
                <a:lnTo>
                  <a:pt x="2063566" y="4288549"/>
                </a:lnTo>
                <a:cubicBezTo>
                  <a:pt x="2089849" y="4288549"/>
                  <a:pt x="2112377" y="4288549"/>
                  <a:pt x="2138660" y="4288549"/>
                </a:cubicBezTo>
                <a:close/>
                <a:moveTo>
                  <a:pt x="452380" y="4280735"/>
                </a:moveTo>
                <a:lnTo>
                  <a:pt x="478521" y="4280735"/>
                </a:lnTo>
                <a:lnTo>
                  <a:pt x="478521" y="4285574"/>
                </a:lnTo>
                <a:lnTo>
                  <a:pt x="487411" y="4284064"/>
                </a:lnTo>
                <a:cubicBezTo>
                  <a:pt x="494920" y="4282947"/>
                  <a:pt x="498675" y="4285180"/>
                  <a:pt x="498675" y="4286296"/>
                </a:cubicBezTo>
                <a:cubicBezTo>
                  <a:pt x="498675" y="4289645"/>
                  <a:pt x="502429" y="4291878"/>
                  <a:pt x="513694" y="4294110"/>
                </a:cubicBezTo>
                <a:cubicBezTo>
                  <a:pt x="517449" y="4295227"/>
                  <a:pt x="521203" y="4295227"/>
                  <a:pt x="524958" y="4295227"/>
                </a:cubicBezTo>
                <a:cubicBezTo>
                  <a:pt x="536222" y="4291878"/>
                  <a:pt x="554996" y="4294110"/>
                  <a:pt x="566260" y="4291878"/>
                </a:cubicBezTo>
                <a:cubicBezTo>
                  <a:pt x="573769" y="4290762"/>
                  <a:pt x="581279" y="4290762"/>
                  <a:pt x="592543" y="4290762"/>
                </a:cubicBezTo>
                <a:lnTo>
                  <a:pt x="607527" y="4296330"/>
                </a:lnTo>
                <a:lnTo>
                  <a:pt x="637616" y="4296330"/>
                </a:lnTo>
                <a:lnTo>
                  <a:pt x="645109" y="4290762"/>
                </a:lnTo>
                <a:cubicBezTo>
                  <a:pt x="645109" y="4288529"/>
                  <a:pt x="652618" y="4287413"/>
                  <a:pt x="663883" y="4287413"/>
                </a:cubicBezTo>
                <a:cubicBezTo>
                  <a:pt x="671392" y="4287413"/>
                  <a:pt x="678901" y="4287413"/>
                  <a:pt x="686411" y="4285180"/>
                </a:cubicBezTo>
                <a:cubicBezTo>
                  <a:pt x="697675" y="4284064"/>
                  <a:pt x="708939" y="4286296"/>
                  <a:pt x="716449" y="4289645"/>
                </a:cubicBezTo>
                <a:lnTo>
                  <a:pt x="725662" y="4292055"/>
                </a:lnTo>
                <a:lnTo>
                  <a:pt x="640115" y="4298595"/>
                </a:lnTo>
                <a:cubicBezTo>
                  <a:pt x="625097" y="4300828"/>
                  <a:pt x="606323" y="4299712"/>
                  <a:pt x="591304" y="4301944"/>
                </a:cubicBezTo>
                <a:cubicBezTo>
                  <a:pt x="576285" y="4303061"/>
                  <a:pt x="557512" y="4301944"/>
                  <a:pt x="538738" y="4300828"/>
                </a:cubicBezTo>
                <a:cubicBezTo>
                  <a:pt x="523719" y="4298595"/>
                  <a:pt x="501191" y="4297479"/>
                  <a:pt x="482417" y="4297479"/>
                </a:cubicBezTo>
                <a:lnTo>
                  <a:pt x="399364" y="4299537"/>
                </a:lnTo>
                <a:lnTo>
                  <a:pt x="401302" y="4296141"/>
                </a:lnTo>
                <a:lnTo>
                  <a:pt x="409402" y="4282238"/>
                </a:lnTo>
                <a:lnTo>
                  <a:pt x="426079" y="4281654"/>
                </a:lnTo>
                <a:lnTo>
                  <a:pt x="421059" y="4290270"/>
                </a:lnTo>
                <a:cubicBezTo>
                  <a:pt x="422414" y="4291060"/>
                  <a:pt x="423769" y="4291849"/>
                  <a:pt x="425124" y="4292638"/>
                </a:cubicBezTo>
                <a:lnTo>
                  <a:pt x="431636" y="4281460"/>
                </a:lnTo>
                <a:close/>
                <a:moveTo>
                  <a:pt x="1937335" y="4276200"/>
                </a:moveTo>
                <a:lnTo>
                  <a:pt x="1938405" y="4276231"/>
                </a:lnTo>
                <a:lnTo>
                  <a:pt x="1938083" y="4276327"/>
                </a:lnTo>
                <a:cubicBezTo>
                  <a:pt x="1938083" y="4277164"/>
                  <a:pt x="1939022" y="4278281"/>
                  <a:pt x="1939022" y="4279397"/>
                </a:cubicBezTo>
                <a:cubicBezTo>
                  <a:pt x="1939022" y="4280514"/>
                  <a:pt x="1942777" y="4280514"/>
                  <a:pt x="1946532" y="4280514"/>
                </a:cubicBezTo>
                <a:lnTo>
                  <a:pt x="1956290" y="4280514"/>
                </a:lnTo>
                <a:lnTo>
                  <a:pt x="1950924" y="4280735"/>
                </a:lnTo>
                <a:lnTo>
                  <a:pt x="1937335" y="4280735"/>
                </a:lnTo>
                <a:close/>
                <a:moveTo>
                  <a:pt x="1298017" y="4273182"/>
                </a:moveTo>
                <a:lnTo>
                  <a:pt x="1298522" y="4273182"/>
                </a:lnTo>
                <a:lnTo>
                  <a:pt x="1298071" y="4273200"/>
                </a:lnTo>
                <a:close/>
                <a:moveTo>
                  <a:pt x="1964065" y="4269571"/>
                </a:moveTo>
                <a:cubicBezTo>
                  <a:pt x="1969697" y="4269013"/>
                  <a:pt x="1977207" y="4269571"/>
                  <a:pt x="1988471" y="4270688"/>
                </a:cubicBezTo>
                <a:cubicBezTo>
                  <a:pt x="1992226" y="4271804"/>
                  <a:pt x="1999736" y="4271804"/>
                  <a:pt x="2003490" y="4274037"/>
                </a:cubicBezTo>
                <a:lnTo>
                  <a:pt x="1996794" y="4275688"/>
                </a:lnTo>
                <a:lnTo>
                  <a:pt x="1965305" y="4273816"/>
                </a:lnTo>
                <a:lnTo>
                  <a:pt x="1952588" y="4274446"/>
                </a:lnTo>
                <a:close/>
                <a:moveTo>
                  <a:pt x="1601735" y="4267339"/>
                </a:moveTo>
                <a:cubicBezTo>
                  <a:pt x="1628018" y="4266223"/>
                  <a:pt x="1654301" y="4267339"/>
                  <a:pt x="1673074" y="4272921"/>
                </a:cubicBezTo>
                <a:cubicBezTo>
                  <a:pt x="1684339" y="4275153"/>
                  <a:pt x="1691848" y="4275153"/>
                  <a:pt x="1703112" y="4274037"/>
                </a:cubicBezTo>
                <a:cubicBezTo>
                  <a:pt x="1718131" y="4271804"/>
                  <a:pt x="1729395" y="4271804"/>
                  <a:pt x="1744415" y="4274037"/>
                </a:cubicBezTo>
                <a:cubicBezTo>
                  <a:pt x="1751924" y="4275153"/>
                  <a:pt x="1759433" y="4275153"/>
                  <a:pt x="1766943" y="4274037"/>
                </a:cubicBezTo>
                <a:cubicBezTo>
                  <a:pt x="1778207" y="4271804"/>
                  <a:pt x="1796980" y="4274037"/>
                  <a:pt x="1812000" y="4270688"/>
                </a:cubicBezTo>
                <a:cubicBezTo>
                  <a:pt x="1815754" y="4269572"/>
                  <a:pt x="1830773" y="4270688"/>
                  <a:pt x="1838282" y="4271804"/>
                </a:cubicBezTo>
                <a:lnTo>
                  <a:pt x="1879969" y="4273991"/>
                </a:lnTo>
                <a:lnTo>
                  <a:pt x="1791751" y="4280735"/>
                </a:lnTo>
                <a:lnTo>
                  <a:pt x="1744415" y="4280735"/>
                </a:lnTo>
                <a:cubicBezTo>
                  <a:pt x="1721886" y="4280735"/>
                  <a:pt x="1703112" y="4284084"/>
                  <a:pt x="1680584" y="4282967"/>
                </a:cubicBezTo>
                <a:cubicBezTo>
                  <a:pt x="1676829" y="4282967"/>
                  <a:pt x="1673074" y="4285200"/>
                  <a:pt x="1669320" y="4285200"/>
                </a:cubicBezTo>
                <a:lnTo>
                  <a:pt x="1668497" y="4285689"/>
                </a:lnTo>
                <a:lnTo>
                  <a:pt x="1657762" y="4285461"/>
                </a:lnTo>
                <a:cubicBezTo>
                  <a:pt x="1642743" y="4283228"/>
                  <a:pt x="1620215" y="4282112"/>
                  <a:pt x="1601441" y="4282112"/>
                </a:cubicBezTo>
                <a:cubicBezTo>
                  <a:pt x="1571403" y="4283228"/>
                  <a:pt x="1541365" y="4280996"/>
                  <a:pt x="1511327" y="4284345"/>
                </a:cubicBezTo>
                <a:cubicBezTo>
                  <a:pt x="1507573" y="4285461"/>
                  <a:pt x="1503818" y="4285461"/>
                  <a:pt x="1500063" y="4284345"/>
                </a:cubicBezTo>
                <a:cubicBezTo>
                  <a:pt x="1470026" y="4280996"/>
                  <a:pt x="1439988" y="4283228"/>
                  <a:pt x="1409950" y="4283228"/>
                </a:cubicBezTo>
                <a:cubicBezTo>
                  <a:pt x="1376157" y="4282112"/>
                  <a:pt x="1346120" y="4280996"/>
                  <a:pt x="1312327" y="4283228"/>
                </a:cubicBezTo>
                <a:lnTo>
                  <a:pt x="1257806" y="4284000"/>
                </a:lnTo>
                <a:lnTo>
                  <a:pt x="1230017" y="4282967"/>
                </a:lnTo>
                <a:cubicBezTo>
                  <a:pt x="1222508" y="4282967"/>
                  <a:pt x="1211243" y="4281851"/>
                  <a:pt x="1199979" y="4282967"/>
                </a:cubicBezTo>
                <a:cubicBezTo>
                  <a:pt x="1192470" y="4282967"/>
                  <a:pt x="1184960" y="4281851"/>
                  <a:pt x="1181205" y="4279618"/>
                </a:cubicBezTo>
                <a:cubicBezTo>
                  <a:pt x="1181205" y="4278502"/>
                  <a:pt x="1181205" y="4277386"/>
                  <a:pt x="1184960" y="4277386"/>
                </a:cubicBezTo>
                <a:cubicBezTo>
                  <a:pt x="1211243" y="4276269"/>
                  <a:pt x="1241281" y="4276269"/>
                  <a:pt x="1260055" y="4282967"/>
                </a:cubicBezTo>
                <a:cubicBezTo>
                  <a:pt x="1278828" y="4284084"/>
                  <a:pt x="1293847" y="4279618"/>
                  <a:pt x="1312621" y="4280735"/>
                </a:cubicBezTo>
                <a:cubicBezTo>
                  <a:pt x="1308866" y="4277386"/>
                  <a:pt x="1312621" y="4276269"/>
                  <a:pt x="1323885" y="4276269"/>
                </a:cubicBezTo>
                <a:cubicBezTo>
                  <a:pt x="1331394" y="4276269"/>
                  <a:pt x="1335149" y="4276269"/>
                  <a:pt x="1338904" y="4276269"/>
                </a:cubicBezTo>
                <a:lnTo>
                  <a:pt x="1338904" y="4273182"/>
                </a:lnTo>
                <a:lnTo>
                  <a:pt x="1342365" y="4273182"/>
                </a:lnTo>
                <a:lnTo>
                  <a:pt x="1460595" y="4274779"/>
                </a:lnTo>
                <a:lnTo>
                  <a:pt x="1466565" y="4275153"/>
                </a:lnTo>
                <a:lnTo>
                  <a:pt x="1488252" y="4275153"/>
                </a:lnTo>
                <a:lnTo>
                  <a:pt x="1507573" y="4275414"/>
                </a:lnTo>
                <a:lnTo>
                  <a:pt x="1508451" y="4275153"/>
                </a:lnTo>
                <a:lnTo>
                  <a:pt x="1526640" y="4275153"/>
                </a:lnTo>
                <a:cubicBezTo>
                  <a:pt x="1545414" y="4275153"/>
                  <a:pt x="1564188" y="4274037"/>
                  <a:pt x="1582961" y="4269572"/>
                </a:cubicBezTo>
                <a:cubicBezTo>
                  <a:pt x="1586716" y="4268455"/>
                  <a:pt x="1594225" y="4267339"/>
                  <a:pt x="1601735" y="4267339"/>
                </a:cubicBezTo>
                <a:close/>
                <a:moveTo>
                  <a:pt x="2093587" y="4267118"/>
                </a:moveTo>
                <a:lnTo>
                  <a:pt x="2104230" y="4267118"/>
                </a:lnTo>
                <a:cubicBezTo>
                  <a:pt x="2119249" y="4267118"/>
                  <a:pt x="2134268" y="4266002"/>
                  <a:pt x="2145532" y="4269351"/>
                </a:cubicBezTo>
                <a:cubicBezTo>
                  <a:pt x="2145532" y="4269351"/>
                  <a:pt x="2149286" y="4269351"/>
                  <a:pt x="2153041" y="4269351"/>
                </a:cubicBezTo>
                <a:cubicBezTo>
                  <a:pt x="2171815" y="4266002"/>
                  <a:pt x="2190588" y="4270467"/>
                  <a:pt x="2209362" y="4269351"/>
                </a:cubicBezTo>
                <a:cubicBezTo>
                  <a:pt x="2228136" y="4268234"/>
                  <a:pt x="2246909" y="4268234"/>
                  <a:pt x="2265683" y="4269351"/>
                </a:cubicBezTo>
                <a:lnTo>
                  <a:pt x="2392886" y="4271069"/>
                </a:lnTo>
                <a:lnTo>
                  <a:pt x="2402917" y="4272837"/>
                </a:lnTo>
                <a:cubicBezTo>
                  <a:pt x="2407141" y="4273395"/>
                  <a:pt x="2410896" y="4273953"/>
                  <a:pt x="2412773" y="4275069"/>
                </a:cubicBezTo>
                <a:cubicBezTo>
                  <a:pt x="2416527" y="4277302"/>
                  <a:pt x="2424037" y="4278418"/>
                  <a:pt x="2416527" y="4280651"/>
                </a:cubicBezTo>
                <a:cubicBezTo>
                  <a:pt x="2412773" y="4281767"/>
                  <a:pt x="2412773" y="4284000"/>
                  <a:pt x="2409018" y="4284000"/>
                </a:cubicBezTo>
                <a:cubicBezTo>
                  <a:pt x="2401508" y="4284000"/>
                  <a:pt x="2393999" y="4285116"/>
                  <a:pt x="2390244" y="4284000"/>
                </a:cubicBezTo>
                <a:cubicBezTo>
                  <a:pt x="2375225" y="4281767"/>
                  <a:pt x="2360207" y="4280651"/>
                  <a:pt x="2345188" y="4279535"/>
                </a:cubicBezTo>
                <a:cubicBezTo>
                  <a:pt x="2339555" y="4278418"/>
                  <a:pt x="2336739" y="4278139"/>
                  <a:pt x="2334392" y="4278558"/>
                </a:cubicBezTo>
                <a:lnTo>
                  <a:pt x="2330218" y="4280237"/>
                </a:lnTo>
                <a:lnTo>
                  <a:pt x="2318917" y="4279397"/>
                </a:lnTo>
                <a:lnTo>
                  <a:pt x="2235645" y="4279397"/>
                </a:lnTo>
                <a:cubicBezTo>
                  <a:pt x="2209362" y="4280514"/>
                  <a:pt x="2183079" y="4280514"/>
                  <a:pt x="2156796" y="4280514"/>
                </a:cubicBezTo>
                <a:lnTo>
                  <a:pt x="2145918" y="4282939"/>
                </a:lnTo>
                <a:lnTo>
                  <a:pt x="2104868" y="4278502"/>
                </a:lnTo>
                <a:cubicBezTo>
                  <a:pt x="2086094" y="4277386"/>
                  <a:pt x="2067321" y="4277386"/>
                  <a:pt x="2048547" y="4274037"/>
                </a:cubicBezTo>
                <a:cubicBezTo>
                  <a:pt x="2056056" y="4272921"/>
                  <a:pt x="2056056" y="4270688"/>
                  <a:pt x="2063566" y="4270688"/>
                </a:cubicBezTo>
                <a:close/>
                <a:moveTo>
                  <a:pt x="2434998" y="4263625"/>
                </a:moveTo>
                <a:lnTo>
                  <a:pt x="2432954" y="4264046"/>
                </a:lnTo>
                <a:cubicBezTo>
                  <a:pt x="2432485" y="4264744"/>
                  <a:pt x="2433424" y="4265581"/>
                  <a:pt x="2435301" y="4266139"/>
                </a:cubicBezTo>
                <a:cubicBezTo>
                  <a:pt x="2435301" y="4267255"/>
                  <a:pt x="2442810" y="4267255"/>
                  <a:pt x="2435301" y="4268372"/>
                </a:cubicBezTo>
                <a:cubicBezTo>
                  <a:pt x="2435301" y="4268372"/>
                  <a:pt x="2431546" y="4269488"/>
                  <a:pt x="2431546" y="4268372"/>
                </a:cubicBezTo>
                <a:lnTo>
                  <a:pt x="2416398" y="4267921"/>
                </a:lnTo>
                <a:lnTo>
                  <a:pt x="2419627" y="4266002"/>
                </a:lnTo>
                <a:cubicBezTo>
                  <a:pt x="2423381" y="4266002"/>
                  <a:pt x="2427136" y="4263769"/>
                  <a:pt x="2430891" y="4263769"/>
                </a:cubicBezTo>
                <a:close/>
                <a:moveTo>
                  <a:pt x="2463656" y="4262623"/>
                </a:moveTo>
                <a:lnTo>
                  <a:pt x="2465339" y="4262790"/>
                </a:lnTo>
                <a:lnTo>
                  <a:pt x="2458888" y="4262790"/>
                </a:lnTo>
                <a:close/>
                <a:moveTo>
                  <a:pt x="375112" y="4259231"/>
                </a:moveTo>
                <a:lnTo>
                  <a:pt x="381039" y="4259525"/>
                </a:lnTo>
                <a:lnTo>
                  <a:pt x="385666" y="4259525"/>
                </a:lnTo>
                <a:lnTo>
                  <a:pt x="377463" y="4272344"/>
                </a:lnTo>
                <a:lnTo>
                  <a:pt x="368788" y="4270943"/>
                </a:lnTo>
                <a:lnTo>
                  <a:pt x="374337" y="4261420"/>
                </a:lnTo>
                <a:close/>
                <a:moveTo>
                  <a:pt x="1102063" y="4245274"/>
                </a:moveTo>
                <a:cubicBezTo>
                  <a:pt x="1113327" y="4246391"/>
                  <a:pt x="1124591" y="4246391"/>
                  <a:pt x="1132100" y="4249739"/>
                </a:cubicBezTo>
                <a:cubicBezTo>
                  <a:pt x="1132100" y="4250856"/>
                  <a:pt x="1135855" y="4251972"/>
                  <a:pt x="1132100" y="4253088"/>
                </a:cubicBezTo>
                <a:cubicBezTo>
                  <a:pt x="1124591" y="4254205"/>
                  <a:pt x="1117082" y="4253088"/>
                  <a:pt x="1120836" y="4256437"/>
                </a:cubicBezTo>
                <a:cubicBezTo>
                  <a:pt x="1120836" y="4258670"/>
                  <a:pt x="1128346" y="4257554"/>
                  <a:pt x="1132100" y="4257554"/>
                </a:cubicBezTo>
                <a:cubicBezTo>
                  <a:pt x="1135855" y="4257554"/>
                  <a:pt x="1139610" y="4257554"/>
                  <a:pt x="1147119" y="4257554"/>
                </a:cubicBezTo>
                <a:cubicBezTo>
                  <a:pt x="1150874" y="4257554"/>
                  <a:pt x="1158383" y="4257554"/>
                  <a:pt x="1165893" y="4257554"/>
                </a:cubicBezTo>
                <a:cubicBezTo>
                  <a:pt x="1165893" y="4258670"/>
                  <a:pt x="1165893" y="4259786"/>
                  <a:pt x="1165893" y="4260902"/>
                </a:cubicBezTo>
                <a:cubicBezTo>
                  <a:pt x="1162138" y="4260902"/>
                  <a:pt x="1158383" y="4260902"/>
                  <a:pt x="1150874" y="4260902"/>
                </a:cubicBezTo>
                <a:cubicBezTo>
                  <a:pt x="1145242" y="4260902"/>
                  <a:pt x="1141487" y="4261181"/>
                  <a:pt x="1139610" y="4261879"/>
                </a:cubicBezTo>
                <a:lnTo>
                  <a:pt x="1139610" y="4264293"/>
                </a:lnTo>
                <a:lnTo>
                  <a:pt x="1098602" y="4265106"/>
                </a:lnTo>
                <a:lnTo>
                  <a:pt x="1075105" y="4265633"/>
                </a:lnTo>
                <a:lnTo>
                  <a:pt x="1052312" y="4261879"/>
                </a:lnTo>
                <a:lnTo>
                  <a:pt x="1019741" y="4261992"/>
                </a:lnTo>
                <a:lnTo>
                  <a:pt x="1014017" y="4260960"/>
                </a:lnTo>
                <a:lnTo>
                  <a:pt x="1014017" y="4247828"/>
                </a:lnTo>
                <a:lnTo>
                  <a:pt x="1026968" y="4247507"/>
                </a:lnTo>
                <a:cubicBezTo>
                  <a:pt x="1049497" y="4248623"/>
                  <a:pt x="1075780" y="4245274"/>
                  <a:pt x="1102063" y="4245274"/>
                </a:cubicBezTo>
                <a:close/>
                <a:moveTo>
                  <a:pt x="1394931" y="4241925"/>
                </a:moveTo>
                <a:cubicBezTo>
                  <a:pt x="1417460" y="4240809"/>
                  <a:pt x="1436233" y="4243042"/>
                  <a:pt x="1455007" y="4241925"/>
                </a:cubicBezTo>
                <a:cubicBezTo>
                  <a:pt x="1470026" y="4240809"/>
                  <a:pt x="1481290" y="4244158"/>
                  <a:pt x="1500063" y="4244158"/>
                </a:cubicBezTo>
                <a:cubicBezTo>
                  <a:pt x="1511327" y="4243042"/>
                  <a:pt x="1526346" y="4244158"/>
                  <a:pt x="1541365" y="4244158"/>
                </a:cubicBezTo>
                <a:cubicBezTo>
                  <a:pt x="1545120" y="4244158"/>
                  <a:pt x="1545120" y="4244158"/>
                  <a:pt x="1548875" y="4244158"/>
                </a:cubicBezTo>
                <a:cubicBezTo>
                  <a:pt x="1563894" y="4249739"/>
                  <a:pt x="1582667" y="4248623"/>
                  <a:pt x="1601441" y="4246391"/>
                </a:cubicBezTo>
                <a:cubicBezTo>
                  <a:pt x="1616460" y="4244158"/>
                  <a:pt x="1631479" y="4245274"/>
                  <a:pt x="1646498" y="4241925"/>
                </a:cubicBezTo>
                <a:cubicBezTo>
                  <a:pt x="1646498" y="4241925"/>
                  <a:pt x="1650252" y="4241925"/>
                  <a:pt x="1654007" y="4243042"/>
                </a:cubicBezTo>
                <a:cubicBezTo>
                  <a:pt x="1657762" y="4244158"/>
                  <a:pt x="1661516" y="4244158"/>
                  <a:pt x="1665271" y="4244158"/>
                </a:cubicBezTo>
                <a:cubicBezTo>
                  <a:pt x="1702818" y="4243042"/>
                  <a:pt x="1740366" y="4247507"/>
                  <a:pt x="1777913" y="4245274"/>
                </a:cubicBezTo>
                <a:cubicBezTo>
                  <a:pt x="1792932" y="4245274"/>
                  <a:pt x="1800441" y="4248623"/>
                  <a:pt x="1811705" y="4247507"/>
                </a:cubicBezTo>
                <a:cubicBezTo>
                  <a:pt x="1822970" y="4247507"/>
                  <a:pt x="1837988" y="4247507"/>
                  <a:pt x="1849253" y="4247507"/>
                </a:cubicBezTo>
                <a:cubicBezTo>
                  <a:pt x="1871781" y="4248623"/>
                  <a:pt x="1890555" y="4244158"/>
                  <a:pt x="1909328" y="4246391"/>
                </a:cubicBezTo>
                <a:cubicBezTo>
                  <a:pt x="1916838" y="4246391"/>
                  <a:pt x="1920593" y="4246391"/>
                  <a:pt x="1924347" y="4246391"/>
                </a:cubicBezTo>
                <a:cubicBezTo>
                  <a:pt x="1928102" y="4246391"/>
                  <a:pt x="1931857" y="4245274"/>
                  <a:pt x="1935611" y="4247507"/>
                </a:cubicBezTo>
                <a:cubicBezTo>
                  <a:pt x="1935611" y="4248623"/>
                  <a:pt x="1931857" y="4250856"/>
                  <a:pt x="1928102" y="4250856"/>
                </a:cubicBezTo>
                <a:cubicBezTo>
                  <a:pt x="1916838" y="4251972"/>
                  <a:pt x="1905573" y="4255321"/>
                  <a:pt x="1890555" y="4255321"/>
                </a:cubicBezTo>
                <a:cubicBezTo>
                  <a:pt x="1883045" y="4255321"/>
                  <a:pt x="1883045" y="4257554"/>
                  <a:pt x="1875536" y="4258670"/>
                </a:cubicBezTo>
                <a:lnTo>
                  <a:pt x="1898774" y="4260512"/>
                </a:lnTo>
                <a:lnTo>
                  <a:pt x="1894603" y="4260502"/>
                </a:lnTo>
                <a:cubicBezTo>
                  <a:pt x="1875830" y="4259804"/>
                  <a:pt x="1857056" y="4258967"/>
                  <a:pt x="1838282" y="4259525"/>
                </a:cubicBezTo>
                <a:lnTo>
                  <a:pt x="1830242" y="4258728"/>
                </a:lnTo>
                <a:lnTo>
                  <a:pt x="1830479" y="4258670"/>
                </a:lnTo>
                <a:cubicBezTo>
                  <a:pt x="1826724" y="4256437"/>
                  <a:pt x="1819215" y="4256437"/>
                  <a:pt x="1815460" y="4255321"/>
                </a:cubicBezTo>
                <a:cubicBezTo>
                  <a:pt x="1792932" y="4253088"/>
                  <a:pt x="1785423" y="4253088"/>
                  <a:pt x="1777913" y="4259786"/>
                </a:cubicBezTo>
                <a:cubicBezTo>
                  <a:pt x="1774158" y="4262019"/>
                  <a:pt x="1770403" y="4262019"/>
                  <a:pt x="1766649" y="4260902"/>
                </a:cubicBezTo>
                <a:cubicBezTo>
                  <a:pt x="1755385" y="4258670"/>
                  <a:pt x="1740366" y="4259786"/>
                  <a:pt x="1729101" y="4259786"/>
                </a:cubicBezTo>
                <a:cubicBezTo>
                  <a:pt x="1706573" y="4259786"/>
                  <a:pt x="1687800" y="4259786"/>
                  <a:pt x="1665271" y="4256437"/>
                </a:cubicBezTo>
                <a:cubicBezTo>
                  <a:pt x="1657762" y="4255321"/>
                  <a:pt x="1642743" y="4254205"/>
                  <a:pt x="1638988" y="4255321"/>
                </a:cubicBezTo>
                <a:lnTo>
                  <a:pt x="1616447" y="4257292"/>
                </a:lnTo>
                <a:lnTo>
                  <a:pt x="1567942" y="4257292"/>
                </a:lnTo>
                <a:lnTo>
                  <a:pt x="1544768" y="4258670"/>
                </a:lnTo>
                <a:lnTo>
                  <a:pt x="1530101" y="4258670"/>
                </a:lnTo>
                <a:cubicBezTo>
                  <a:pt x="1518837" y="4259786"/>
                  <a:pt x="1511327" y="4259786"/>
                  <a:pt x="1500063" y="4257554"/>
                </a:cubicBezTo>
                <a:cubicBezTo>
                  <a:pt x="1481290" y="4251972"/>
                  <a:pt x="1455007" y="4250856"/>
                  <a:pt x="1428724" y="4251972"/>
                </a:cubicBezTo>
                <a:cubicBezTo>
                  <a:pt x="1421214" y="4251972"/>
                  <a:pt x="1413705" y="4253088"/>
                  <a:pt x="1409950" y="4254205"/>
                </a:cubicBezTo>
                <a:cubicBezTo>
                  <a:pt x="1391176" y="4258670"/>
                  <a:pt x="1372403" y="4259786"/>
                  <a:pt x="1353629" y="4259786"/>
                </a:cubicBezTo>
                <a:cubicBezTo>
                  <a:pt x="1334855" y="4259786"/>
                  <a:pt x="1312327" y="4259786"/>
                  <a:pt x="1293554" y="4259786"/>
                </a:cubicBezTo>
                <a:cubicBezTo>
                  <a:pt x="1271025" y="4259786"/>
                  <a:pt x="1244742" y="4258670"/>
                  <a:pt x="1222214" y="4255321"/>
                </a:cubicBezTo>
                <a:cubicBezTo>
                  <a:pt x="1214704" y="4255321"/>
                  <a:pt x="1207195" y="4255321"/>
                  <a:pt x="1203440" y="4255321"/>
                </a:cubicBezTo>
                <a:cubicBezTo>
                  <a:pt x="1192176" y="4255321"/>
                  <a:pt x="1188421" y="4254205"/>
                  <a:pt x="1184667" y="4251972"/>
                </a:cubicBezTo>
                <a:cubicBezTo>
                  <a:pt x="1210950" y="4253088"/>
                  <a:pt x="1229723" y="4249739"/>
                  <a:pt x="1252252" y="4249739"/>
                </a:cubicBezTo>
                <a:cubicBezTo>
                  <a:pt x="1282289" y="4248623"/>
                  <a:pt x="1312327" y="4247507"/>
                  <a:pt x="1338610" y="4245274"/>
                </a:cubicBezTo>
                <a:cubicBezTo>
                  <a:pt x="1357384" y="4244158"/>
                  <a:pt x="1376157" y="4243042"/>
                  <a:pt x="1394931" y="4241925"/>
                </a:cubicBezTo>
                <a:close/>
                <a:moveTo>
                  <a:pt x="2025381" y="4241443"/>
                </a:moveTo>
                <a:cubicBezTo>
                  <a:pt x="2036645" y="4242560"/>
                  <a:pt x="2047909" y="4242560"/>
                  <a:pt x="2055418" y="4245908"/>
                </a:cubicBezTo>
                <a:cubicBezTo>
                  <a:pt x="2055418" y="4247025"/>
                  <a:pt x="2059173" y="4248141"/>
                  <a:pt x="2055418" y="4249257"/>
                </a:cubicBezTo>
                <a:cubicBezTo>
                  <a:pt x="2047909" y="4250374"/>
                  <a:pt x="2040400" y="4249257"/>
                  <a:pt x="2044154" y="4252606"/>
                </a:cubicBezTo>
                <a:cubicBezTo>
                  <a:pt x="2044154" y="4254839"/>
                  <a:pt x="2051664" y="4253723"/>
                  <a:pt x="2055418" y="4253723"/>
                </a:cubicBezTo>
                <a:cubicBezTo>
                  <a:pt x="2059173" y="4253723"/>
                  <a:pt x="2062928" y="4253723"/>
                  <a:pt x="2070437" y="4253723"/>
                </a:cubicBezTo>
                <a:cubicBezTo>
                  <a:pt x="2074192" y="4253723"/>
                  <a:pt x="2081701" y="4253723"/>
                  <a:pt x="2089211" y="4253723"/>
                </a:cubicBezTo>
                <a:cubicBezTo>
                  <a:pt x="2089211" y="4254839"/>
                  <a:pt x="2089211" y="4255955"/>
                  <a:pt x="2089211" y="4257071"/>
                </a:cubicBezTo>
                <a:cubicBezTo>
                  <a:pt x="2085456" y="4257071"/>
                  <a:pt x="2081701" y="4257071"/>
                  <a:pt x="2074192" y="4257071"/>
                </a:cubicBezTo>
                <a:cubicBezTo>
                  <a:pt x="2062928" y="4257071"/>
                  <a:pt x="2059173" y="4258188"/>
                  <a:pt x="2062928" y="4261537"/>
                </a:cubicBezTo>
                <a:lnTo>
                  <a:pt x="2054543" y="4261893"/>
                </a:lnTo>
                <a:lnTo>
                  <a:pt x="2053709" y="4261897"/>
                </a:lnTo>
                <a:cubicBezTo>
                  <a:pt x="2043853" y="4262594"/>
                  <a:pt x="2033528" y="4263432"/>
                  <a:pt x="2022264" y="4262874"/>
                </a:cubicBezTo>
                <a:lnTo>
                  <a:pt x="2004928" y="4262874"/>
                </a:lnTo>
                <a:lnTo>
                  <a:pt x="1975630" y="4258048"/>
                </a:lnTo>
                <a:lnTo>
                  <a:pt x="1937335" y="4258181"/>
                </a:lnTo>
                <a:lnTo>
                  <a:pt x="1937335" y="4243997"/>
                </a:lnTo>
                <a:lnTo>
                  <a:pt x="1950286" y="4243676"/>
                </a:lnTo>
                <a:cubicBezTo>
                  <a:pt x="1972815" y="4244792"/>
                  <a:pt x="1999098" y="4241443"/>
                  <a:pt x="2025381" y="4241443"/>
                </a:cubicBezTo>
                <a:close/>
                <a:moveTo>
                  <a:pt x="2318249" y="4238094"/>
                </a:moveTo>
                <a:cubicBezTo>
                  <a:pt x="2340778" y="4236978"/>
                  <a:pt x="2359551" y="4239211"/>
                  <a:pt x="2378325" y="4238094"/>
                </a:cubicBezTo>
                <a:cubicBezTo>
                  <a:pt x="2393344" y="4236978"/>
                  <a:pt x="2404608" y="4240327"/>
                  <a:pt x="2423381" y="4240327"/>
                </a:cubicBezTo>
                <a:cubicBezTo>
                  <a:pt x="2434645" y="4239211"/>
                  <a:pt x="2449664" y="4240327"/>
                  <a:pt x="2464683" y="4240327"/>
                </a:cubicBezTo>
                <a:cubicBezTo>
                  <a:pt x="2468438" y="4240327"/>
                  <a:pt x="2468438" y="4240327"/>
                  <a:pt x="2472193" y="4240327"/>
                </a:cubicBezTo>
                <a:lnTo>
                  <a:pt x="2476849" y="4241084"/>
                </a:lnTo>
                <a:lnTo>
                  <a:pt x="2472848" y="4241580"/>
                </a:lnTo>
                <a:cubicBezTo>
                  <a:pt x="2446565" y="4241580"/>
                  <a:pt x="2427792" y="4247162"/>
                  <a:pt x="2401508" y="4246046"/>
                </a:cubicBezTo>
                <a:cubicBezTo>
                  <a:pt x="2401508" y="4246046"/>
                  <a:pt x="2401508" y="4247162"/>
                  <a:pt x="2401508" y="4247162"/>
                </a:cubicBezTo>
                <a:cubicBezTo>
                  <a:pt x="2401508" y="4248278"/>
                  <a:pt x="2401508" y="4248278"/>
                  <a:pt x="2401508" y="4249395"/>
                </a:cubicBezTo>
                <a:cubicBezTo>
                  <a:pt x="2405263" y="4249395"/>
                  <a:pt x="2412773" y="4249395"/>
                  <a:pt x="2416527" y="4249395"/>
                </a:cubicBezTo>
                <a:cubicBezTo>
                  <a:pt x="2424037" y="4249953"/>
                  <a:pt x="2427791" y="4250511"/>
                  <a:pt x="2429199" y="4251487"/>
                </a:cubicBezTo>
                <a:lnTo>
                  <a:pt x="2428458" y="4253911"/>
                </a:lnTo>
                <a:lnTo>
                  <a:pt x="2423381" y="4253723"/>
                </a:lnTo>
                <a:cubicBezTo>
                  <a:pt x="2404608" y="4248141"/>
                  <a:pt x="2378325" y="4247025"/>
                  <a:pt x="2352042" y="4248141"/>
                </a:cubicBezTo>
                <a:cubicBezTo>
                  <a:pt x="2344532" y="4248141"/>
                  <a:pt x="2337023" y="4249257"/>
                  <a:pt x="2333268" y="4250374"/>
                </a:cubicBezTo>
                <a:cubicBezTo>
                  <a:pt x="2314494" y="4254839"/>
                  <a:pt x="2295721" y="4255955"/>
                  <a:pt x="2276947" y="4255955"/>
                </a:cubicBezTo>
                <a:cubicBezTo>
                  <a:pt x="2258173" y="4255955"/>
                  <a:pt x="2235645" y="4255955"/>
                  <a:pt x="2216872" y="4255955"/>
                </a:cubicBezTo>
                <a:cubicBezTo>
                  <a:pt x="2194343" y="4255955"/>
                  <a:pt x="2168060" y="4254839"/>
                  <a:pt x="2145532" y="4251490"/>
                </a:cubicBezTo>
                <a:cubicBezTo>
                  <a:pt x="2138022" y="4251490"/>
                  <a:pt x="2130513" y="4251490"/>
                  <a:pt x="2126758" y="4251490"/>
                </a:cubicBezTo>
                <a:cubicBezTo>
                  <a:pt x="2115494" y="4251490"/>
                  <a:pt x="2111739" y="4250374"/>
                  <a:pt x="2107985" y="4248141"/>
                </a:cubicBezTo>
                <a:cubicBezTo>
                  <a:pt x="2134268" y="4249257"/>
                  <a:pt x="2153041" y="4245908"/>
                  <a:pt x="2175570" y="4245908"/>
                </a:cubicBezTo>
                <a:cubicBezTo>
                  <a:pt x="2205607" y="4244792"/>
                  <a:pt x="2235645" y="4243676"/>
                  <a:pt x="2261928" y="4241443"/>
                </a:cubicBezTo>
                <a:cubicBezTo>
                  <a:pt x="2280702" y="4240327"/>
                  <a:pt x="2299475" y="4239211"/>
                  <a:pt x="2318249" y="4238094"/>
                </a:cubicBezTo>
                <a:close/>
                <a:moveTo>
                  <a:pt x="3696532" y="4218992"/>
                </a:moveTo>
                <a:cubicBezTo>
                  <a:pt x="3696532" y="4218992"/>
                  <a:pt x="3696532" y="4220108"/>
                  <a:pt x="3692778" y="4220108"/>
                </a:cubicBezTo>
                <a:cubicBezTo>
                  <a:pt x="3696532" y="4222341"/>
                  <a:pt x="3700287" y="4221224"/>
                  <a:pt x="3707796" y="4221224"/>
                </a:cubicBezTo>
                <a:cubicBezTo>
                  <a:pt x="3711551" y="4221224"/>
                  <a:pt x="3711551" y="4222341"/>
                  <a:pt x="3711551" y="4222341"/>
                </a:cubicBezTo>
                <a:cubicBezTo>
                  <a:pt x="3711551" y="4223457"/>
                  <a:pt x="3711551" y="4225689"/>
                  <a:pt x="3707796" y="4224573"/>
                </a:cubicBezTo>
                <a:cubicBezTo>
                  <a:pt x="3704042" y="4224573"/>
                  <a:pt x="3700287" y="4226806"/>
                  <a:pt x="3696532" y="4226806"/>
                </a:cubicBezTo>
                <a:cubicBezTo>
                  <a:pt x="3674004" y="4225689"/>
                  <a:pt x="3655230" y="4229038"/>
                  <a:pt x="3632702" y="4229038"/>
                </a:cubicBezTo>
                <a:cubicBezTo>
                  <a:pt x="3565117" y="4229038"/>
                  <a:pt x="3493777" y="4229038"/>
                  <a:pt x="3426192" y="4229038"/>
                </a:cubicBezTo>
                <a:cubicBezTo>
                  <a:pt x="3403664" y="4229038"/>
                  <a:pt x="3384890" y="4230155"/>
                  <a:pt x="3373626" y="4235736"/>
                </a:cubicBezTo>
                <a:cubicBezTo>
                  <a:pt x="3377381" y="4237969"/>
                  <a:pt x="3384890" y="4237969"/>
                  <a:pt x="3388645" y="4239085"/>
                </a:cubicBezTo>
                <a:cubicBezTo>
                  <a:pt x="3411173" y="4241318"/>
                  <a:pt x="3418682" y="4241318"/>
                  <a:pt x="3426192" y="4234620"/>
                </a:cubicBezTo>
                <a:cubicBezTo>
                  <a:pt x="3429947" y="4232387"/>
                  <a:pt x="3433702" y="4232387"/>
                  <a:pt x="3437456" y="4233504"/>
                </a:cubicBezTo>
                <a:cubicBezTo>
                  <a:pt x="3448720" y="4235736"/>
                  <a:pt x="3463739" y="4234620"/>
                  <a:pt x="3475004" y="4234620"/>
                </a:cubicBezTo>
                <a:cubicBezTo>
                  <a:pt x="3497532" y="4234620"/>
                  <a:pt x="3516305" y="4234620"/>
                  <a:pt x="3538834" y="4237969"/>
                </a:cubicBezTo>
                <a:cubicBezTo>
                  <a:pt x="3546343" y="4239085"/>
                  <a:pt x="3561362" y="4240201"/>
                  <a:pt x="3565117" y="4239085"/>
                </a:cubicBezTo>
                <a:cubicBezTo>
                  <a:pt x="3580136" y="4235736"/>
                  <a:pt x="3598909" y="4237969"/>
                  <a:pt x="3610174" y="4235736"/>
                </a:cubicBezTo>
                <a:cubicBezTo>
                  <a:pt x="3617683" y="4234620"/>
                  <a:pt x="3625192" y="4234620"/>
                  <a:pt x="3632702" y="4235736"/>
                </a:cubicBezTo>
                <a:cubicBezTo>
                  <a:pt x="3647721" y="4237969"/>
                  <a:pt x="3658985" y="4237969"/>
                  <a:pt x="3674004" y="4235736"/>
                </a:cubicBezTo>
                <a:cubicBezTo>
                  <a:pt x="3685268" y="4234620"/>
                  <a:pt x="3692778" y="4234620"/>
                  <a:pt x="3704042" y="4236852"/>
                </a:cubicBezTo>
                <a:lnTo>
                  <a:pt x="3764670" y="4241596"/>
                </a:lnTo>
                <a:lnTo>
                  <a:pt x="3764883" y="4241580"/>
                </a:lnTo>
                <a:cubicBezTo>
                  <a:pt x="3779902" y="4241580"/>
                  <a:pt x="3794921" y="4239348"/>
                  <a:pt x="3809940" y="4235999"/>
                </a:cubicBezTo>
                <a:cubicBezTo>
                  <a:pt x="3809940" y="4234883"/>
                  <a:pt x="3817449" y="4234883"/>
                  <a:pt x="3817449" y="4233766"/>
                </a:cubicBezTo>
                <a:cubicBezTo>
                  <a:pt x="3817449" y="4231534"/>
                  <a:pt x="3809940" y="4231534"/>
                  <a:pt x="3806185" y="4231534"/>
                </a:cubicBezTo>
                <a:cubicBezTo>
                  <a:pt x="3794921" y="4231534"/>
                  <a:pt x="3783657" y="4231534"/>
                  <a:pt x="3772393" y="4231534"/>
                </a:cubicBezTo>
                <a:cubicBezTo>
                  <a:pt x="3768638" y="4231534"/>
                  <a:pt x="3764883" y="4231534"/>
                  <a:pt x="3764883" y="4230417"/>
                </a:cubicBezTo>
                <a:cubicBezTo>
                  <a:pt x="3764883" y="4229301"/>
                  <a:pt x="3764883" y="4228185"/>
                  <a:pt x="3768638" y="4228185"/>
                </a:cubicBezTo>
                <a:cubicBezTo>
                  <a:pt x="3776147" y="4228185"/>
                  <a:pt x="3779902" y="4225952"/>
                  <a:pt x="3791166" y="4225952"/>
                </a:cubicBezTo>
                <a:cubicBezTo>
                  <a:pt x="3802430" y="4225952"/>
                  <a:pt x="3813695" y="4225952"/>
                  <a:pt x="3824959" y="4225952"/>
                </a:cubicBezTo>
                <a:cubicBezTo>
                  <a:pt x="3832468" y="4224836"/>
                  <a:pt x="3828714" y="4222603"/>
                  <a:pt x="3828714" y="4221487"/>
                </a:cubicBezTo>
                <a:lnTo>
                  <a:pt x="3828714" y="4220443"/>
                </a:lnTo>
                <a:lnTo>
                  <a:pt x="3779136" y="4219271"/>
                </a:lnTo>
                <a:cubicBezTo>
                  <a:pt x="3751914" y="4219271"/>
                  <a:pt x="3724693" y="4219550"/>
                  <a:pt x="3696532" y="4218992"/>
                </a:cubicBezTo>
                <a:close/>
                <a:moveTo>
                  <a:pt x="2480358" y="4212557"/>
                </a:moveTo>
                <a:cubicBezTo>
                  <a:pt x="2502886" y="4212557"/>
                  <a:pt x="2514150" y="4218138"/>
                  <a:pt x="2536679" y="4219255"/>
                </a:cubicBezTo>
                <a:cubicBezTo>
                  <a:pt x="2536679" y="4219255"/>
                  <a:pt x="2536679" y="4220371"/>
                  <a:pt x="2536679" y="4221487"/>
                </a:cubicBezTo>
                <a:cubicBezTo>
                  <a:pt x="2536679" y="4222603"/>
                  <a:pt x="2540433" y="4224836"/>
                  <a:pt x="2532924" y="4225952"/>
                </a:cubicBezTo>
                <a:cubicBezTo>
                  <a:pt x="2521660" y="4225952"/>
                  <a:pt x="2510395" y="4225952"/>
                  <a:pt x="2499131" y="4225952"/>
                </a:cubicBezTo>
                <a:cubicBezTo>
                  <a:pt x="2487867" y="4225952"/>
                  <a:pt x="2484112" y="4228185"/>
                  <a:pt x="2476603" y="4228185"/>
                </a:cubicBezTo>
                <a:cubicBezTo>
                  <a:pt x="2472848" y="4228185"/>
                  <a:pt x="2472848" y="4229301"/>
                  <a:pt x="2472848" y="4230417"/>
                </a:cubicBezTo>
                <a:cubicBezTo>
                  <a:pt x="2472848" y="4231534"/>
                  <a:pt x="2476603" y="4231534"/>
                  <a:pt x="2480358" y="4231534"/>
                </a:cubicBezTo>
                <a:cubicBezTo>
                  <a:pt x="2491622" y="4231534"/>
                  <a:pt x="2502886" y="4231534"/>
                  <a:pt x="2514150" y="4231534"/>
                </a:cubicBezTo>
                <a:cubicBezTo>
                  <a:pt x="2517905" y="4231534"/>
                  <a:pt x="2525414" y="4231534"/>
                  <a:pt x="2525414" y="4233766"/>
                </a:cubicBezTo>
                <a:cubicBezTo>
                  <a:pt x="2525414" y="4234883"/>
                  <a:pt x="2517905" y="4234883"/>
                  <a:pt x="2517905" y="4235999"/>
                </a:cubicBezTo>
                <a:lnTo>
                  <a:pt x="2479451" y="4240762"/>
                </a:lnTo>
                <a:lnTo>
                  <a:pt x="2476087" y="4240183"/>
                </a:lnTo>
                <a:cubicBezTo>
                  <a:pt x="2471863" y="4237532"/>
                  <a:pt x="2470925" y="4234183"/>
                  <a:pt x="2469048" y="4231392"/>
                </a:cubicBezTo>
                <a:cubicBezTo>
                  <a:pt x="2467170" y="4227485"/>
                  <a:pt x="2461538" y="4224136"/>
                  <a:pt x="2454029" y="4221066"/>
                </a:cubicBezTo>
                <a:lnTo>
                  <a:pt x="2430738" y="4213400"/>
                </a:lnTo>
                <a:close/>
                <a:moveTo>
                  <a:pt x="524958" y="4211504"/>
                </a:moveTo>
                <a:cubicBezTo>
                  <a:pt x="524958" y="4211504"/>
                  <a:pt x="528712" y="4211504"/>
                  <a:pt x="532467" y="4212621"/>
                </a:cubicBezTo>
                <a:cubicBezTo>
                  <a:pt x="536222" y="4213737"/>
                  <a:pt x="539977" y="4213737"/>
                  <a:pt x="543731" y="4213737"/>
                </a:cubicBezTo>
                <a:cubicBezTo>
                  <a:pt x="581279" y="4212621"/>
                  <a:pt x="618826" y="4217086"/>
                  <a:pt x="656373" y="4214853"/>
                </a:cubicBezTo>
                <a:cubicBezTo>
                  <a:pt x="671392" y="4214853"/>
                  <a:pt x="678901" y="4218202"/>
                  <a:pt x="690166" y="4217086"/>
                </a:cubicBezTo>
                <a:cubicBezTo>
                  <a:pt x="701430" y="4217086"/>
                  <a:pt x="716449" y="4217086"/>
                  <a:pt x="727713" y="4217086"/>
                </a:cubicBezTo>
                <a:cubicBezTo>
                  <a:pt x="750241" y="4218202"/>
                  <a:pt x="769015" y="4213737"/>
                  <a:pt x="787788" y="4215970"/>
                </a:cubicBezTo>
                <a:cubicBezTo>
                  <a:pt x="795298" y="4215970"/>
                  <a:pt x="799053" y="4215970"/>
                  <a:pt x="802807" y="4215970"/>
                </a:cubicBezTo>
                <a:cubicBezTo>
                  <a:pt x="806562" y="4215970"/>
                  <a:pt x="810317" y="4214853"/>
                  <a:pt x="814071" y="4217086"/>
                </a:cubicBezTo>
                <a:cubicBezTo>
                  <a:pt x="814071" y="4218202"/>
                  <a:pt x="810317" y="4220435"/>
                  <a:pt x="806562" y="4220435"/>
                </a:cubicBezTo>
                <a:cubicBezTo>
                  <a:pt x="795298" y="4221551"/>
                  <a:pt x="784034" y="4224900"/>
                  <a:pt x="769015" y="4224900"/>
                </a:cubicBezTo>
                <a:cubicBezTo>
                  <a:pt x="761505" y="4224900"/>
                  <a:pt x="761505" y="4227133"/>
                  <a:pt x="753996" y="4228249"/>
                </a:cubicBezTo>
                <a:cubicBezTo>
                  <a:pt x="772770" y="4231598"/>
                  <a:pt x="791543" y="4231598"/>
                  <a:pt x="810317" y="4232714"/>
                </a:cubicBezTo>
                <a:cubicBezTo>
                  <a:pt x="825336" y="4233830"/>
                  <a:pt x="836600" y="4236063"/>
                  <a:pt x="851619" y="4237179"/>
                </a:cubicBezTo>
                <a:cubicBezTo>
                  <a:pt x="855374" y="4237179"/>
                  <a:pt x="862883" y="4239412"/>
                  <a:pt x="859128" y="4241644"/>
                </a:cubicBezTo>
                <a:cubicBezTo>
                  <a:pt x="855374" y="4243877"/>
                  <a:pt x="847864" y="4242761"/>
                  <a:pt x="844109" y="4242761"/>
                </a:cubicBezTo>
                <a:cubicBezTo>
                  <a:pt x="817826" y="4242761"/>
                  <a:pt x="795298" y="4242761"/>
                  <a:pt x="769015" y="4242761"/>
                </a:cubicBezTo>
                <a:cubicBezTo>
                  <a:pt x="723958" y="4242761"/>
                  <a:pt x="678901" y="4246110"/>
                  <a:pt x="637599" y="4252807"/>
                </a:cubicBezTo>
                <a:cubicBezTo>
                  <a:pt x="622581" y="4255040"/>
                  <a:pt x="603807" y="4253924"/>
                  <a:pt x="588788" y="4256156"/>
                </a:cubicBezTo>
                <a:cubicBezTo>
                  <a:pt x="573769" y="4257273"/>
                  <a:pt x="554996" y="4256156"/>
                  <a:pt x="536222" y="4255040"/>
                </a:cubicBezTo>
                <a:cubicBezTo>
                  <a:pt x="521203" y="4252807"/>
                  <a:pt x="498675" y="4251691"/>
                  <a:pt x="479901" y="4251691"/>
                </a:cubicBezTo>
                <a:lnTo>
                  <a:pt x="478521" y="4251699"/>
                </a:lnTo>
                <a:lnTo>
                  <a:pt x="478521" y="4273822"/>
                </a:lnTo>
                <a:lnTo>
                  <a:pt x="474908" y="4274037"/>
                </a:lnTo>
                <a:cubicBezTo>
                  <a:pt x="467398" y="4275153"/>
                  <a:pt x="459889" y="4275153"/>
                  <a:pt x="452380" y="4274037"/>
                </a:cubicBezTo>
                <a:lnTo>
                  <a:pt x="435961" y="4274037"/>
                </a:lnTo>
                <a:lnTo>
                  <a:pt x="442135" y="4263439"/>
                </a:lnTo>
                <a:cubicBezTo>
                  <a:pt x="444025" y="4260196"/>
                  <a:pt x="446451" y="4252917"/>
                  <a:pt x="449162" y="4254497"/>
                </a:cubicBezTo>
                <a:cubicBezTo>
                  <a:pt x="455117" y="4253622"/>
                  <a:pt x="449981" y="4259320"/>
                  <a:pt x="447557" y="4266598"/>
                </a:cubicBezTo>
                <a:cubicBezTo>
                  <a:pt x="447021" y="4270632"/>
                  <a:pt x="450266" y="4268177"/>
                  <a:pt x="451622" y="4268967"/>
                </a:cubicBezTo>
                <a:cubicBezTo>
                  <a:pt x="459467" y="4264847"/>
                  <a:pt x="465137" y="4255114"/>
                  <a:pt x="472164" y="4246171"/>
                </a:cubicBezTo>
                <a:lnTo>
                  <a:pt x="478521" y="4233726"/>
                </a:lnTo>
                <a:lnTo>
                  <a:pt x="478521" y="4234947"/>
                </a:lnTo>
                <a:lnTo>
                  <a:pt x="656373" y="4234947"/>
                </a:lnTo>
                <a:cubicBezTo>
                  <a:pt x="678901" y="4234947"/>
                  <a:pt x="697675" y="4233830"/>
                  <a:pt x="708939" y="4228249"/>
                </a:cubicBezTo>
                <a:cubicBezTo>
                  <a:pt x="705185" y="4226016"/>
                  <a:pt x="697675" y="4226016"/>
                  <a:pt x="693920" y="4224900"/>
                </a:cubicBezTo>
                <a:cubicBezTo>
                  <a:pt x="682656" y="4223783"/>
                  <a:pt x="675147" y="4223225"/>
                  <a:pt x="669515" y="4223783"/>
                </a:cubicBezTo>
                <a:cubicBezTo>
                  <a:pt x="663883" y="4224341"/>
                  <a:pt x="660128" y="4226016"/>
                  <a:pt x="656373" y="4229365"/>
                </a:cubicBezTo>
                <a:cubicBezTo>
                  <a:pt x="652618" y="4231598"/>
                  <a:pt x="648864" y="4231598"/>
                  <a:pt x="645109" y="4230481"/>
                </a:cubicBezTo>
                <a:cubicBezTo>
                  <a:pt x="633845" y="4228249"/>
                  <a:pt x="618826" y="4229365"/>
                  <a:pt x="607562" y="4229365"/>
                </a:cubicBezTo>
                <a:cubicBezTo>
                  <a:pt x="585034" y="4229365"/>
                  <a:pt x="566260" y="4229365"/>
                  <a:pt x="543731" y="4226016"/>
                </a:cubicBezTo>
                <a:cubicBezTo>
                  <a:pt x="536222" y="4224900"/>
                  <a:pt x="521203" y="4223784"/>
                  <a:pt x="517449" y="4224900"/>
                </a:cubicBezTo>
                <a:cubicBezTo>
                  <a:pt x="509939" y="4226574"/>
                  <a:pt x="501491" y="4226853"/>
                  <a:pt x="493512" y="4226993"/>
                </a:cubicBezTo>
                <a:lnTo>
                  <a:pt x="481598" y="4227701"/>
                </a:lnTo>
                <a:lnTo>
                  <a:pt x="488000" y="4215167"/>
                </a:lnTo>
                <a:close/>
                <a:moveTo>
                  <a:pt x="3515209" y="4208284"/>
                </a:moveTo>
                <a:lnTo>
                  <a:pt x="3546343" y="4208945"/>
                </a:lnTo>
                <a:cubicBezTo>
                  <a:pt x="3561362" y="4211178"/>
                  <a:pt x="3583890" y="4212294"/>
                  <a:pt x="3602664" y="4212294"/>
                </a:cubicBezTo>
                <a:lnTo>
                  <a:pt x="3622923" y="4212168"/>
                </a:lnTo>
                <a:lnTo>
                  <a:pt x="3627367" y="4209766"/>
                </a:lnTo>
                <a:cubicBezTo>
                  <a:pt x="3631591" y="4209766"/>
                  <a:pt x="3637223" y="4210324"/>
                  <a:pt x="3640977" y="4210324"/>
                </a:cubicBezTo>
                <a:lnTo>
                  <a:pt x="3682158" y="4208284"/>
                </a:lnTo>
                <a:close/>
                <a:moveTo>
                  <a:pt x="1207902" y="4205842"/>
                </a:moveTo>
                <a:lnTo>
                  <a:pt x="1264945" y="4205842"/>
                </a:lnTo>
                <a:cubicBezTo>
                  <a:pt x="1283719" y="4205842"/>
                  <a:pt x="1306247" y="4205842"/>
                  <a:pt x="1328776" y="4205842"/>
                </a:cubicBezTo>
                <a:cubicBezTo>
                  <a:pt x="1328776" y="4205842"/>
                  <a:pt x="1328776" y="4206958"/>
                  <a:pt x="1328776" y="4206958"/>
                </a:cubicBezTo>
                <a:lnTo>
                  <a:pt x="1296661" y="4207520"/>
                </a:lnTo>
                <a:lnTo>
                  <a:pt x="1241253" y="4206834"/>
                </a:lnTo>
                <a:close/>
                <a:moveTo>
                  <a:pt x="478521" y="4172949"/>
                </a:moveTo>
                <a:lnTo>
                  <a:pt x="478521" y="4188888"/>
                </a:lnTo>
                <a:lnTo>
                  <a:pt x="477051" y="4191440"/>
                </a:lnTo>
                <a:cubicBezTo>
                  <a:pt x="469589" y="4202302"/>
                  <a:pt x="461412" y="4211661"/>
                  <a:pt x="452621" y="4217404"/>
                </a:cubicBezTo>
                <a:cubicBezTo>
                  <a:pt x="441815" y="4232834"/>
                  <a:pt x="439676" y="4248970"/>
                  <a:pt x="428869" y="4264402"/>
                </a:cubicBezTo>
                <a:cubicBezTo>
                  <a:pt x="431847" y="4263964"/>
                  <a:pt x="433202" y="4264753"/>
                  <a:pt x="433104" y="4266869"/>
                </a:cubicBezTo>
                <a:lnTo>
                  <a:pt x="430021" y="4274037"/>
                </a:lnTo>
                <a:lnTo>
                  <a:pt x="414180" y="4274037"/>
                </a:lnTo>
                <a:lnTo>
                  <a:pt x="422635" y="4259525"/>
                </a:lnTo>
                <a:lnTo>
                  <a:pt x="422750" y="4259525"/>
                </a:lnTo>
                <a:lnTo>
                  <a:pt x="422652" y="4259496"/>
                </a:lnTo>
                <a:lnTo>
                  <a:pt x="437215" y="4234500"/>
                </a:lnTo>
                <a:cubicBezTo>
                  <a:pt x="440995" y="4228012"/>
                  <a:pt x="446130" y="4222312"/>
                  <a:pt x="451265" y="4216613"/>
                </a:cubicBezTo>
                <a:cubicBezTo>
                  <a:pt x="455581" y="4206092"/>
                  <a:pt x="463427" y="4201971"/>
                  <a:pt x="467742" y="4191449"/>
                </a:cubicBezTo>
                <a:close/>
                <a:moveTo>
                  <a:pt x="491344" y="4166629"/>
                </a:moveTo>
                <a:lnTo>
                  <a:pt x="489777" y="4169349"/>
                </a:lnTo>
                <a:lnTo>
                  <a:pt x="480925" y="4168823"/>
                </a:lnTo>
                <a:lnTo>
                  <a:pt x="482186" y="4166658"/>
                </a:lnTo>
                <a:close/>
                <a:moveTo>
                  <a:pt x="491756" y="4156381"/>
                </a:moveTo>
                <a:lnTo>
                  <a:pt x="495867" y="4158777"/>
                </a:lnTo>
                <a:lnTo>
                  <a:pt x="494477" y="4161190"/>
                </a:lnTo>
                <a:lnTo>
                  <a:pt x="487064" y="4161190"/>
                </a:lnTo>
                <a:close/>
                <a:moveTo>
                  <a:pt x="1403722" y="4149331"/>
                </a:moveTo>
                <a:lnTo>
                  <a:pt x="1383463" y="4149457"/>
                </a:lnTo>
                <a:lnTo>
                  <a:pt x="1379019" y="4151859"/>
                </a:lnTo>
                <a:cubicBezTo>
                  <a:pt x="1374795" y="4151859"/>
                  <a:pt x="1369163" y="4151301"/>
                  <a:pt x="1365409" y="4151301"/>
                </a:cubicBezTo>
                <a:lnTo>
                  <a:pt x="1324228" y="4153341"/>
                </a:lnTo>
                <a:lnTo>
                  <a:pt x="1491177" y="4153341"/>
                </a:lnTo>
                <a:lnTo>
                  <a:pt x="1460043" y="4152680"/>
                </a:lnTo>
                <a:cubicBezTo>
                  <a:pt x="1445024" y="4150447"/>
                  <a:pt x="1422496" y="4149331"/>
                  <a:pt x="1403722" y="4149331"/>
                </a:cubicBezTo>
                <a:close/>
                <a:moveTo>
                  <a:pt x="1016219" y="4101067"/>
                </a:moveTo>
                <a:cubicBezTo>
                  <a:pt x="1023729" y="4099951"/>
                  <a:pt x="1027483" y="4101067"/>
                  <a:pt x="1034993" y="4101067"/>
                </a:cubicBezTo>
                <a:cubicBezTo>
                  <a:pt x="1046257" y="4103300"/>
                  <a:pt x="1065031" y="4103300"/>
                  <a:pt x="1080050" y="4101067"/>
                </a:cubicBezTo>
                <a:lnTo>
                  <a:pt x="1085311" y="4101223"/>
                </a:lnTo>
                <a:lnTo>
                  <a:pt x="1065945" y="4103143"/>
                </a:lnTo>
                <a:cubicBezTo>
                  <a:pt x="1056558" y="4104259"/>
                  <a:pt x="1047171" y="4105096"/>
                  <a:pt x="1038254" y="4104956"/>
                </a:cubicBezTo>
                <a:lnTo>
                  <a:pt x="1014732" y="4101130"/>
                </a:lnTo>
                <a:close/>
                <a:moveTo>
                  <a:pt x="924290" y="4098835"/>
                </a:moveTo>
                <a:lnTo>
                  <a:pt x="941125" y="4098835"/>
                </a:lnTo>
                <a:lnTo>
                  <a:pt x="941816" y="4099451"/>
                </a:lnTo>
                <a:lnTo>
                  <a:pt x="940631" y="4099375"/>
                </a:lnTo>
                <a:close/>
                <a:moveTo>
                  <a:pt x="888559" y="4096602"/>
                </a:moveTo>
                <a:cubicBezTo>
                  <a:pt x="896068" y="4096602"/>
                  <a:pt x="903578" y="4096602"/>
                  <a:pt x="911087" y="4096602"/>
                </a:cubicBezTo>
                <a:lnTo>
                  <a:pt x="910214" y="4098677"/>
                </a:lnTo>
                <a:lnTo>
                  <a:pt x="884768" y="4098677"/>
                </a:lnTo>
                <a:lnTo>
                  <a:pt x="887620" y="4098556"/>
                </a:lnTo>
                <a:cubicBezTo>
                  <a:pt x="889497" y="4098276"/>
                  <a:pt x="890436" y="4097718"/>
                  <a:pt x="888559" y="4096602"/>
                </a:cubicBezTo>
                <a:close/>
                <a:moveTo>
                  <a:pt x="558226" y="4093173"/>
                </a:moveTo>
                <a:lnTo>
                  <a:pt x="564244" y="4095765"/>
                </a:lnTo>
                <a:cubicBezTo>
                  <a:pt x="569407" y="4096602"/>
                  <a:pt x="576917" y="4096602"/>
                  <a:pt x="591936" y="4096602"/>
                </a:cubicBezTo>
                <a:cubicBezTo>
                  <a:pt x="591936" y="4096602"/>
                  <a:pt x="595690" y="4096602"/>
                  <a:pt x="595690" y="4096602"/>
                </a:cubicBezTo>
                <a:cubicBezTo>
                  <a:pt x="606954" y="4099951"/>
                  <a:pt x="618218" y="4099951"/>
                  <a:pt x="629483" y="4096602"/>
                </a:cubicBezTo>
                <a:cubicBezTo>
                  <a:pt x="636992" y="4096602"/>
                  <a:pt x="640747" y="4096602"/>
                  <a:pt x="648256" y="4096602"/>
                </a:cubicBezTo>
                <a:cubicBezTo>
                  <a:pt x="652011" y="4096602"/>
                  <a:pt x="659521" y="4097719"/>
                  <a:pt x="663275" y="4094370"/>
                </a:cubicBezTo>
                <a:cubicBezTo>
                  <a:pt x="670785" y="4094370"/>
                  <a:pt x="682049" y="4095486"/>
                  <a:pt x="689559" y="4094370"/>
                </a:cubicBezTo>
                <a:cubicBezTo>
                  <a:pt x="704577" y="4094370"/>
                  <a:pt x="715841" y="4095486"/>
                  <a:pt x="723351" y="4096602"/>
                </a:cubicBezTo>
                <a:cubicBezTo>
                  <a:pt x="734615" y="4098835"/>
                  <a:pt x="745879" y="4098835"/>
                  <a:pt x="757144" y="4096602"/>
                </a:cubicBezTo>
                <a:cubicBezTo>
                  <a:pt x="764653" y="4095486"/>
                  <a:pt x="779672" y="4094370"/>
                  <a:pt x="790936" y="4094370"/>
                </a:cubicBezTo>
                <a:cubicBezTo>
                  <a:pt x="794691" y="4095486"/>
                  <a:pt x="802200" y="4095486"/>
                  <a:pt x="805955" y="4093253"/>
                </a:cubicBezTo>
                <a:cubicBezTo>
                  <a:pt x="809709" y="4092137"/>
                  <a:pt x="813464" y="4092137"/>
                  <a:pt x="817219" y="4093253"/>
                </a:cubicBezTo>
                <a:cubicBezTo>
                  <a:pt x="835992" y="4096602"/>
                  <a:pt x="858521" y="4094370"/>
                  <a:pt x="877294" y="4094370"/>
                </a:cubicBezTo>
                <a:cubicBezTo>
                  <a:pt x="877294" y="4095486"/>
                  <a:pt x="876355" y="4096323"/>
                  <a:pt x="876355" y="4097021"/>
                </a:cubicBezTo>
                <a:lnTo>
                  <a:pt x="880640" y="4098677"/>
                </a:lnTo>
                <a:lnTo>
                  <a:pt x="859435" y="4098677"/>
                </a:lnTo>
                <a:cubicBezTo>
                  <a:pt x="840661" y="4099794"/>
                  <a:pt x="821888" y="4100910"/>
                  <a:pt x="803114" y="4102026"/>
                </a:cubicBezTo>
                <a:cubicBezTo>
                  <a:pt x="776831" y="4104259"/>
                  <a:pt x="746793" y="4105375"/>
                  <a:pt x="716756" y="4106491"/>
                </a:cubicBezTo>
                <a:cubicBezTo>
                  <a:pt x="694227" y="4106491"/>
                  <a:pt x="675454" y="4109840"/>
                  <a:pt x="649171" y="4108724"/>
                </a:cubicBezTo>
                <a:cubicBezTo>
                  <a:pt x="652925" y="4110957"/>
                  <a:pt x="656680" y="4112073"/>
                  <a:pt x="667944" y="4112073"/>
                </a:cubicBezTo>
                <a:cubicBezTo>
                  <a:pt x="671699" y="4112073"/>
                  <a:pt x="679208" y="4112073"/>
                  <a:pt x="686718" y="4112073"/>
                </a:cubicBezTo>
                <a:cubicBezTo>
                  <a:pt x="709246" y="4115422"/>
                  <a:pt x="735529" y="4116538"/>
                  <a:pt x="758058" y="4116538"/>
                </a:cubicBezTo>
                <a:cubicBezTo>
                  <a:pt x="776831" y="4116538"/>
                  <a:pt x="799359" y="4116538"/>
                  <a:pt x="818133" y="4116538"/>
                </a:cubicBezTo>
                <a:cubicBezTo>
                  <a:pt x="836907" y="4116538"/>
                  <a:pt x="855680" y="4115422"/>
                  <a:pt x="874454" y="4110957"/>
                </a:cubicBezTo>
                <a:cubicBezTo>
                  <a:pt x="878209" y="4109840"/>
                  <a:pt x="885718" y="4108724"/>
                  <a:pt x="893228" y="4108724"/>
                </a:cubicBezTo>
                <a:cubicBezTo>
                  <a:pt x="919511" y="4107608"/>
                  <a:pt x="945794" y="4108724"/>
                  <a:pt x="964567" y="4114306"/>
                </a:cubicBezTo>
                <a:cubicBezTo>
                  <a:pt x="975831" y="4116538"/>
                  <a:pt x="983341" y="4116538"/>
                  <a:pt x="994605" y="4115422"/>
                </a:cubicBezTo>
                <a:cubicBezTo>
                  <a:pt x="1009624" y="4113189"/>
                  <a:pt x="1020888" y="4113189"/>
                  <a:pt x="1035907" y="4115422"/>
                </a:cubicBezTo>
                <a:cubicBezTo>
                  <a:pt x="1043417" y="4116538"/>
                  <a:pt x="1050926" y="4116538"/>
                  <a:pt x="1058435" y="4115422"/>
                </a:cubicBezTo>
                <a:cubicBezTo>
                  <a:pt x="1069700" y="4113189"/>
                  <a:pt x="1088473" y="4115422"/>
                  <a:pt x="1103492" y="4112073"/>
                </a:cubicBezTo>
                <a:cubicBezTo>
                  <a:pt x="1107247" y="4110957"/>
                  <a:pt x="1122266" y="4112073"/>
                  <a:pt x="1129775" y="4113189"/>
                </a:cubicBezTo>
                <a:cubicBezTo>
                  <a:pt x="1152304" y="4116538"/>
                  <a:pt x="1171077" y="4116538"/>
                  <a:pt x="1193605" y="4116538"/>
                </a:cubicBezTo>
                <a:cubicBezTo>
                  <a:pt x="1204870" y="4116538"/>
                  <a:pt x="1219889" y="4115422"/>
                  <a:pt x="1231153" y="4117654"/>
                </a:cubicBezTo>
                <a:cubicBezTo>
                  <a:pt x="1234907" y="4118771"/>
                  <a:pt x="1238662" y="4118771"/>
                  <a:pt x="1242417" y="4116538"/>
                </a:cubicBezTo>
                <a:cubicBezTo>
                  <a:pt x="1249927" y="4109840"/>
                  <a:pt x="1257436" y="4109840"/>
                  <a:pt x="1279964" y="4112073"/>
                </a:cubicBezTo>
                <a:cubicBezTo>
                  <a:pt x="1283719" y="4113189"/>
                  <a:pt x="1291228" y="4113189"/>
                  <a:pt x="1294983" y="4115422"/>
                </a:cubicBezTo>
                <a:cubicBezTo>
                  <a:pt x="1289351" y="4118212"/>
                  <a:pt x="1281841" y="4119887"/>
                  <a:pt x="1272924" y="4120864"/>
                </a:cubicBezTo>
                <a:lnTo>
                  <a:pt x="1259466" y="4121418"/>
                </a:lnTo>
                <a:lnTo>
                  <a:pt x="1241716" y="4120029"/>
                </a:lnTo>
                <a:lnTo>
                  <a:pt x="1241503" y="4120045"/>
                </a:lnTo>
                <a:lnTo>
                  <a:pt x="1224751" y="4122120"/>
                </a:lnTo>
                <a:lnTo>
                  <a:pt x="1035907" y="4122120"/>
                </a:lnTo>
                <a:cubicBezTo>
                  <a:pt x="1013379" y="4122120"/>
                  <a:pt x="994605" y="4125469"/>
                  <a:pt x="972077" y="4124352"/>
                </a:cubicBezTo>
                <a:cubicBezTo>
                  <a:pt x="968322" y="4124352"/>
                  <a:pt x="964567" y="4126585"/>
                  <a:pt x="960813" y="4126585"/>
                </a:cubicBezTo>
                <a:cubicBezTo>
                  <a:pt x="957058" y="4125469"/>
                  <a:pt x="957058" y="4127701"/>
                  <a:pt x="957058" y="4128817"/>
                </a:cubicBezTo>
                <a:cubicBezTo>
                  <a:pt x="957058" y="4128817"/>
                  <a:pt x="957058" y="4129934"/>
                  <a:pt x="960813" y="4129934"/>
                </a:cubicBezTo>
                <a:cubicBezTo>
                  <a:pt x="968322" y="4129934"/>
                  <a:pt x="972077" y="4128817"/>
                  <a:pt x="975831" y="4131050"/>
                </a:cubicBezTo>
                <a:cubicBezTo>
                  <a:pt x="972077" y="4131050"/>
                  <a:pt x="972077" y="4132166"/>
                  <a:pt x="972077" y="4132166"/>
                </a:cubicBezTo>
                <a:cubicBezTo>
                  <a:pt x="915756" y="4131050"/>
                  <a:pt x="863190" y="4133283"/>
                  <a:pt x="806869" y="4129934"/>
                </a:cubicBezTo>
                <a:cubicBezTo>
                  <a:pt x="788095" y="4128817"/>
                  <a:pt x="769322" y="4128817"/>
                  <a:pt x="750548" y="4129934"/>
                </a:cubicBezTo>
                <a:cubicBezTo>
                  <a:pt x="731774" y="4131050"/>
                  <a:pt x="713001" y="4126585"/>
                  <a:pt x="694227" y="4129934"/>
                </a:cubicBezTo>
                <a:cubicBezTo>
                  <a:pt x="690472" y="4129934"/>
                  <a:pt x="686718" y="4129934"/>
                  <a:pt x="686718" y="4129934"/>
                </a:cubicBezTo>
                <a:cubicBezTo>
                  <a:pt x="675454" y="4126585"/>
                  <a:pt x="660435" y="4127701"/>
                  <a:pt x="645416" y="4127701"/>
                </a:cubicBezTo>
                <a:cubicBezTo>
                  <a:pt x="622887" y="4127701"/>
                  <a:pt x="600359" y="4127701"/>
                  <a:pt x="574076" y="4127701"/>
                </a:cubicBezTo>
                <a:cubicBezTo>
                  <a:pt x="566567" y="4127701"/>
                  <a:pt x="559057" y="4126585"/>
                  <a:pt x="551548" y="4125469"/>
                </a:cubicBezTo>
                <a:lnTo>
                  <a:pt x="543926" y="4125185"/>
                </a:lnTo>
                <a:lnTo>
                  <a:pt x="544722" y="4123227"/>
                </a:lnTo>
                <a:lnTo>
                  <a:pt x="551548" y="4124352"/>
                </a:lnTo>
                <a:cubicBezTo>
                  <a:pt x="570321" y="4125469"/>
                  <a:pt x="585340" y="4121003"/>
                  <a:pt x="604114" y="4122120"/>
                </a:cubicBezTo>
                <a:cubicBezTo>
                  <a:pt x="600359" y="4118771"/>
                  <a:pt x="604114" y="4117654"/>
                  <a:pt x="615378" y="4117654"/>
                </a:cubicBezTo>
                <a:cubicBezTo>
                  <a:pt x="622887" y="4117654"/>
                  <a:pt x="626642" y="4117654"/>
                  <a:pt x="630397" y="4117654"/>
                </a:cubicBezTo>
                <a:cubicBezTo>
                  <a:pt x="630397" y="4116538"/>
                  <a:pt x="630397" y="4115422"/>
                  <a:pt x="630397" y="4114306"/>
                </a:cubicBezTo>
                <a:cubicBezTo>
                  <a:pt x="622887" y="4114306"/>
                  <a:pt x="615378" y="4114306"/>
                  <a:pt x="611623" y="4114306"/>
                </a:cubicBezTo>
                <a:cubicBezTo>
                  <a:pt x="604114" y="4114306"/>
                  <a:pt x="600359" y="4114306"/>
                  <a:pt x="596604" y="4114306"/>
                </a:cubicBezTo>
                <a:cubicBezTo>
                  <a:pt x="592850" y="4114306"/>
                  <a:pt x="585340" y="4115422"/>
                  <a:pt x="585340" y="4113189"/>
                </a:cubicBezTo>
                <a:cubicBezTo>
                  <a:pt x="581586" y="4109840"/>
                  <a:pt x="589095" y="4110957"/>
                  <a:pt x="596604" y="4109840"/>
                </a:cubicBezTo>
                <a:cubicBezTo>
                  <a:pt x="600359" y="4108724"/>
                  <a:pt x="596604" y="4107608"/>
                  <a:pt x="596604" y="4106491"/>
                </a:cubicBezTo>
                <a:cubicBezTo>
                  <a:pt x="589095" y="4103143"/>
                  <a:pt x="577831" y="4103143"/>
                  <a:pt x="566567" y="4102026"/>
                </a:cubicBezTo>
                <a:lnTo>
                  <a:pt x="553844" y="4102404"/>
                </a:lnTo>
                <a:lnTo>
                  <a:pt x="558073" y="4093475"/>
                </a:lnTo>
                <a:close/>
                <a:moveTo>
                  <a:pt x="562667" y="4084385"/>
                </a:moveTo>
                <a:lnTo>
                  <a:pt x="573087" y="4084972"/>
                </a:lnTo>
                <a:cubicBezTo>
                  <a:pt x="595615" y="4084972"/>
                  <a:pt x="621898" y="4083856"/>
                  <a:pt x="648182" y="4086089"/>
                </a:cubicBezTo>
                <a:cubicBezTo>
                  <a:pt x="663200" y="4088321"/>
                  <a:pt x="681974" y="4087205"/>
                  <a:pt x="696993" y="4086089"/>
                </a:cubicBezTo>
                <a:lnTo>
                  <a:pt x="700869" y="4086281"/>
                </a:lnTo>
                <a:lnTo>
                  <a:pt x="561709" y="4086281"/>
                </a:lnTo>
                <a:close/>
                <a:moveTo>
                  <a:pt x="591936" y="4077625"/>
                </a:moveTo>
                <a:cubicBezTo>
                  <a:pt x="599445" y="4077625"/>
                  <a:pt x="603200" y="4076509"/>
                  <a:pt x="603200" y="4078741"/>
                </a:cubicBezTo>
                <a:cubicBezTo>
                  <a:pt x="603200" y="4080974"/>
                  <a:pt x="599445" y="4080974"/>
                  <a:pt x="591936" y="4080974"/>
                </a:cubicBezTo>
                <a:lnTo>
                  <a:pt x="564391" y="4080974"/>
                </a:lnTo>
                <a:lnTo>
                  <a:pt x="565519" y="4078741"/>
                </a:lnTo>
                <a:lnTo>
                  <a:pt x="576917" y="4078741"/>
                </a:lnTo>
                <a:cubicBezTo>
                  <a:pt x="580671" y="4076509"/>
                  <a:pt x="588181" y="4077625"/>
                  <a:pt x="591936" y="4077625"/>
                </a:cubicBezTo>
                <a:close/>
                <a:moveTo>
                  <a:pt x="727106" y="4050834"/>
                </a:moveTo>
                <a:cubicBezTo>
                  <a:pt x="734615" y="4049717"/>
                  <a:pt x="738370" y="4051950"/>
                  <a:pt x="738370" y="4053066"/>
                </a:cubicBezTo>
                <a:cubicBezTo>
                  <a:pt x="738370" y="4056415"/>
                  <a:pt x="742124" y="4058648"/>
                  <a:pt x="753389" y="4060880"/>
                </a:cubicBezTo>
                <a:cubicBezTo>
                  <a:pt x="757144" y="4061997"/>
                  <a:pt x="760898" y="4061997"/>
                  <a:pt x="764653" y="4061997"/>
                </a:cubicBezTo>
                <a:cubicBezTo>
                  <a:pt x="775917" y="4058648"/>
                  <a:pt x="794691" y="4060880"/>
                  <a:pt x="805955" y="4058648"/>
                </a:cubicBezTo>
                <a:cubicBezTo>
                  <a:pt x="813464" y="4057532"/>
                  <a:pt x="820974" y="4057532"/>
                  <a:pt x="832238" y="4057532"/>
                </a:cubicBezTo>
                <a:cubicBezTo>
                  <a:pt x="839747" y="4057532"/>
                  <a:pt x="843502" y="4060880"/>
                  <a:pt x="847257" y="4063113"/>
                </a:cubicBezTo>
                <a:cubicBezTo>
                  <a:pt x="854766" y="4066462"/>
                  <a:pt x="869785" y="4067578"/>
                  <a:pt x="877294" y="4063113"/>
                </a:cubicBezTo>
                <a:cubicBezTo>
                  <a:pt x="877294" y="4060880"/>
                  <a:pt x="881049" y="4059764"/>
                  <a:pt x="884804" y="4057532"/>
                </a:cubicBezTo>
                <a:cubicBezTo>
                  <a:pt x="884804" y="4055299"/>
                  <a:pt x="892313" y="4054183"/>
                  <a:pt x="903578" y="4054183"/>
                </a:cubicBezTo>
                <a:cubicBezTo>
                  <a:pt x="911087" y="4054183"/>
                  <a:pt x="918596" y="4054183"/>
                  <a:pt x="926106" y="4051950"/>
                </a:cubicBezTo>
                <a:cubicBezTo>
                  <a:pt x="937370" y="4050834"/>
                  <a:pt x="948634" y="4053066"/>
                  <a:pt x="956144" y="4056415"/>
                </a:cubicBezTo>
                <a:cubicBezTo>
                  <a:pt x="967408" y="4063113"/>
                  <a:pt x="989936" y="4063113"/>
                  <a:pt x="1008710" y="4065346"/>
                </a:cubicBezTo>
                <a:cubicBezTo>
                  <a:pt x="1016219" y="4066462"/>
                  <a:pt x="1023729" y="4064229"/>
                  <a:pt x="1034993" y="4063113"/>
                </a:cubicBezTo>
                <a:cubicBezTo>
                  <a:pt x="1046257" y="4063113"/>
                  <a:pt x="1057521" y="4060880"/>
                  <a:pt x="1065031" y="4058648"/>
                </a:cubicBezTo>
                <a:cubicBezTo>
                  <a:pt x="1087559" y="4054183"/>
                  <a:pt x="1091314" y="4054183"/>
                  <a:pt x="1106333" y="4059764"/>
                </a:cubicBezTo>
                <a:cubicBezTo>
                  <a:pt x="1110087" y="4059764"/>
                  <a:pt x="1110087" y="4061997"/>
                  <a:pt x="1113842" y="4063113"/>
                </a:cubicBezTo>
                <a:cubicBezTo>
                  <a:pt x="1136370" y="4057532"/>
                  <a:pt x="1155144" y="4057532"/>
                  <a:pt x="1177672" y="4057532"/>
                </a:cubicBezTo>
                <a:cubicBezTo>
                  <a:pt x="1192691" y="4057532"/>
                  <a:pt x="1203956" y="4057532"/>
                  <a:pt x="1218974" y="4057532"/>
                </a:cubicBezTo>
                <a:cubicBezTo>
                  <a:pt x="1249012" y="4058648"/>
                  <a:pt x="1279050" y="4055299"/>
                  <a:pt x="1312843" y="4056415"/>
                </a:cubicBezTo>
                <a:cubicBezTo>
                  <a:pt x="1324107" y="4056415"/>
                  <a:pt x="1327861" y="4051950"/>
                  <a:pt x="1339126" y="4055299"/>
                </a:cubicBezTo>
                <a:cubicBezTo>
                  <a:pt x="1350390" y="4057532"/>
                  <a:pt x="1361654" y="4055299"/>
                  <a:pt x="1369163" y="4056415"/>
                </a:cubicBezTo>
                <a:cubicBezTo>
                  <a:pt x="1380428" y="4056415"/>
                  <a:pt x="1391692" y="4056415"/>
                  <a:pt x="1402956" y="4056415"/>
                </a:cubicBezTo>
                <a:cubicBezTo>
                  <a:pt x="1410465" y="4058648"/>
                  <a:pt x="1402956" y="4060880"/>
                  <a:pt x="1406711" y="4063113"/>
                </a:cubicBezTo>
                <a:cubicBezTo>
                  <a:pt x="1417975" y="4067578"/>
                  <a:pt x="1432994" y="4068695"/>
                  <a:pt x="1451767" y="4066462"/>
                </a:cubicBezTo>
                <a:cubicBezTo>
                  <a:pt x="1455522" y="4066462"/>
                  <a:pt x="1455522" y="4065346"/>
                  <a:pt x="1463031" y="4065346"/>
                </a:cubicBezTo>
                <a:cubicBezTo>
                  <a:pt x="1466786" y="4065346"/>
                  <a:pt x="1470541" y="4066462"/>
                  <a:pt x="1470541" y="4068695"/>
                </a:cubicBezTo>
                <a:cubicBezTo>
                  <a:pt x="1470541" y="4069811"/>
                  <a:pt x="1470541" y="4072044"/>
                  <a:pt x="1463031" y="4072044"/>
                </a:cubicBezTo>
                <a:cubicBezTo>
                  <a:pt x="1451767" y="4070927"/>
                  <a:pt x="1440503" y="4072044"/>
                  <a:pt x="1432994" y="4070927"/>
                </a:cubicBezTo>
                <a:cubicBezTo>
                  <a:pt x="1417975" y="4070927"/>
                  <a:pt x="1410465" y="4073160"/>
                  <a:pt x="1399201" y="4073160"/>
                </a:cubicBezTo>
                <a:cubicBezTo>
                  <a:pt x="1391692" y="4074276"/>
                  <a:pt x="1387937" y="4077625"/>
                  <a:pt x="1387937" y="4079858"/>
                </a:cubicBezTo>
                <a:cubicBezTo>
                  <a:pt x="1380428" y="4083207"/>
                  <a:pt x="1380428" y="4084323"/>
                  <a:pt x="1369163" y="4082090"/>
                </a:cubicBezTo>
                <a:cubicBezTo>
                  <a:pt x="1354144" y="4080974"/>
                  <a:pt x="1339126" y="4079858"/>
                  <a:pt x="1324107" y="4077625"/>
                </a:cubicBezTo>
                <a:cubicBezTo>
                  <a:pt x="1320352" y="4076509"/>
                  <a:pt x="1312843" y="4077625"/>
                  <a:pt x="1305333" y="4077625"/>
                </a:cubicBezTo>
                <a:cubicBezTo>
                  <a:pt x="1301578" y="4077625"/>
                  <a:pt x="1301578" y="4079858"/>
                  <a:pt x="1297824" y="4080974"/>
                </a:cubicBezTo>
                <a:cubicBezTo>
                  <a:pt x="1290314" y="4083207"/>
                  <a:pt x="1297824" y="4084323"/>
                  <a:pt x="1301578" y="4086556"/>
                </a:cubicBezTo>
                <a:cubicBezTo>
                  <a:pt x="1305333" y="4088788"/>
                  <a:pt x="1316597" y="4088788"/>
                  <a:pt x="1324107" y="4091021"/>
                </a:cubicBezTo>
                <a:cubicBezTo>
                  <a:pt x="1327861" y="4092137"/>
                  <a:pt x="1327861" y="4092137"/>
                  <a:pt x="1327861" y="4093253"/>
                </a:cubicBezTo>
                <a:cubicBezTo>
                  <a:pt x="1327861" y="4094370"/>
                  <a:pt x="1324107" y="4094370"/>
                  <a:pt x="1320352" y="4094370"/>
                </a:cubicBezTo>
                <a:cubicBezTo>
                  <a:pt x="1309088" y="4094370"/>
                  <a:pt x="1294069" y="4095486"/>
                  <a:pt x="1282805" y="4093253"/>
                </a:cubicBezTo>
                <a:cubicBezTo>
                  <a:pt x="1282805" y="4092137"/>
                  <a:pt x="1279050" y="4093253"/>
                  <a:pt x="1279050" y="4093253"/>
                </a:cubicBezTo>
                <a:cubicBezTo>
                  <a:pt x="1271541" y="4094370"/>
                  <a:pt x="1279050" y="4094370"/>
                  <a:pt x="1279050" y="4095486"/>
                </a:cubicBezTo>
                <a:cubicBezTo>
                  <a:pt x="1282805" y="4096602"/>
                  <a:pt x="1282805" y="4098835"/>
                  <a:pt x="1275295" y="4098835"/>
                </a:cubicBezTo>
                <a:cubicBezTo>
                  <a:pt x="1267786" y="4098835"/>
                  <a:pt x="1260276" y="4098835"/>
                  <a:pt x="1249012" y="4098835"/>
                </a:cubicBezTo>
                <a:cubicBezTo>
                  <a:pt x="1260276" y="4101067"/>
                  <a:pt x="1271541" y="4101067"/>
                  <a:pt x="1282805" y="4102184"/>
                </a:cubicBezTo>
                <a:cubicBezTo>
                  <a:pt x="1286559" y="4102742"/>
                  <a:pt x="1288437" y="4103300"/>
                  <a:pt x="1288906" y="4103858"/>
                </a:cubicBezTo>
                <a:lnTo>
                  <a:pt x="1288344" y="4104259"/>
                </a:lnTo>
                <a:lnTo>
                  <a:pt x="1276209" y="4104259"/>
                </a:lnTo>
                <a:cubicBezTo>
                  <a:pt x="1264945" y="4105375"/>
                  <a:pt x="1257436" y="4102026"/>
                  <a:pt x="1242417" y="4102026"/>
                </a:cubicBezTo>
                <a:cubicBezTo>
                  <a:pt x="1223643" y="4103142"/>
                  <a:pt x="1204870" y="4102584"/>
                  <a:pt x="1186096" y="4101887"/>
                </a:cubicBezTo>
                <a:lnTo>
                  <a:pt x="1154053" y="4101331"/>
                </a:lnTo>
                <a:lnTo>
                  <a:pt x="1151389" y="4101067"/>
                </a:lnTo>
                <a:lnTo>
                  <a:pt x="1138826" y="4101067"/>
                </a:lnTo>
                <a:lnTo>
                  <a:pt x="1129775" y="4100910"/>
                </a:lnTo>
                <a:cubicBezTo>
                  <a:pt x="1126020" y="4100910"/>
                  <a:pt x="1122266" y="4100910"/>
                  <a:pt x="1118511" y="4099794"/>
                </a:cubicBezTo>
                <a:cubicBezTo>
                  <a:pt x="1114756" y="4098677"/>
                  <a:pt x="1111002" y="4098677"/>
                  <a:pt x="1111002" y="4098677"/>
                </a:cubicBezTo>
                <a:lnTo>
                  <a:pt x="1108851" y="4098890"/>
                </a:lnTo>
                <a:lnTo>
                  <a:pt x="1097415" y="4096044"/>
                </a:lnTo>
                <a:cubicBezTo>
                  <a:pt x="1089436" y="4094928"/>
                  <a:pt x="1080049" y="4094370"/>
                  <a:pt x="1068785" y="4094370"/>
                </a:cubicBezTo>
                <a:cubicBezTo>
                  <a:pt x="1061276" y="4094370"/>
                  <a:pt x="1053766" y="4094370"/>
                  <a:pt x="1046257" y="4094370"/>
                </a:cubicBezTo>
                <a:cubicBezTo>
                  <a:pt x="1008710" y="4095486"/>
                  <a:pt x="971163" y="4092137"/>
                  <a:pt x="933615" y="4091021"/>
                </a:cubicBezTo>
                <a:cubicBezTo>
                  <a:pt x="929861" y="4091021"/>
                  <a:pt x="926106" y="4088788"/>
                  <a:pt x="918596" y="4087672"/>
                </a:cubicBezTo>
                <a:cubicBezTo>
                  <a:pt x="941125" y="4086556"/>
                  <a:pt x="963653" y="4086556"/>
                  <a:pt x="982427" y="4086556"/>
                </a:cubicBezTo>
                <a:cubicBezTo>
                  <a:pt x="982427" y="4086556"/>
                  <a:pt x="982427" y="4085439"/>
                  <a:pt x="982427" y="4085439"/>
                </a:cubicBezTo>
                <a:cubicBezTo>
                  <a:pt x="959898" y="4085439"/>
                  <a:pt x="937370" y="4085439"/>
                  <a:pt x="918596" y="4085439"/>
                </a:cubicBezTo>
                <a:cubicBezTo>
                  <a:pt x="896068" y="4085439"/>
                  <a:pt x="877294" y="4085439"/>
                  <a:pt x="858521" y="4085439"/>
                </a:cubicBezTo>
                <a:cubicBezTo>
                  <a:pt x="854766" y="4085439"/>
                  <a:pt x="847257" y="4085439"/>
                  <a:pt x="843502" y="4084323"/>
                </a:cubicBezTo>
                <a:cubicBezTo>
                  <a:pt x="835992" y="4082090"/>
                  <a:pt x="839747" y="4077625"/>
                  <a:pt x="824729" y="4078741"/>
                </a:cubicBezTo>
                <a:cubicBezTo>
                  <a:pt x="813464" y="4079858"/>
                  <a:pt x="805955" y="4076509"/>
                  <a:pt x="794691" y="4077625"/>
                </a:cubicBezTo>
                <a:cubicBezTo>
                  <a:pt x="787181" y="4077625"/>
                  <a:pt x="775917" y="4076509"/>
                  <a:pt x="768407" y="4078741"/>
                </a:cubicBezTo>
                <a:cubicBezTo>
                  <a:pt x="764653" y="4079858"/>
                  <a:pt x="760898" y="4078741"/>
                  <a:pt x="753389" y="4078741"/>
                </a:cubicBezTo>
                <a:cubicBezTo>
                  <a:pt x="757144" y="4076509"/>
                  <a:pt x="764653" y="4075393"/>
                  <a:pt x="764653" y="4074276"/>
                </a:cubicBezTo>
                <a:cubicBezTo>
                  <a:pt x="768407" y="4072044"/>
                  <a:pt x="764653" y="4069811"/>
                  <a:pt x="757144" y="4069811"/>
                </a:cubicBezTo>
                <a:cubicBezTo>
                  <a:pt x="749634" y="4069811"/>
                  <a:pt x="738370" y="4069811"/>
                  <a:pt x="738370" y="4066462"/>
                </a:cubicBezTo>
                <a:cubicBezTo>
                  <a:pt x="738370" y="4065346"/>
                  <a:pt x="730861" y="4065346"/>
                  <a:pt x="727106" y="4065346"/>
                </a:cubicBezTo>
                <a:cubicBezTo>
                  <a:pt x="708332" y="4068695"/>
                  <a:pt x="689559" y="4064229"/>
                  <a:pt x="674539" y="4064229"/>
                </a:cubicBezTo>
                <a:cubicBezTo>
                  <a:pt x="670785" y="4063113"/>
                  <a:pt x="667030" y="4063113"/>
                  <a:pt x="667030" y="4061997"/>
                </a:cubicBezTo>
                <a:cubicBezTo>
                  <a:pt x="667030" y="4060880"/>
                  <a:pt x="670785" y="4059764"/>
                  <a:pt x="674539" y="4059764"/>
                </a:cubicBezTo>
                <a:cubicBezTo>
                  <a:pt x="693313" y="4057532"/>
                  <a:pt x="712087" y="4055299"/>
                  <a:pt x="727106" y="4050834"/>
                </a:cubicBezTo>
                <a:close/>
                <a:moveTo>
                  <a:pt x="599001" y="4033583"/>
                </a:moveTo>
                <a:lnTo>
                  <a:pt x="614389" y="4034739"/>
                </a:lnTo>
                <a:cubicBezTo>
                  <a:pt x="625653" y="4034739"/>
                  <a:pt x="636917" y="4038088"/>
                  <a:pt x="636917" y="4041437"/>
                </a:cubicBezTo>
                <a:cubicBezTo>
                  <a:pt x="640672" y="4044785"/>
                  <a:pt x="644427" y="4047018"/>
                  <a:pt x="651936" y="4050367"/>
                </a:cubicBezTo>
                <a:cubicBezTo>
                  <a:pt x="651936" y="4051483"/>
                  <a:pt x="651936" y="4052600"/>
                  <a:pt x="651936" y="4052600"/>
                </a:cubicBezTo>
                <a:cubicBezTo>
                  <a:pt x="633163" y="4058181"/>
                  <a:pt x="618144" y="4063763"/>
                  <a:pt x="595615" y="4063763"/>
                </a:cubicBezTo>
                <a:lnTo>
                  <a:pt x="579813" y="4063763"/>
                </a:lnTo>
                <a:lnTo>
                  <a:pt x="584252" y="4060967"/>
                </a:lnTo>
                <a:lnTo>
                  <a:pt x="599399" y="4034968"/>
                </a:lnTo>
                <a:close/>
                <a:moveTo>
                  <a:pt x="339045" y="4030543"/>
                </a:moveTo>
                <a:lnTo>
                  <a:pt x="335209" y="4037180"/>
                </a:lnTo>
                <a:lnTo>
                  <a:pt x="336809" y="4033736"/>
                </a:lnTo>
                <a:close/>
                <a:moveTo>
                  <a:pt x="290453" y="4029505"/>
                </a:moveTo>
                <a:lnTo>
                  <a:pt x="286529" y="4036814"/>
                </a:lnTo>
                <a:lnTo>
                  <a:pt x="293485" y="4040866"/>
                </a:lnTo>
                <a:lnTo>
                  <a:pt x="293201" y="4041809"/>
                </a:lnTo>
                <a:lnTo>
                  <a:pt x="292056" y="4044494"/>
                </a:lnTo>
                <a:lnTo>
                  <a:pt x="292429" y="4044366"/>
                </a:lnTo>
                <a:lnTo>
                  <a:pt x="291022" y="4049025"/>
                </a:lnTo>
                <a:cubicBezTo>
                  <a:pt x="288597" y="4056303"/>
                  <a:pt x="283996" y="4057968"/>
                  <a:pt x="282642" y="4057179"/>
                </a:cubicBezTo>
                <a:cubicBezTo>
                  <a:pt x="280609" y="4055995"/>
                  <a:pt x="278442" y="4055819"/>
                  <a:pt x="275736" y="4056958"/>
                </a:cubicBezTo>
                <a:lnTo>
                  <a:pt x="273452" y="4058686"/>
                </a:lnTo>
                <a:close/>
                <a:moveTo>
                  <a:pt x="689559" y="4001717"/>
                </a:moveTo>
                <a:lnTo>
                  <a:pt x="834547" y="4001717"/>
                </a:lnTo>
                <a:lnTo>
                  <a:pt x="822322" y="4022795"/>
                </a:lnTo>
                <a:lnTo>
                  <a:pt x="775917" y="4021810"/>
                </a:lnTo>
                <a:cubicBezTo>
                  <a:pt x="760898" y="4019577"/>
                  <a:pt x="738370" y="4018461"/>
                  <a:pt x="719596" y="4018461"/>
                </a:cubicBezTo>
                <a:cubicBezTo>
                  <a:pt x="689559" y="4019577"/>
                  <a:pt x="659521" y="4017345"/>
                  <a:pt x="629483" y="4020694"/>
                </a:cubicBezTo>
                <a:cubicBezTo>
                  <a:pt x="625728" y="4021810"/>
                  <a:pt x="621973" y="4021810"/>
                  <a:pt x="618218" y="4020694"/>
                </a:cubicBezTo>
                <a:lnTo>
                  <a:pt x="596068" y="4019802"/>
                </a:lnTo>
                <a:lnTo>
                  <a:pt x="595961" y="4018318"/>
                </a:lnTo>
                <a:lnTo>
                  <a:pt x="599101" y="4011673"/>
                </a:lnTo>
                <a:lnTo>
                  <a:pt x="625728" y="4011763"/>
                </a:lnTo>
                <a:cubicBezTo>
                  <a:pt x="625728" y="4011763"/>
                  <a:pt x="625728" y="4010647"/>
                  <a:pt x="629483" y="4010647"/>
                </a:cubicBezTo>
                <a:cubicBezTo>
                  <a:pt x="625728" y="4008414"/>
                  <a:pt x="621973" y="4009531"/>
                  <a:pt x="614464" y="4009531"/>
                </a:cubicBezTo>
                <a:cubicBezTo>
                  <a:pt x="610709" y="4009531"/>
                  <a:pt x="610709" y="4008414"/>
                  <a:pt x="610709" y="4008414"/>
                </a:cubicBezTo>
                <a:cubicBezTo>
                  <a:pt x="610709" y="4007298"/>
                  <a:pt x="610709" y="4005066"/>
                  <a:pt x="614464" y="4006182"/>
                </a:cubicBezTo>
                <a:cubicBezTo>
                  <a:pt x="618218" y="4006182"/>
                  <a:pt x="621973" y="4003949"/>
                  <a:pt x="625728" y="4003949"/>
                </a:cubicBezTo>
                <a:cubicBezTo>
                  <a:pt x="648256" y="4005066"/>
                  <a:pt x="667030" y="4001717"/>
                  <a:pt x="689559" y="4001717"/>
                </a:cubicBezTo>
                <a:close/>
                <a:moveTo>
                  <a:pt x="334385" y="4001419"/>
                </a:moveTo>
                <a:lnTo>
                  <a:pt x="334852" y="4001529"/>
                </a:lnTo>
                <a:cubicBezTo>
                  <a:pt x="335576" y="4001951"/>
                  <a:pt x="335586" y="4003043"/>
                  <a:pt x="333695" y="4006287"/>
                </a:cubicBezTo>
                <a:cubicBezTo>
                  <a:pt x="327060" y="4015458"/>
                  <a:pt x="326173" y="4023632"/>
                  <a:pt x="323319" y="4026314"/>
                </a:cubicBezTo>
                <a:cubicBezTo>
                  <a:pt x="319519" y="4030619"/>
                  <a:pt x="316211" y="4036296"/>
                  <a:pt x="312903" y="4041973"/>
                </a:cubicBezTo>
                <a:lnTo>
                  <a:pt x="308962" y="4047899"/>
                </a:lnTo>
                <a:lnTo>
                  <a:pt x="308160" y="4048721"/>
                </a:lnTo>
                <a:lnTo>
                  <a:pt x="304048" y="4046326"/>
                </a:lnTo>
                <a:lnTo>
                  <a:pt x="316415" y="4024858"/>
                </a:lnTo>
                <a:lnTo>
                  <a:pt x="323057" y="4013459"/>
                </a:lnTo>
                <a:close/>
                <a:moveTo>
                  <a:pt x="519386" y="4000985"/>
                </a:moveTo>
                <a:lnTo>
                  <a:pt x="524276" y="4001250"/>
                </a:lnTo>
                <a:cubicBezTo>
                  <a:pt x="528030" y="4001250"/>
                  <a:pt x="535540" y="4000134"/>
                  <a:pt x="539295" y="4002366"/>
                </a:cubicBezTo>
                <a:lnTo>
                  <a:pt x="545984" y="4005439"/>
                </a:lnTo>
                <a:lnTo>
                  <a:pt x="536302" y="4026472"/>
                </a:lnTo>
                <a:cubicBezTo>
                  <a:pt x="532388" y="4033969"/>
                  <a:pt x="528474" y="4041466"/>
                  <a:pt x="526048" y="4048744"/>
                </a:cubicBezTo>
                <a:lnTo>
                  <a:pt x="516687" y="4063763"/>
                </a:lnTo>
                <a:lnTo>
                  <a:pt x="505464" y="4063763"/>
                </a:lnTo>
                <a:lnTo>
                  <a:pt x="505464" y="4073956"/>
                </a:lnTo>
                <a:lnTo>
                  <a:pt x="509332" y="4075393"/>
                </a:lnTo>
                <a:lnTo>
                  <a:pt x="509431" y="4075405"/>
                </a:lnTo>
                <a:lnTo>
                  <a:pt x="498231" y="4093374"/>
                </a:lnTo>
                <a:lnTo>
                  <a:pt x="489774" y="4104301"/>
                </a:lnTo>
                <a:lnTo>
                  <a:pt x="478521" y="4104580"/>
                </a:lnTo>
                <a:lnTo>
                  <a:pt x="478521" y="4118764"/>
                </a:lnTo>
                <a:lnTo>
                  <a:pt x="479135" y="4118762"/>
                </a:lnTo>
                <a:lnTo>
                  <a:pt x="465813" y="4139670"/>
                </a:lnTo>
                <a:lnTo>
                  <a:pt x="465427" y="4140347"/>
                </a:lnTo>
                <a:lnTo>
                  <a:pt x="451973" y="4132509"/>
                </a:lnTo>
                <a:lnTo>
                  <a:pt x="442494" y="4150667"/>
                </a:lnTo>
                <a:cubicBezTo>
                  <a:pt x="438714" y="4157155"/>
                  <a:pt x="434398" y="4167677"/>
                  <a:pt x="428728" y="4177409"/>
                </a:cubicBezTo>
                <a:cubicBezTo>
                  <a:pt x="423057" y="4187143"/>
                  <a:pt x="424412" y="4187932"/>
                  <a:pt x="433614" y="4184602"/>
                </a:cubicBezTo>
                <a:cubicBezTo>
                  <a:pt x="438749" y="4178903"/>
                  <a:pt x="441175" y="4171625"/>
                  <a:pt x="445239" y="4173993"/>
                </a:cubicBezTo>
                <a:cubicBezTo>
                  <a:pt x="446060" y="4178817"/>
                  <a:pt x="440925" y="4184515"/>
                  <a:pt x="439034" y="4187760"/>
                </a:cubicBezTo>
                <a:cubicBezTo>
                  <a:pt x="439034" y="4187760"/>
                  <a:pt x="437144" y="4191004"/>
                  <a:pt x="437144" y="4191004"/>
                </a:cubicBezTo>
                <a:cubicBezTo>
                  <a:pt x="437963" y="4195827"/>
                  <a:pt x="441744" y="4189338"/>
                  <a:pt x="443634" y="4186094"/>
                </a:cubicBezTo>
                <a:cubicBezTo>
                  <a:pt x="449305" y="4176361"/>
                  <a:pt x="456865" y="4163384"/>
                  <a:pt x="464426" y="4150408"/>
                </a:cubicBezTo>
                <a:cubicBezTo>
                  <a:pt x="466316" y="4147163"/>
                  <a:pt x="468206" y="4143919"/>
                  <a:pt x="469562" y="4144709"/>
                </a:cubicBezTo>
                <a:cubicBezTo>
                  <a:pt x="472272" y="4146288"/>
                  <a:pt x="476873" y="4144622"/>
                  <a:pt x="473092" y="4151111"/>
                </a:cubicBezTo>
                <a:cubicBezTo>
                  <a:pt x="466066" y="4160054"/>
                  <a:pt x="466351" y="4168911"/>
                  <a:pt x="463106" y="4171366"/>
                </a:cubicBezTo>
                <a:cubicBezTo>
                  <a:pt x="454725" y="4179519"/>
                  <a:pt x="449875" y="4194076"/>
                  <a:pt x="441494" y="4202229"/>
                </a:cubicBezTo>
                <a:cubicBezTo>
                  <a:pt x="438249" y="4204684"/>
                  <a:pt x="436359" y="4207929"/>
                  <a:pt x="433649" y="4206350"/>
                </a:cubicBezTo>
                <a:cubicBezTo>
                  <a:pt x="429869" y="4212838"/>
                  <a:pt x="429333" y="4216872"/>
                  <a:pt x="424199" y="4222571"/>
                </a:cubicBezTo>
                <a:cubicBezTo>
                  <a:pt x="420133" y="4220202"/>
                  <a:pt x="417422" y="4218623"/>
                  <a:pt x="413357" y="4216254"/>
                </a:cubicBezTo>
                <a:cubicBezTo>
                  <a:pt x="407419" y="4228004"/>
                  <a:pt x="400260" y="4237956"/>
                  <a:pt x="393100" y="4247908"/>
                </a:cubicBezTo>
                <a:lnTo>
                  <a:pt x="388557" y="4255008"/>
                </a:lnTo>
                <a:lnTo>
                  <a:pt x="376059" y="4256562"/>
                </a:lnTo>
                <a:lnTo>
                  <a:pt x="382793" y="4237558"/>
                </a:lnTo>
                <a:cubicBezTo>
                  <a:pt x="383329" y="4233524"/>
                  <a:pt x="387109" y="4227036"/>
                  <a:pt x="390890" y="4220547"/>
                </a:cubicBezTo>
                <a:lnTo>
                  <a:pt x="444361" y="4128768"/>
                </a:lnTo>
                <a:lnTo>
                  <a:pt x="444792" y="4129019"/>
                </a:lnTo>
                <a:close/>
                <a:moveTo>
                  <a:pt x="467085" y="3888017"/>
                </a:moveTo>
                <a:cubicBezTo>
                  <a:pt x="454925" y="3902660"/>
                  <a:pt x="445189" y="3910024"/>
                  <a:pt x="439519" y="3919756"/>
                </a:cubicBezTo>
                <a:cubicBezTo>
                  <a:pt x="435471" y="3928262"/>
                  <a:pt x="430068" y="3935978"/>
                  <a:pt x="425579" y="3943683"/>
                </a:cubicBezTo>
                <a:cubicBezTo>
                  <a:pt x="421089" y="3951388"/>
                  <a:pt x="417514" y="3959083"/>
                  <a:pt x="417122" y="3967545"/>
                </a:cubicBezTo>
                <a:cubicBezTo>
                  <a:pt x="416587" y="3971579"/>
                  <a:pt x="412807" y="3978067"/>
                  <a:pt x="409026" y="3984556"/>
                </a:cubicBezTo>
                <a:lnTo>
                  <a:pt x="355555" y="4076334"/>
                </a:lnTo>
                <a:lnTo>
                  <a:pt x="355124" y="4076083"/>
                </a:lnTo>
                <a:lnTo>
                  <a:pt x="265592" y="4229756"/>
                </a:lnTo>
                <a:cubicBezTo>
                  <a:pt x="254251" y="4249221"/>
                  <a:pt x="246156" y="4266233"/>
                  <a:pt x="247261" y="4279913"/>
                </a:cubicBezTo>
                <a:cubicBezTo>
                  <a:pt x="251862" y="4278249"/>
                  <a:pt x="255642" y="4271760"/>
                  <a:pt x="258887" y="4269305"/>
                </a:cubicBezTo>
                <a:cubicBezTo>
                  <a:pt x="265914" y="4260362"/>
                  <a:pt x="270371" y="4254268"/>
                  <a:pt x="272529" y="4249007"/>
                </a:cubicBezTo>
                <a:cubicBezTo>
                  <a:pt x="274687" y="4243747"/>
                  <a:pt x="274544" y="4239317"/>
                  <a:pt x="272368" y="4233704"/>
                </a:cubicBezTo>
                <a:cubicBezTo>
                  <a:pt x="271548" y="4228880"/>
                  <a:pt x="273437" y="4225637"/>
                  <a:pt x="276684" y="4223182"/>
                </a:cubicBezTo>
                <a:cubicBezTo>
                  <a:pt x="285064" y="4215028"/>
                  <a:pt x="291270" y="4201262"/>
                  <a:pt x="296940" y="4191529"/>
                </a:cubicBezTo>
                <a:cubicBezTo>
                  <a:pt x="308281" y="4172064"/>
                  <a:pt x="317732" y="4155842"/>
                  <a:pt x="333139" y="4138745"/>
                </a:cubicBezTo>
                <a:cubicBezTo>
                  <a:pt x="338273" y="4133046"/>
                  <a:pt x="347189" y="4120858"/>
                  <a:pt x="347724" y="4116825"/>
                </a:cubicBezTo>
                <a:cubicBezTo>
                  <a:pt x="349472" y="4109152"/>
                  <a:pt x="353386" y="4101655"/>
                  <a:pt x="357233" y="4094662"/>
                </a:cubicBezTo>
                <a:lnTo>
                  <a:pt x="363698" y="4081079"/>
                </a:lnTo>
                <a:lnTo>
                  <a:pt x="362205" y="4080209"/>
                </a:lnTo>
                <a:lnTo>
                  <a:pt x="389709" y="4032509"/>
                </a:lnTo>
                <a:cubicBezTo>
                  <a:pt x="404122" y="4007771"/>
                  <a:pt x="417959" y="3983242"/>
                  <a:pt x="430103" y="3957726"/>
                </a:cubicBezTo>
                <a:cubicBezTo>
                  <a:pt x="440089" y="3937471"/>
                  <a:pt x="450074" y="3917216"/>
                  <a:pt x="467085" y="3888017"/>
                </a:cubicBezTo>
                <a:close/>
                <a:moveTo>
                  <a:pt x="640323" y="3803532"/>
                </a:moveTo>
                <a:cubicBezTo>
                  <a:pt x="642285" y="3802503"/>
                  <a:pt x="644112" y="3802481"/>
                  <a:pt x="644522" y="3804893"/>
                </a:cubicBezTo>
                <a:cubicBezTo>
                  <a:pt x="645343" y="3809716"/>
                  <a:pt x="640208" y="3815415"/>
                  <a:pt x="638317" y="3818660"/>
                </a:cubicBezTo>
                <a:cubicBezTo>
                  <a:pt x="625086" y="3841370"/>
                  <a:pt x="613745" y="3860835"/>
                  <a:pt x="600514" y="3883545"/>
                </a:cubicBezTo>
                <a:cubicBezTo>
                  <a:pt x="589173" y="3903010"/>
                  <a:pt x="578849" y="3923068"/>
                  <a:pt x="569777" y="3943313"/>
                </a:cubicBezTo>
                <a:lnTo>
                  <a:pt x="552595" y="3988362"/>
                </a:lnTo>
                <a:lnTo>
                  <a:pt x="546879" y="3988321"/>
                </a:lnTo>
                <a:cubicBezTo>
                  <a:pt x="539369" y="3988321"/>
                  <a:pt x="531860" y="3989437"/>
                  <a:pt x="528105" y="3990554"/>
                </a:cubicBezTo>
                <a:lnTo>
                  <a:pt x="525302" y="3990832"/>
                </a:lnTo>
                <a:lnTo>
                  <a:pt x="534324" y="3975346"/>
                </a:lnTo>
                <a:cubicBezTo>
                  <a:pt x="545664" y="3955881"/>
                  <a:pt x="553759" y="3938869"/>
                  <a:pt x="552655" y="3925189"/>
                </a:cubicBezTo>
                <a:cubicBezTo>
                  <a:pt x="548054" y="3926854"/>
                  <a:pt x="544273" y="3933343"/>
                  <a:pt x="541028" y="3935798"/>
                </a:cubicBezTo>
                <a:cubicBezTo>
                  <a:pt x="534002" y="3944741"/>
                  <a:pt x="529544" y="3950834"/>
                  <a:pt x="527387" y="3956095"/>
                </a:cubicBezTo>
                <a:cubicBezTo>
                  <a:pt x="525229" y="3961356"/>
                  <a:pt x="525372" y="3965785"/>
                  <a:pt x="527547" y="3971398"/>
                </a:cubicBezTo>
                <a:cubicBezTo>
                  <a:pt x="528368" y="3976222"/>
                  <a:pt x="526478" y="3979466"/>
                  <a:pt x="523232" y="3981920"/>
                </a:cubicBezTo>
                <a:lnTo>
                  <a:pt x="517003" y="3991654"/>
                </a:lnTo>
                <a:lnTo>
                  <a:pt x="505464" y="3992798"/>
                </a:lnTo>
                <a:lnTo>
                  <a:pt x="505464" y="4000233"/>
                </a:lnTo>
                <a:lnTo>
                  <a:pt x="511311" y="4000549"/>
                </a:lnTo>
                <a:lnTo>
                  <a:pt x="502975" y="4013574"/>
                </a:lnTo>
                <a:cubicBezTo>
                  <a:pt x="491635" y="4033039"/>
                  <a:pt x="482184" y="4049260"/>
                  <a:pt x="466777" y="4066358"/>
                </a:cubicBezTo>
                <a:cubicBezTo>
                  <a:pt x="461642" y="4072057"/>
                  <a:pt x="452727" y="4084245"/>
                  <a:pt x="452192" y="4088278"/>
                </a:cubicBezTo>
                <a:cubicBezTo>
                  <a:pt x="450443" y="4095951"/>
                  <a:pt x="446529" y="4103447"/>
                  <a:pt x="442682" y="4110441"/>
                </a:cubicBezTo>
                <a:lnTo>
                  <a:pt x="436218" y="4124024"/>
                </a:lnTo>
                <a:lnTo>
                  <a:pt x="437711" y="4124894"/>
                </a:lnTo>
                <a:lnTo>
                  <a:pt x="410206" y="4172594"/>
                </a:lnTo>
                <a:cubicBezTo>
                  <a:pt x="395794" y="4197331"/>
                  <a:pt x="381957" y="4221860"/>
                  <a:pt x="369812" y="4247377"/>
                </a:cubicBezTo>
                <a:lnTo>
                  <a:pt x="358764" y="4269325"/>
                </a:lnTo>
                <a:lnTo>
                  <a:pt x="348186" y="4267618"/>
                </a:lnTo>
                <a:lnTo>
                  <a:pt x="345326" y="4267597"/>
                </a:lnTo>
                <a:lnTo>
                  <a:pt x="362217" y="4238606"/>
                </a:lnTo>
                <a:cubicBezTo>
                  <a:pt x="367887" y="4228873"/>
                  <a:pt x="374378" y="4223963"/>
                  <a:pt x="376802" y="4216685"/>
                </a:cubicBezTo>
                <a:cubicBezTo>
                  <a:pt x="387324" y="4192397"/>
                  <a:pt x="401910" y="4170476"/>
                  <a:pt x="406474" y="4147063"/>
                </a:cubicBezTo>
                <a:cubicBezTo>
                  <a:pt x="407010" y="4143029"/>
                  <a:pt x="410255" y="4140574"/>
                  <a:pt x="412965" y="4142153"/>
                </a:cubicBezTo>
                <a:cubicBezTo>
                  <a:pt x="414320" y="4142943"/>
                  <a:pt x="415141" y="4147766"/>
                  <a:pt x="421632" y="4142857"/>
                </a:cubicBezTo>
                <a:lnTo>
                  <a:pt x="435570" y="4122952"/>
                </a:lnTo>
                <a:lnTo>
                  <a:pt x="422118" y="4115115"/>
                </a:lnTo>
                <a:lnTo>
                  <a:pt x="422449" y="4114405"/>
                </a:lnTo>
                <a:cubicBezTo>
                  <a:pt x="427299" y="4099848"/>
                  <a:pt x="436214" y="4087661"/>
                  <a:pt x="439709" y="4072315"/>
                </a:cubicBezTo>
                <a:cubicBezTo>
                  <a:pt x="439709" y="4072315"/>
                  <a:pt x="441599" y="4069071"/>
                  <a:pt x="444845" y="4066617"/>
                </a:cubicBezTo>
                <a:cubicBezTo>
                  <a:pt x="448090" y="4064161"/>
                  <a:pt x="449981" y="4060917"/>
                  <a:pt x="451871" y="4057673"/>
                </a:cubicBezTo>
                <a:cubicBezTo>
                  <a:pt x="469418" y="4024441"/>
                  <a:pt x="493739" y="3995156"/>
                  <a:pt x="509930" y="3961134"/>
                </a:cubicBezTo>
                <a:cubicBezTo>
                  <a:pt x="517491" y="3948157"/>
                  <a:pt x="525336" y="3944038"/>
                  <a:pt x="529652" y="3933515"/>
                </a:cubicBezTo>
                <a:cubicBezTo>
                  <a:pt x="535323" y="3923782"/>
                  <a:pt x="542884" y="3910805"/>
                  <a:pt x="548554" y="3901072"/>
                </a:cubicBezTo>
                <a:cubicBezTo>
                  <a:pt x="561249" y="3882396"/>
                  <a:pt x="565280" y="3863017"/>
                  <a:pt x="577441" y="3848375"/>
                </a:cubicBezTo>
                <a:cubicBezTo>
                  <a:pt x="581222" y="3841886"/>
                  <a:pt x="583112" y="3838642"/>
                  <a:pt x="585002" y="3835398"/>
                </a:cubicBezTo>
                <a:cubicBezTo>
                  <a:pt x="586892" y="3832154"/>
                  <a:pt x="587426" y="3828119"/>
                  <a:pt x="592027" y="3826455"/>
                </a:cubicBezTo>
                <a:cubicBezTo>
                  <a:pt x="593382" y="3827244"/>
                  <a:pt x="594203" y="3832067"/>
                  <a:pt x="592313" y="3835312"/>
                </a:cubicBezTo>
                <a:cubicBezTo>
                  <a:pt x="587997" y="3845834"/>
                  <a:pt x="586392" y="3857935"/>
                  <a:pt x="578832" y="3870912"/>
                </a:cubicBezTo>
                <a:cubicBezTo>
                  <a:pt x="575051" y="3877401"/>
                  <a:pt x="577762" y="3878980"/>
                  <a:pt x="575337" y="3886258"/>
                </a:cubicBezTo>
                <a:cubicBezTo>
                  <a:pt x="588853" y="3872405"/>
                  <a:pt x="598304" y="3856184"/>
                  <a:pt x="609109" y="3840752"/>
                </a:cubicBezTo>
                <a:cubicBezTo>
                  <a:pt x="618025" y="3828564"/>
                  <a:pt x="626406" y="3820411"/>
                  <a:pt x="635321" y="3808223"/>
                </a:cubicBezTo>
                <a:cubicBezTo>
                  <a:pt x="636267" y="3806601"/>
                  <a:pt x="638362" y="3804562"/>
                  <a:pt x="640323" y="3803532"/>
                </a:cubicBezTo>
                <a:close/>
                <a:moveTo>
                  <a:pt x="467740" y="3690434"/>
                </a:moveTo>
                <a:cubicBezTo>
                  <a:pt x="468705" y="3690996"/>
                  <a:pt x="468744" y="3695364"/>
                  <a:pt x="466854" y="3698608"/>
                </a:cubicBezTo>
                <a:cubicBezTo>
                  <a:pt x="462148" y="3708903"/>
                  <a:pt x="459371" y="3720321"/>
                  <a:pt x="451810" y="3733298"/>
                </a:cubicBezTo>
                <a:cubicBezTo>
                  <a:pt x="448030" y="3739787"/>
                  <a:pt x="449959" y="3740911"/>
                  <a:pt x="447143" y="3747961"/>
                </a:cubicBezTo>
                <a:lnTo>
                  <a:pt x="456119" y="3735028"/>
                </a:lnTo>
                <a:lnTo>
                  <a:pt x="446831" y="3754543"/>
                </a:lnTo>
                <a:cubicBezTo>
                  <a:pt x="436311" y="3778832"/>
                  <a:pt x="422544" y="3805576"/>
                  <a:pt x="408778" y="3832318"/>
                </a:cubicBezTo>
                <a:cubicBezTo>
                  <a:pt x="397437" y="3851785"/>
                  <a:pt x="392052" y="3870374"/>
                  <a:pt x="377466" y="3892295"/>
                </a:cubicBezTo>
                <a:cubicBezTo>
                  <a:pt x="382067" y="3890630"/>
                  <a:pt x="385312" y="3888175"/>
                  <a:pt x="390983" y="3878442"/>
                </a:cubicBezTo>
                <a:cubicBezTo>
                  <a:pt x="392873" y="3875198"/>
                  <a:pt x="396653" y="3868710"/>
                  <a:pt x="400433" y="3862221"/>
                </a:cubicBezTo>
                <a:lnTo>
                  <a:pt x="428087" y="3823093"/>
                </a:lnTo>
                <a:lnTo>
                  <a:pt x="409768" y="3860897"/>
                </a:lnTo>
                <a:cubicBezTo>
                  <a:pt x="404137" y="3874997"/>
                  <a:pt x="393722" y="3890657"/>
                  <a:pt x="388090" y="3904758"/>
                </a:cubicBezTo>
                <a:lnTo>
                  <a:pt x="367410" y="3938582"/>
                </a:lnTo>
                <a:lnTo>
                  <a:pt x="366811" y="3938233"/>
                </a:lnTo>
                <a:cubicBezTo>
                  <a:pt x="366909" y="3936117"/>
                  <a:pt x="368461" y="3932676"/>
                  <a:pt x="371296" y="3927809"/>
                </a:cubicBezTo>
                <a:cubicBezTo>
                  <a:pt x="375076" y="3921321"/>
                  <a:pt x="376966" y="3918077"/>
                  <a:pt x="378856" y="3914832"/>
                </a:cubicBezTo>
                <a:cubicBezTo>
                  <a:pt x="377502" y="3914043"/>
                  <a:pt x="376147" y="3913254"/>
                  <a:pt x="374792" y="3912464"/>
                </a:cubicBezTo>
                <a:cubicBezTo>
                  <a:pt x="371011" y="3918953"/>
                  <a:pt x="367231" y="3925441"/>
                  <a:pt x="365341" y="3928686"/>
                </a:cubicBezTo>
                <a:cubicBezTo>
                  <a:pt x="361561" y="3935174"/>
                  <a:pt x="359671" y="3938419"/>
                  <a:pt x="357780" y="3941663"/>
                </a:cubicBezTo>
                <a:cubicBezTo>
                  <a:pt x="355891" y="3944907"/>
                  <a:pt x="353465" y="3952185"/>
                  <a:pt x="350754" y="3950606"/>
                </a:cubicBezTo>
                <a:cubicBezTo>
                  <a:pt x="344799" y="3951481"/>
                  <a:pt x="349935" y="3945783"/>
                  <a:pt x="352359" y="3938504"/>
                </a:cubicBezTo>
                <a:cubicBezTo>
                  <a:pt x="352894" y="3934471"/>
                  <a:pt x="349649" y="3936926"/>
                  <a:pt x="348293" y="3936136"/>
                </a:cubicBezTo>
                <a:lnTo>
                  <a:pt x="341870" y="3941959"/>
                </a:lnTo>
                <a:lnTo>
                  <a:pt x="403787" y="3835684"/>
                </a:lnTo>
                <a:cubicBezTo>
                  <a:pt x="415128" y="3816219"/>
                  <a:pt x="423613" y="3799435"/>
                  <a:pt x="424461" y="3786893"/>
                </a:cubicBezTo>
                <a:cubicBezTo>
                  <a:pt x="420642" y="3789012"/>
                  <a:pt x="416862" y="3795501"/>
                  <a:pt x="414007" y="3798184"/>
                </a:cubicBezTo>
                <a:cubicBezTo>
                  <a:pt x="407372" y="3807354"/>
                  <a:pt x="403109" y="3813562"/>
                  <a:pt x="400756" y="3818709"/>
                </a:cubicBezTo>
                <a:cubicBezTo>
                  <a:pt x="398403" y="3823856"/>
                  <a:pt x="397960" y="3827944"/>
                  <a:pt x="398964" y="3832874"/>
                </a:cubicBezTo>
                <a:cubicBezTo>
                  <a:pt x="399003" y="3837243"/>
                  <a:pt x="397113" y="3840486"/>
                  <a:pt x="394258" y="3843169"/>
                </a:cubicBezTo>
                <a:cubicBezTo>
                  <a:pt x="386659" y="3851778"/>
                  <a:pt x="380062" y="3865317"/>
                  <a:pt x="374392" y="3875049"/>
                </a:cubicBezTo>
                <a:cubicBezTo>
                  <a:pt x="363051" y="3894515"/>
                  <a:pt x="353600" y="3910736"/>
                  <a:pt x="339365" y="3928517"/>
                </a:cubicBezTo>
                <a:cubicBezTo>
                  <a:pt x="334621" y="3934443"/>
                  <a:pt x="326096" y="3946858"/>
                  <a:pt x="325170" y="3950664"/>
                </a:cubicBezTo>
                <a:cubicBezTo>
                  <a:pt x="322836" y="3957995"/>
                  <a:pt x="318825" y="3965435"/>
                  <a:pt x="314929" y="3972400"/>
                </a:cubicBezTo>
                <a:lnTo>
                  <a:pt x="308152" y="3985802"/>
                </a:lnTo>
                <a:lnTo>
                  <a:pt x="309215" y="3986421"/>
                </a:lnTo>
                <a:lnTo>
                  <a:pt x="281649" y="4034085"/>
                </a:lnTo>
                <a:lnTo>
                  <a:pt x="262857" y="4068114"/>
                </a:lnTo>
                <a:lnTo>
                  <a:pt x="258569" y="4073572"/>
                </a:lnTo>
                <a:lnTo>
                  <a:pt x="255015" y="4082315"/>
                </a:lnTo>
                <a:lnTo>
                  <a:pt x="240572" y="4108470"/>
                </a:lnTo>
                <a:lnTo>
                  <a:pt x="224873" y="4138335"/>
                </a:lnTo>
                <a:lnTo>
                  <a:pt x="215664" y="4144136"/>
                </a:lnTo>
                <a:lnTo>
                  <a:pt x="200517" y="4170134"/>
                </a:lnTo>
                <a:lnTo>
                  <a:pt x="203504" y="4180547"/>
                </a:lnTo>
                <a:cubicBezTo>
                  <a:pt x="206215" y="4182126"/>
                  <a:pt x="203790" y="4189404"/>
                  <a:pt x="198119" y="4199137"/>
                </a:cubicBezTo>
                <a:cubicBezTo>
                  <a:pt x="194339" y="4205625"/>
                  <a:pt x="190559" y="4212113"/>
                  <a:pt x="189489" y="4220182"/>
                </a:cubicBezTo>
                <a:cubicBezTo>
                  <a:pt x="185173" y="4230704"/>
                  <a:pt x="176793" y="4238858"/>
                  <a:pt x="168947" y="4242978"/>
                </a:cubicBezTo>
                <a:cubicBezTo>
                  <a:pt x="162046" y="4245476"/>
                  <a:pt x="155761" y="4251591"/>
                  <a:pt x="149680" y="4258912"/>
                </a:cubicBezTo>
                <a:lnTo>
                  <a:pt x="146157" y="4263437"/>
                </a:lnTo>
                <a:lnTo>
                  <a:pt x="121095" y="4306455"/>
                </a:lnTo>
                <a:lnTo>
                  <a:pt x="111422" y="4335483"/>
                </a:lnTo>
                <a:cubicBezTo>
                  <a:pt x="105502" y="4358106"/>
                  <a:pt x="103611" y="4361351"/>
                  <a:pt x="89275" y="4370381"/>
                </a:cubicBezTo>
                <a:lnTo>
                  <a:pt x="81460" y="4374484"/>
                </a:lnTo>
                <a:lnTo>
                  <a:pt x="81403" y="4374583"/>
                </a:lnTo>
                <a:lnTo>
                  <a:pt x="71293" y="4405531"/>
                </a:lnTo>
                <a:cubicBezTo>
                  <a:pt x="66941" y="4414945"/>
                  <a:pt x="61743" y="4423867"/>
                  <a:pt x="56072" y="4433600"/>
                </a:cubicBezTo>
                <a:cubicBezTo>
                  <a:pt x="48512" y="4446577"/>
                  <a:pt x="42841" y="4456310"/>
                  <a:pt x="35281" y="4469287"/>
                </a:cubicBezTo>
                <a:lnTo>
                  <a:pt x="35275" y="4469299"/>
                </a:lnTo>
                <a:lnTo>
                  <a:pt x="16725" y="4469299"/>
                </a:lnTo>
                <a:lnTo>
                  <a:pt x="24822" y="4447739"/>
                </a:lnTo>
                <a:cubicBezTo>
                  <a:pt x="26712" y="4444496"/>
                  <a:pt x="27638" y="4440689"/>
                  <a:pt x="26673" y="4440127"/>
                </a:cubicBezTo>
                <a:cubicBezTo>
                  <a:pt x="25708" y="4439565"/>
                  <a:pt x="23818" y="4442810"/>
                  <a:pt x="20964" y="4445492"/>
                </a:cubicBezTo>
                <a:cubicBezTo>
                  <a:pt x="17184" y="4451981"/>
                  <a:pt x="11966" y="4458718"/>
                  <a:pt x="6874" y="4466072"/>
                </a:cubicBezTo>
                <a:lnTo>
                  <a:pt x="5101" y="4469299"/>
                </a:lnTo>
                <a:lnTo>
                  <a:pt x="0" y="4469299"/>
                </a:lnTo>
                <a:lnTo>
                  <a:pt x="106930" y="4284733"/>
                </a:lnTo>
                <a:lnTo>
                  <a:pt x="114102" y="4277591"/>
                </a:lnTo>
                <a:cubicBezTo>
                  <a:pt x="120409" y="4272032"/>
                  <a:pt x="126369" y="4267900"/>
                  <a:pt x="131635" y="4266622"/>
                </a:cubicBezTo>
                <a:cubicBezTo>
                  <a:pt x="128819" y="4273672"/>
                  <a:pt x="126929" y="4276917"/>
                  <a:pt x="125038" y="4280161"/>
                </a:cubicBezTo>
                <a:cubicBezTo>
                  <a:pt x="113698" y="4299626"/>
                  <a:pt x="104247" y="4315847"/>
                  <a:pt x="94796" y="4332069"/>
                </a:cubicBezTo>
                <a:cubicBezTo>
                  <a:pt x="90051" y="4337997"/>
                  <a:pt x="88201" y="4345609"/>
                  <a:pt x="88239" y="4349977"/>
                </a:cubicBezTo>
                <a:cubicBezTo>
                  <a:pt x="99580" y="4330511"/>
                  <a:pt x="110921" y="4311045"/>
                  <a:pt x="122262" y="4291580"/>
                </a:cubicBezTo>
                <a:cubicBezTo>
                  <a:pt x="133602" y="4272114"/>
                  <a:pt x="145909" y="4253211"/>
                  <a:pt x="156284" y="4233183"/>
                </a:cubicBezTo>
                <a:cubicBezTo>
                  <a:pt x="166661" y="4213155"/>
                  <a:pt x="179005" y="4198620"/>
                  <a:pt x="190347" y="4179154"/>
                </a:cubicBezTo>
                <a:cubicBezTo>
                  <a:pt x="205468" y="4153200"/>
                  <a:pt x="220589" y="4127246"/>
                  <a:pt x="235710" y="4101292"/>
                </a:cubicBezTo>
                <a:cubicBezTo>
                  <a:pt x="241381" y="4091559"/>
                  <a:pt x="247091" y="4086194"/>
                  <a:pt x="249905" y="4079144"/>
                </a:cubicBezTo>
                <a:cubicBezTo>
                  <a:pt x="261208" y="4055310"/>
                  <a:pt x="275403" y="4033162"/>
                  <a:pt x="281921" y="4010887"/>
                </a:cubicBezTo>
                <a:cubicBezTo>
                  <a:pt x="282847" y="4007081"/>
                  <a:pt x="285701" y="4004398"/>
                  <a:pt x="287631" y="4005522"/>
                </a:cubicBezTo>
                <a:cubicBezTo>
                  <a:pt x="288595" y="4006084"/>
                  <a:pt x="288634" y="4010453"/>
                  <a:pt x="294344" y="4005088"/>
                </a:cubicBezTo>
                <a:lnTo>
                  <a:pt x="307779" y="3984890"/>
                </a:lnTo>
                <a:lnTo>
                  <a:pt x="298204" y="3979311"/>
                </a:lnTo>
                <a:lnTo>
                  <a:pt x="298553" y="3978612"/>
                </a:lnTo>
                <a:cubicBezTo>
                  <a:pt x="304184" y="3964510"/>
                  <a:pt x="312709" y="3952095"/>
                  <a:pt x="317376" y="3937432"/>
                </a:cubicBezTo>
                <a:cubicBezTo>
                  <a:pt x="317376" y="3937432"/>
                  <a:pt x="319266" y="3934188"/>
                  <a:pt x="322121" y="3931506"/>
                </a:cubicBezTo>
                <a:cubicBezTo>
                  <a:pt x="324976" y="3928823"/>
                  <a:pt x="326866" y="3925579"/>
                  <a:pt x="328756" y="3922335"/>
                </a:cubicBezTo>
                <a:cubicBezTo>
                  <a:pt x="346693" y="3889330"/>
                  <a:pt x="369453" y="3859135"/>
                  <a:pt x="386425" y="3825569"/>
                </a:cubicBezTo>
                <a:cubicBezTo>
                  <a:pt x="393985" y="3812592"/>
                  <a:pt x="400659" y="3807789"/>
                  <a:pt x="405366" y="3797494"/>
                </a:cubicBezTo>
                <a:cubicBezTo>
                  <a:pt x="411036" y="3787761"/>
                  <a:pt x="418597" y="3774784"/>
                  <a:pt x="424267" y="3765052"/>
                </a:cubicBezTo>
                <a:cubicBezTo>
                  <a:pt x="436572" y="3746148"/>
                  <a:pt x="442165" y="3727679"/>
                  <a:pt x="453545" y="3712582"/>
                </a:cubicBezTo>
                <a:cubicBezTo>
                  <a:pt x="457326" y="3706093"/>
                  <a:pt x="459216" y="3702848"/>
                  <a:pt x="461106" y="3699605"/>
                </a:cubicBezTo>
                <a:cubicBezTo>
                  <a:pt x="462996" y="3696360"/>
                  <a:pt x="463921" y="3692554"/>
                  <a:pt x="467740" y="3690434"/>
                </a:cubicBezTo>
                <a:close/>
                <a:moveTo>
                  <a:pt x="510898" y="3663690"/>
                </a:moveTo>
                <a:lnTo>
                  <a:pt x="511642" y="3663865"/>
                </a:lnTo>
                <a:cubicBezTo>
                  <a:pt x="511681" y="3668233"/>
                  <a:pt x="506936" y="3674160"/>
                  <a:pt x="505046" y="3677405"/>
                </a:cubicBezTo>
                <a:lnTo>
                  <a:pt x="495905" y="3693096"/>
                </a:lnTo>
                <a:lnTo>
                  <a:pt x="500326" y="3681417"/>
                </a:lnTo>
                <a:close/>
                <a:moveTo>
                  <a:pt x="819189" y="3621153"/>
                </a:moveTo>
                <a:cubicBezTo>
                  <a:pt x="814054" y="3626851"/>
                  <a:pt x="813518" y="3630885"/>
                  <a:pt x="809738" y="3637373"/>
                </a:cubicBezTo>
                <a:cubicBezTo>
                  <a:pt x="807029" y="3635795"/>
                  <a:pt x="805138" y="3639039"/>
                  <a:pt x="801893" y="3641494"/>
                </a:cubicBezTo>
                <a:cubicBezTo>
                  <a:pt x="793512" y="3649648"/>
                  <a:pt x="788662" y="3664204"/>
                  <a:pt x="780281" y="3672358"/>
                </a:cubicBezTo>
                <a:cubicBezTo>
                  <a:pt x="777036" y="3674813"/>
                  <a:pt x="777322" y="3683670"/>
                  <a:pt x="770295" y="3692612"/>
                </a:cubicBezTo>
                <a:cubicBezTo>
                  <a:pt x="766515" y="3699101"/>
                  <a:pt x="771116" y="3697436"/>
                  <a:pt x="773825" y="3699015"/>
                </a:cubicBezTo>
                <a:cubicBezTo>
                  <a:pt x="775181" y="3699805"/>
                  <a:pt x="777072" y="3696560"/>
                  <a:pt x="778962" y="3693316"/>
                </a:cubicBezTo>
                <a:cubicBezTo>
                  <a:pt x="786522" y="3680339"/>
                  <a:pt x="794083" y="3667362"/>
                  <a:pt x="799753" y="3657630"/>
                </a:cubicBezTo>
                <a:cubicBezTo>
                  <a:pt x="801643" y="3654385"/>
                  <a:pt x="805424" y="3647896"/>
                  <a:pt x="806243" y="3652719"/>
                </a:cubicBezTo>
                <a:cubicBezTo>
                  <a:pt x="806243" y="3652719"/>
                  <a:pt x="804353" y="3655964"/>
                  <a:pt x="804353" y="3655964"/>
                </a:cubicBezTo>
                <a:cubicBezTo>
                  <a:pt x="802463" y="3659208"/>
                  <a:pt x="797328" y="3664907"/>
                  <a:pt x="798148" y="3669731"/>
                </a:cubicBezTo>
                <a:lnTo>
                  <a:pt x="805360" y="3663150"/>
                </a:lnTo>
                <a:lnTo>
                  <a:pt x="810533" y="3653919"/>
                </a:lnTo>
                <a:cubicBezTo>
                  <a:pt x="816203" y="3644186"/>
                  <a:pt x="812673" y="3637785"/>
                  <a:pt x="822409" y="3630420"/>
                </a:cubicBezTo>
                <a:lnTo>
                  <a:pt x="825912" y="3625069"/>
                </a:lnTo>
                <a:close/>
                <a:moveTo>
                  <a:pt x="818264" y="3551085"/>
                </a:moveTo>
                <a:cubicBezTo>
                  <a:pt x="819619" y="3551875"/>
                  <a:pt x="820973" y="3552664"/>
                  <a:pt x="822328" y="3553453"/>
                </a:cubicBezTo>
                <a:cubicBezTo>
                  <a:pt x="820438" y="3556698"/>
                  <a:pt x="818548" y="3559942"/>
                  <a:pt x="814767" y="3566430"/>
                </a:cubicBezTo>
                <a:cubicBezTo>
                  <a:pt x="809097" y="3576163"/>
                  <a:pt x="808563" y="3580198"/>
                  <a:pt x="814519" y="3579322"/>
                </a:cubicBezTo>
                <a:cubicBezTo>
                  <a:pt x="803712" y="3594753"/>
                  <a:pt x="801573" y="3610889"/>
                  <a:pt x="790766" y="3626320"/>
                </a:cubicBezTo>
                <a:cubicBezTo>
                  <a:pt x="781975" y="3632062"/>
                  <a:pt x="773799" y="3641421"/>
                  <a:pt x="766337" y="3652284"/>
                </a:cubicBezTo>
                <a:lnTo>
                  <a:pt x="747220" y="3685467"/>
                </a:lnTo>
                <a:lnTo>
                  <a:pt x="730001" y="3675435"/>
                </a:lnTo>
                <a:lnTo>
                  <a:pt x="736131" y="3664017"/>
                </a:lnTo>
                <a:cubicBezTo>
                  <a:pt x="748827" y="3645340"/>
                  <a:pt x="757993" y="3620262"/>
                  <a:pt x="771224" y="3597552"/>
                </a:cubicBezTo>
                <a:cubicBezTo>
                  <a:pt x="778250" y="3588610"/>
                  <a:pt x="783920" y="3578877"/>
                  <a:pt x="791765" y="3574757"/>
                </a:cubicBezTo>
                <a:cubicBezTo>
                  <a:pt x="793121" y="3575547"/>
                  <a:pt x="796366" y="3573092"/>
                  <a:pt x="795831" y="3577125"/>
                </a:cubicBezTo>
                <a:cubicBezTo>
                  <a:pt x="793406" y="3584404"/>
                  <a:pt x="788270" y="3590102"/>
                  <a:pt x="794226" y="3589227"/>
                </a:cubicBezTo>
                <a:cubicBezTo>
                  <a:pt x="796937" y="3590806"/>
                  <a:pt x="799362" y="3583528"/>
                  <a:pt x="801252" y="3580284"/>
                </a:cubicBezTo>
                <a:cubicBezTo>
                  <a:pt x="803142" y="3577040"/>
                  <a:pt x="805033" y="3573795"/>
                  <a:pt x="808813" y="3567307"/>
                </a:cubicBezTo>
                <a:cubicBezTo>
                  <a:pt x="810703" y="3564062"/>
                  <a:pt x="814483" y="3557574"/>
                  <a:pt x="818264" y="3551085"/>
                </a:cubicBezTo>
                <a:close/>
                <a:moveTo>
                  <a:pt x="679816" y="3406814"/>
                </a:moveTo>
                <a:lnTo>
                  <a:pt x="681518" y="3407806"/>
                </a:lnTo>
                <a:lnTo>
                  <a:pt x="605063" y="3539034"/>
                </a:lnTo>
                <a:lnTo>
                  <a:pt x="596171" y="3533853"/>
                </a:lnTo>
                <a:lnTo>
                  <a:pt x="600731" y="3524270"/>
                </a:lnTo>
                <a:lnTo>
                  <a:pt x="603785" y="3517153"/>
                </a:lnTo>
                <a:lnTo>
                  <a:pt x="618789" y="3490217"/>
                </a:lnTo>
                <a:lnTo>
                  <a:pt x="622589" y="3483060"/>
                </a:lnTo>
                <a:lnTo>
                  <a:pt x="624826" y="3480187"/>
                </a:lnTo>
                <a:lnTo>
                  <a:pt x="658056" y="3431732"/>
                </a:lnTo>
                <a:lnTo>
                  <a:pt x="658208" y="3431705"/>
                </a:lnTo>
                <a:cubicBezTo>
                  <a:pt x="658927" y="3431581"/>
                  <a:pt x="659409" y="3431862"/>
                  <a:pt x="658946" y="3433765"/>
                </a:cubicBezTo>
                <a:cubicBezTo>
                  <a:pt x="656131" y="3440815"/>
                  <a:pt x="651385" y="3446741"/>
                  <a:pt x="656169" y="3445183"/>
                </a:cubicBezTo>
                <a:cubicBezTo>
                  <a:pt x="658098" y="3446307"/>
                  <a:pt x="660915" y="3439257"/>
                  <a:pt x="662804" y="3436013"/>
                </a:cubicBezTo>
                <a:cubicBezTo>
                  <a:pt x="664695" y="3432768"/>
                  <a:pt x="666585" y="3429524"/>
                  <a:pt x="670365" y="3423036"/>
                </a:cubicBezTo>
                <a:cubicBezTo>
                  <a:pt x="672255" y="3419791"/>
                  <a:pt x="676036" y="3413303"/>
                  <a:pt x="679816" y="3406814"/>
                </a:cubicBezTo>
                <a:close/>
                <a:moveTo>
                  <a:pt x="837483" y="3373771"/>
                </a:moveTo>
                <a:cubicBezTo>
                  <a:pt x="837483" y="3373771"/>
                  <a:pt x="838838" y="3374561"/>
                  <a:pt x="838838" y="3374561"/>
                </a:cubicBezTo>
                <a:lnTo>
                  <a:pt x="823353" y="3402707"/>
                </a:lnTo>
                <a:lnTo>
                  <a:pt x="794628" y="3450097"/>
                </a:lnTo>
                <a:lnTo>
                  <a:pt x="776634" y="3478213"/>
                </a:lnTo>
                <a:lnTo>
                  <a:pt x="805350" y="3428925"/>
                </a:lnTo>
                <a:cubicBezTo>
                  <a:pt x="814801" y="3412703"/>
                  <a:pt x="826142" y="3393238"/>
                  <a:pt x="837483" y="3373771"/>
                </a:cubicBezTo>
                <a:close/>
                <a:moveTo>
                  <a:pt x="653881" y="3348378"/>
                </a:moveTo>
                <a:lnTo>
                  <a:pt x="634235" y="3384297"/>
                </a:lnTo>
                <a:cubicBezTo>
                  <a:pt x="630493" y="3395153"/>
                  <a:pt x="623858" y="3404324"/>
                  <a:pt x="617184" y="3409126"/>
                </a:cubicBezTo>
                <a:cubicBezTo>
                  <a:pt x="611474" y="3414491"/>
                  <a:pt x="608659" y="3421542"/>
                  <a:pt x="608698" y="3425910"/>
                </a:cubicBezTo>
                <a:cubicBezTo>
                  <a:pt x="609701" y="3430840"/>
                  <a:pt x="605921" y="3437328"/>
                  <a:pt x="600251" y="3447061"/>
                </a:cubicBezTo>
                <a:cubicBezTo>
                  <a:pt x="588909" y="3466527"/>
                  <a:pt x="578534" y="3486555"/>
                  <a:pt x="563334" y="3503772"/>
                </a:cubicBezTo>
                <a:cubicBezTo>
                  <a:pt x="563334" y="3503772"/>
                  <a:pt x="561444" y="3507016"/>
                  <a:pt x="561444" y="3507016"/>
                </a:cubicBezTo>
                <a:cubicBezTo>
                  <a:pt x="543508" y="3540021"/>
                  <a:pt x="523602" y="3567534"/>
                  <a:pt x="506591" y="3596732"/>
                </a:cubicBezTo>
                <a:cubicBezTo>
                  <a:pt x="502811" y="3603221"/>
                  <a:pt x="500921" y="3606465"/>
                  <a:pt x="502849" y="3607588"/>
                </a:cubicBezTo>
                <a:lnTo>
                  <a:pt x="501666" y="3611308"/>
                </a:lnTo>
                <a:lnTo>
                  <a:pt x="501597" y="3603518"/>
                </a:lnTo>
                <a:lnTo>
                  <a:pt x="641489" y="3362057"/>
                </a:lnTo>
                <a:lnTo>
                  <a:pt x="646231" y="3359519"/>
                </a:lnTo>
                <a:close/>
                <a:moveTo>
                  <a:pt x="710564" y="3339730"/>
                </a:moveTo>
                <a:lnTo>
                  <a:pt x="707553" y="3355064"/>
                </a:lnTo>
                <a:lnTo>
                  <a:pt x="706239" y="3357026"/>
                </a:lnTo>
                <a:cubicBezTo>
                  <a:pt x="702458" y="3363515"/>
                  <a:pt x="698678" y="3370003"/>
                  <a:pt x="696788" y="3373248"/>
                </a:cubicBezTo>
                <a:cubicBezTo>
                  <a:pt x="693953" y="3378114"/>
                  <a:pt x="691822" y="3381218"/>
                  <a:pt x="689922" y="3383370"/>
                </a:cubicBezTo>
                <a:lnTo>
                  <a:pt x="684600" y="3387657"/>
                </a:lnTo>
                <a:lnTo>
                  <a:pt x="684842" y="3387067"/>
                </a:lnTo>
                <a:lnTo>
                  <a:pt x="701561" y="3357016"/>
                </a:lnTo>
                <a:close/>
                <a:moveTo>
                  <a:pt x="717131" y="3240043"/>
                </a:moveTo>
                <a:cubicBezTo>
                  <a:pt x="717131" y="3240043"/>
                  <a:pt x="718095" y="3240605"/>
                  <a:pt x="718095" y="3240605"/>
                </a:cubicBezTo>
                <a:lnTo>
                  <a:pt x="702414" y="3268637"/>
                </a:lnTo>
                <a:lnTo>
                  <a:pt x="673928" y="3316167"/>
                </a:lnTo>
                <a:lnTo>
                  <a:pt x="656282" y="3344484"/>
                </a:lnTo>
                <a:lnTo>
                  <a:pt x="684998" y="3295196"/>
                </a:lnTo>
                <a:cubicBezTo>
                  <a:pt x="694449" y="3278974"/>
                  <a:pt x="705789" y="3259509"/>
                  <a:pt x="717131" y="3240043"/>
                </a:cubicBezTo>
                <a:close/>
                <a:moveTo>
                  <a:pt x="1278417" y="2750583"/>
                </a:moveTo>
                <a:cubicBezTo>
                  <a:pt x="1279772" y="2751373"/>
                  <a:pt x="1281127" y="2752162"/>
                  <a:pt x="1282482" y="2752951"/>
                </a:cubicBezTo>
                <a:cubicBezTo>
                  <a:pt x="1280591" y="2756196"/>
                  <a:pt x="1278701" y="2759440"/>
                  <a:pt x="1274921" y="2765928"/>
                </a:cubicBezTo>
                <a:cubicBezTo>
                  <a:pt x="1269251" y="2775661"/>
                  <a:pt x="1268716" y="2779696"/>
                  <a:pt x="1274672" y="2778820"/>
                </a:cubicBezTo>
                <a:cubicBezTo>
                  <a:pt x="1263865" y="2794251"/>
                  <a:pt x="1261726" y="2810387"/>
                  <a:pt x="1250920" y="2825818"/>
                </a:cubicBezTo>
                <a:cubicBezTo>
                  <a:pt x="1242129" y="2831560"/>
                  <a:pt x="1233952" y="2840919"/>
                  <a:pt x="1226490" y="2851782"/>
                </a:cubicBezTo>
                <a:lnTo>
                  <a:pt x="1207374" y="2884965"/>
                </a:lnTo>
                <a:lnTo>
                  <a:pt x="1190155" y="2874933"/>
                </a:lnTo>
                <a:lnTo>
                  <a:pt x="1196285" y="2863515"/>
                </a:lnTo>
                <a:cubicBezTo>
                  <a:pt x="1208981" y="2844838"/>
                  <a:pt x="1218146" y="2819760"/>
                  <a:pt x="1231377" y="2797050"/>
                </a:cubicBezTo>
                <a:cubicBezTo>
                  <a:pt x="1238404" y="2788107"/>
                  <a:pt x="1244074" y="2778375"/>
                  <a:pt x="1251919" y="2774255"/>
                </a:cubicBezTo>
                <a:cubicBezTo>
                  <a:pt x="1253275" y="2775045"/>
                  <a:pt x="1256520" y="2772589"/>
                  <a:pt x="1255984" y="2776623"/>
                </a:cubicBezTo>
                <a:cubicBezTo>
                  <a:pt x="1253560" y="2783901"/>
                  <a:pt x="1248424" y="2789600"/>
                  <a:pt x="1254379" y="2788725"/>
                </a:cubicBezTo>
                <a:cubicBezTo>
                  <a:pt x="1257090" y="2790304"/>
                  <a:pt x="1259516" y="2783026"/>
                  <a:pt x="1261406" y="2779782"/>
                </a:cubicBezTo>
                <a:cubicBezTo>
                  <a:pt x="1263296" y="2776538"/>
                  <a:pt x="1265186" y="2773293"/>
                  <a:pt x="1268966" y="2766805"/>
                </a:cubicBezTo>
                <a:cubicBezTo>
                  <a:pt x="1270857" y="2763560"/>
                  <a:pt x="1274637" y="2757072"/>
                  <a:pt x="1278417" y="2750583"/>
                </a:cubicBezTo>
                <a:close/>
                <a:moveTo>
                  <a:pt x="1109869" y="2740889"/>
                </a:moveTo>
                <a:lnTo>
                  <a:pt x="1100162" y="2758892"/>
                </a:lnTo>
                <a:lnTo>
                  <a:pt x="1095056" y="2755917"/>
                </a:lnTo>
                <a:close/>
                <a:moveTo>
                  <a:pt x="1141310" y="2607093"/>
                </a:moveTo>
                <a:cubicBezTo>
                  <a:pt x="1142275" y="2607655"/>
                  <a:pt x="1143239" y="2608217"/>
                  <a:pt x="1144203" y="2608779"/>
                </a:cubicBezTo>
                <a:cubicBezTo>
                  <a:pt x="1142313" y="2612023"/>
                  <a:pt x="1140423" y="2615268"/>
                  <a:pt x="1136642" y="2621756"/>
                </a:cubicBezTo>
                <a:cubicBezTo>
                  <a:pt x="1130972" y="2631488"/>
                  <a:pt x="1130047" y="2635296"/>
                  <a:pt x="1134831" y="2633737"/>
                </a:cubicBezTo>
                <a:cubicBezTo>
                  <a:pt x="1124415" y="2649396"/>
                  <a:pt x="1120713" y="2664621"/>
                  <a:pt x="1110297" y="2680280"/>
                </a:cubicBezTo>
                <a:cubicBezTo>
                  <a:pt x="1102678" y="2686705"/>
                  <a:pt x="1095088" y="2696406"/>
                  <a:pt x="1087870" y="2707410"/>
                </a:cubicBezTo>
                <a:lnTo>
                  <a:pt x="1068707" y="2740566"/>
                </a:lnTo>
                <a:lnTo>
                  <a:pt x="1056451" y="2733425"/>
                </a:lnTo>
                <a:lnTo>
                  <a:pt x="1062693" y="2722073"/>
                </a:lnTo>
                <a:cubicBezTo>
                  <a:pt x="1074999" y="2703169"/>
                  <a:pt x="1085336" y="2678773"/>
                  <a:pt x="1098567" y="2656064"/>
                </a:cubicBezTo>
                <a:cubicBezTo>
                  <a:pt x="1105203" y="2646894"/>
                  <a:pt x="1110873" y="2637161"/>
                  <a:pt x="1117546" y="2632358"/>
                </a:cubicBezTo>
                <a:cubicBezTo>
                  <a:pt x="1118511" y="2632920"/>
                  <a:pt x="1121366" y="2630237"/>
                  <a:pt x="1120440" y="2634044"/>
                </a:cubicBezTo>
                <a:cubicBezTo>
                  <a:pt x="1117625" y="2641094"/>
                  <a:pt x="1112880" y="2647020"/>
                  <a:pt x="1117663" y="2645463"/>
                </a:cubicBezTo>
                <a:cubicBezTo>
                  <a:pt x="1119593" y="2646586"/>
                  <a:pt x="1122409" y="2639536"/>
                  <a:pt x="1124299" y="2636292"/>
                </a:cubicBezTo>
                <a:cubicBezTo>
                  <a:pt x="1126189" y="2633047"/>
                  <a:pt x="1128079" y="2629803"/>
                  <a:pt x="1131859" y="2623315"/>
                </a:cubicBezTo>
                <a:cubicBezTo>
                  <a:pt x="1133750" y="2620071"/>
                  <a:pt x="1137530" y="2613582"/>
                  <a:pt x="1141310" y="2607093"/>
                </a:cubicBezTo>
                <a:close/>
                <a:moveTo>
                  <a:pt x="1210904" y="2556384"/>
                </a:moveTo>
                <a:cubicBezTo>
                  <a:pt x="1209978" y="2560191"/>
                  <a:pt x="1209052" y="2563996"/>
                  <a:pt x="1207162" y="2567240"/>
                </a:cubicBezTo>
                <a:lnTo>
                  <a:pt x="1204335" y="2572765"/>
                </a:lnTo>
                <a:lnTo>
                  <a:pt x="1204955" y="2570044"/>
                </a:lnTo>
                <a:cubicBezTo>
                  <a:pt x="1205223" y="2568027"/>
                  <a:pt x="1204545" y="2567633"/>
                  <a:pt x="1203395" y="2568049"/>
                </a:cubicBezTo>
                <a:lnTo>
                  <a:pt x="1203247" y="2568146"/>
                </a:lnTo>
                <a:close/>
                <a:moveTo>
                  <a:pt x="1209955" y="2541833"/>
                </a:moveTo>
                <a:lnTo>
                  <a:pt x="1198482" y="2562184"/>
                </a:lnTo>
                <a:cubicBezTo>
                  <a:pt x="1194701" y="2568672"/>
                  <a:pt x="1193776" y="2572478"/>
                  <a:pt x="1193815" y="2576846"/>
                </a:cubicBezTo>
                <a:lnTo>
                  <a:pt x="1194352" y="2577758"/>
                </a:lnTo>
                <a:lnTo>
                  <a:pt x="1186303" y="2589596"/>
                </a:lnTo>
                <a:cubicBezTo>
                  <a:pt x="1186839" y="2585562"/>
                  <a:pt x="1187374" y="2581529"/>
                  <a:pt x="1189264" y="2578285"/>
                </a:cubicBezTo>
                <a:cubicBezTo>
                  <a:pt x="1193722" y="2572191"/>
                  <a:pt x="1196147" y="2564913"/>
                  <a:pt x="1199316" y="2557525"/>
                </a:cubicBezTo>
                <a:close/>
                <a:moveTo>
                  <a:pt x="1339050" y="2411560"/>
                </a:moveTo>
                <a:lnTo>
                  <a:pt x="1356269" y="2421592"/>
                </a:lnTo>
                <a:lnTo>
                  <a:pt x="1350139" y="2433009"/>
                </a:lnTo>
                <a:cubicBezTo>
                  <a:pt x="1337443" y="2451686"/>
                  <a:pt x="1328277" y="2476765"/>
                  <a:pt x="1315046" y="2499475"/>
                </a:cubicBezTo>
                <a:cubicBezTo>
                  <a:pt x="1308020" y="2508417"/>
                  <a:pt x="1302349" y="2518151"/>
                  <a:pt x="1294505" y="2522270"/>
                </a:cubicBezTo>
                <a:cubicBezTo>
                  <a:pt x="1293149" y="2521480"/>
                  <a:pt x="1289904" y="2523935"/>
                  <a:pt x="1290439" y="2519902"/>
                </a:cubicBezTo>
                <a:cubicBezTo>
                  <a:pt x="1292863" y="2512624"/>
                  <a:pt x="1298000" y="2506925"/>
                  <a:pt x="1292044" y="2507800"/>
                </a:cubicBezTo>
                <a:cubicBezTo>
                  <a:pt x="1289333" y="2506221"/>
                  <a:pt x="1286908" y="2513500"/>
                  <a:pt x="1285018" y="2516743"/>
                </a:cubicBezTo>
                <a:cubicBezTo>
                  <a:pt x="1283127" y="2519987"/>
                  <a:pt x="1281237" y="2523232"/>
                  <a:pt x="1277457" y="2529720"/>
                </a:cubicBezTo>
                <a:cubicBezTo>
                  <a:pt x="1275567" y="2532965"/>
                  <a:pt x="1271787" y="2539453"/>
                  <a:pt x="1268006" y="2545942"/>
                </a:cubicBezTo>
                <a:cubicBezTo>
                  <a:pt x="1266651" y="2545152"/>
                  <a:pt x="1265297" y="2544363"/>
                  <a:pt x="1263942" y="2543574"/>
                </a:cubicBezTo>
                <a:cubicBezTo>
                  <a:pt x="1265832" y="2540329"/>
                  <a:pt x="1267722" y="2537085"/>
                  <a:pt x="1271502" y="2530597"/>
                </a:cubicBezTo>
                <a:cubicBezTo>
                  <a:pt x="1277173" y="2520864"/>
                  <a:pt x="1277707" y="2516829"/>
                  <a:pt x="1271751" y="2517705"/>
                </a:cubicBezTo>
                <a:cubicBezTo>
                  <a:pt x="1282558" y="2502273"/>
                  <a:pt x="1284697" y="2486138"/>
                  <a:pt x="1295504" y="2470707"/>
                </a:cubicBezTo>
                <a:cubicBezTo>
                  <a:pt x="1304295" y="2464965"/>
                  <a:pt x="1312471" y="2455606"/>
                  <a:pt x="1319933" y="2444744"/>
                </a:cubicBezTo>
                <a:close/>
                <a:moveTo>
                  <a:pt x="1294856" y="2385813"/>
                </a:moveTo>
                <a:lnTo>
                  <a:pt x="1303368" y="2390771"/>
                </a:lnTo>
                <a:lnTo>
                  <a:pt x="1287621" y="2409175"/>
                </a:lnTo>
                <a:lnTo>
                  <a:pt x="1279129" y="2421540"/>
                </a:lnTo>
                <a:lnTo>
                  <a:pt x="1268874" y="2439143"/>
                </a:lnTo>
                <a:lnTo>
                  <a:pt x="1268476" y="2439208"/>
                </a:lnTo>
                <a:cubicBezTo>
                  <a:pt x="1267696" y="2438211"/>
                  <a:pt x="1268775" y="2435580"/>
                  <a:pt x="1271610" y="2430713"/>
                </a:cubicBezTo>
                <a:cubicBezTo>
                  <a:pt x="1277281" y="2420980"/>
                  <a:pt x="1281596" y="2410458"/>
                  <a:pt x="1285376" y="2403970"/>
                </a:cubicBezTo>
                <a:close/>
                <a:moveTo>
                  <a:pt x="1581899" y="2348599"/>
                </a:moveTo>
                <a:lnTo>
                  <a:pt x="1579715" y="2351813"/>
                </a:lnTo>
                <a:lnTo>
                  <a:pt x="1578071" y="2355171"/>
                </a:lnTo>
                <a:lnTo>
                  <a:pt x="1557254" y="2390901"/>
                </a:lnTo>
                <a:lnTo>
                  <a:pt x="1555143" y="2393988"/>
                </a:lnTo>
                <a:cubicBezTo>
                  <a:pt x="1539201" y="2415119"/>
                  <a:pt x="1527325" y="2438618"/>
                  <a:pt x="1515984" y="2458084"/>
                </a:cubicBezTo>
                <a:cubicBezTo>
                  <a:pt x="1490057" y="2499469"/>
                  <a:pt x="1463310" y="2536032"/>
                  <a:pt x="1434101" y="2558125"/>
                </a:cubicBezTo>
                <a:lnTo>
                  <a:pt x="1425220" y="2570264"/>
                </a:lnTo>
                <a:lnTo>
                  <a:pt x="1383301" y="2642216"/>
                </a:lnTo>
                <a:cubicBezTo>
                  <a:pt x="1371426" y="2665715"/>
                  <a:pt x="1358195" y="2688425"/>
                  <a:pt x="1344964" y="2711135"/>
                </a:cubicBezTo>
                <a:cubicBezTo>
                  <a:pt x="1341183" y="2717624"/>
                  <a:pt x="1340648" y="2721657"/>
                  <a:pt x="1341469" y="2726481"/>
                </a:cubicBezTo>
                <a:cubicBezTo>
                  <a:pt x="1340933" y="2730515"/>
                  <a:pt x="1344178" y="2728060"/>
                  <a:pt x="1347423" y="2725604"/>
                </a:cubicBezTo>
                <a:cubicBezTo>
                  <a:pt x="1351203" y="2719116"/>
                  <a:pt x="1354984" y="2712627"/>
                  <a:pt x="1360120" y="2706929"/>
                </a:cubicBezTo>
                <a:cubicBezTo>
                  <a:pt x="1359585" y="2710963"/>
                  <a:pt x="1359050" y="2714996"/>
                  <a:pt x="1357159" y="2718240"/>
                </a:cubicBezTo>
                <a:cubicBezTo>
                  <a:pt x="1348244" y="2730428"/>
                  <a:pt x="1347460" y="2747353"/>
                  <a:pt x="1332588" y="2760416"/>
                </a:cubicBezTo>
                <a:cubicBezTo>
                  <a:pt x="1332588" y="2760416"/>
                  <a:pt x="1330697" y="2763660"/>
                  <a:pt x="1330697" y="2763660"/>
                </a:cubicBezTo>
                <a:cubicBezTo>
                  <a:pt x="1318822" y="2787160"/>
                  <a:pt x="1302059" y="2803467"/>
                  <a:pt x="1290184" y="2826967"/>
                </a:cubicBezTo>
                <a:cubicBezTo>
                  <a:pt x="1286119" y="2824599"/>
                  <a:pt x="1283408" y="2823019"/>
                  <a:pt x="1279342" y="2820650"/>
                </a:cubicBezTo>
                <a:cubicBezTo>
                  <a:pt x="1274207" y="2826349"/>
                  <a:pt x="1273672" y="2830383"/>
                  <a:pt x="1269892" y="2836871"/>
                </a:cubicBezTo>
                <a:cubicBezTo>
                  <a:pt x="1267182" y="2835293"/>
                  <a:pt x="1265292" y="2838537"/>
                  <a:pt x="1262047" y="2840992"/>
                </a:cubicBezTo>
                <a:cubicBezTo>
                  <a:pt x="1253666" y="2849146"/>
                  <a:pt x="1248816" y="2863702"/>
                  <a:pt x="1240435" y="2871855"/>
                </a:cubicBezTo>
                <a:cubicBezTo>
                  <a:pt x="1237190" y="2874311"/>
                  <a:pt x="1237475" y="2883167"/>
                  <a:pt x="1230449" y="2892110"/>
                </a:cubicBezTo>
                <a:cubicBezTo>
                  <a:pt x="1226668" y="2898599"/>
                  <a:pt x="1231269" y="2896934"/>
                  <a:pt x="1233979" y="2898513"/>
                </a:cubicBezTo>
                <a:cubicBezTo>
                  <a:pt x="1235335" y="2899303"/>
                  <a:pt x="1237225" y="2896058"/>
                  <a:pt x="1239115" y="2892814"/>
                </a:cubicBezTo>
                <a:cubicBezTo>
                  <a:pt x="1246676" y="2879837"/>
                  <a:pt x="1254236" y="2866860"/>
                  <a:pt x="1259907" y="2857127"/>
                </a:cubicBezTo>
                <a:cubicBezTo>
                  <a:pt x="1261797" y="2853883"/>
                  <a:pt x="1265578" y="2847394"/>
                  <a:pt x="1266397" y="2852217"/>
                </a:cubicBezTo>
                <a:cubicBezTo>
                  <a:pt x="1266397" y="2852217"/>
                  <a:pt x="1264507" y="2855462"/>
                  <a:pt x="1264507" y="2855462"/>
                </a:cubicBezTo>
                <a:cubicBezTo>
                  <a:pt x="1262616" y="2858706"/>
                  <a:pt x="1257481" y="2864405"/>
                  <a:pt x="1258302" y="2869229"/>
                </a:cubicBezTo>
                <a:cubicBezTo>
                  <a:pt x="1262366" y="2871597"/>
                  <a:pt x="1264792" y="2864318"/>
                  <a:pt x="1269927" y="2858620"/>
                </a:cubicBezTo>
                <a:cubicBezTo>
                  <a:pt x="1279129" y="2855289"/>
                  <a:pt x="1280484" y="2856079"/>
                  <a:pt x="1274813" y="2865812"/>
                </a:cubicBezTo>
                <a:cubicBezTo>
                  <a:pt x="1269143" y="2875545"/>
                  <a:pt x="1264827" y="2886067"/>
                  <a:pt x="1261047" y="2892555"/>
                </a:cubicBezTo>
                <a:lnTo>
                  <a:pt x="1251567" y="2910712"/>
                </a:lnTo>
                <a:lnTo>
                  <a:pt x="1225585" y="2895575"/>
                </a:lnTo>
                <a:lnTo>
                  <a:pt x="1202035" y="2935995"/>
                </a:lnTo>
                <a:cubicBezTo>
                  <a:pt x="1179353" y="2974926"/>
                  <a:pt x="1160737" y="3016226"/>
                  <a:pt x="1148075" y="3056650"/>
                </a:cubicBezTo>
                <a:cubicBezTo>
                  <a:pt x="1143225" y="3071207"/>
                  <a:pt x="1132420" y="3086638"/>
                  <a:pt x="1127569" y="3101194"/>
                </a:cubicBezTo>
                <a:cubicBezTo>
                  <a:pt x="1121364" y="3114961"/>
                  <a:pt x="1110558" y="3130393"/>
                  <a:pt x="1099752" y="3145824"/>
                </a:cubicBezTo>
                <a:cubicBezTo>
                  <a:pt x="1089481" y="3157222"/>
                  <a:pt x="1076785" y="3175898"/>
                  <a:pt x="1067334" y="3192120"/>
                </a:cubicBezTo>
                <a:cubicBezTo>
                  <a:pt x="1053568" y="3218863"/>
                  <a:pt x="1035737" y="3243239"/>
                  <a:pt x="1024681" y="3271562"/>
                </a:cubicBezTo>
                <a:cubicBezTo>
                  <a:pt x="1024146" y="3275595"/>
                  <a:pt x="1022256" y="3278839"/>
                  <a:pt x="1019011" y="3281294"/>
                </a:cubicBezTo>
                <a:cubicBezTo>
                  <a:pt x="999824" y="3304879"/>
                  <a:pt x="987413" y="3332412"/>
                  <a:pt x="972291" y="3358367"/>
                </a:cubicBezTo>
                <a:cubicBezTo>
                  <a:pt x="953925" y="3386776"/>
                  <a:pt x="937449" y="3411940"/>
                  <a:pt x="923147" y="3442718"/>
                </a:cubicBezTo>
                <a:cubicBezTo>
                  <a:pt x="911272" y="3466218"/>
                  <a:pt x="898041" y="3488927"/>
                  <a:pt x="884810" y="3511637"/>
                </a:cubicBezTo>
                <a:cubicBezTo>
                  <a:pt x="881030" y="3518126"/>
                  <a:pt x="880495" y="3522159"/>
                  <a:pt x="881315" y="3526983"/>
                </a:cubicBezTo>
                <a:cubicBezTo>
                  <a:pt x="880780" y="3531017"/>
                  <a:pt x="884025" y="3528562"/>
                  <a:pt x="887270" y="3526106"/>
                </a:cubicBezTo>
                <a:cubicBezTo>
                  <a:pt x="891050" y="3519618"/>
                  <a:pt x="894830" y="3513129"/>
                  <a:pt x="899966" y="3507431"/>
                </a:cubicBezTo>
                <a:cubicBezTo>
                  <a:pt x="899431" y="3511465"/>
                  <a:pt x="898896" y="3515498"/>
                  <a:pt x="897006" y="3518742"/>
                </a:cubicBezTo>
                <a:cubicBezTo>
                  <a:pt x="888090" y="3530930"/>
                  <a:pt x="887306" y="3547855"/>
                  <a:pt x="872434" y="3560918"/>
                </a:cubicBezTo>
                <a:cubicBezTo>
                  <a:pt x="872434" y="3560918"/>
                  <a:pt x="870544" y="3564162"/>
                  <a:pt x="870544" y="3564162"/>
                </a:cubicBezTo>
                <a:lnTo>
                  <a:pt x="862320" y="3577013"/>
                </a:lnTo>
                <a:lnTo>
                  <a:pt x="865899" y="3577546"/>
                </a:lnTo>
                <a:lnTo>
                  <a:pt x="1328730" y="2783141"/>
                </a:lnTo>
                <a:lnTo>
                  <a:pt x="1329204" y="2781802"/>
                </a:lnTo>
                <a:cubicBezTo>
                  <a:pt x="1333693" y="2774097"/>
                  <a:pt x="1339096" y="2766381"/>
                  <a:pt x="1343144" y="2757875"/>
                </a:cubicBezTo>
                <a:lnTo>
                  <a:pt x="1344072" y="2756806"/>
                </a:lnTo>
                <a:lnTo>
                  <a:pt x="1557254" y="2390901"/>
                </a:lnTo>
                <a:lnTo>
                  <a:pt x="1568953" y="2373788"/>
                </a:lnTo>
                <a:lnTo>
                  <a:pt x="1578071" y="2355171"/>
                </a:lnTo>
                <a:close/>
                <a:moveTo>
                  <a:pt x="1769789" y="1818312"/>
                </a:moveTo>
                <a:lnTo>
                  <a:pt x="1741073" y="1867600"/>
                </a:lnTo>
                <a:cubicBezTo>
                  <a:pt x="1731622" y="1883822"/>
                  <a:pt x="1720282" y="1903287"/>
                  <a:pt x="1708941" y="1922753"/>
                </a:cubicBezTo>
                <a:cubicBezTo>
                  <a:pt x="1708941" y="1922753"/>
                  <a:pt x="1707586" y="1921964"/>
                  <a:pt x="1707586" y="1921964"/>
                </a:cubicBezTo>
                <a:lnTo>
                  <a:pt x="1723070" y="1893817"/>
                </a:lnTo>
                <a:lnTo>
                  <a:pt x="1751796" y="1846428"/>
                </a:lnTo>
                <a:close/>
                <a:moveTo>
                  <a:pt x="1680525" y="1718978"/>
                </a:moveTo>
                <a:lnTo>
                  <a:pt x="1217694" y="2513384"/>
                </a:lnTo>
                <a:lnTo>
                  <a:pt x="1217219" y="2514723"/>
                </a:lnTo>
                <a:cubicBezTo>
                  <a:pt x="1212730" y="2522428"/>
                  <a:pt x="1207328" y="2530144"/>
                  <a:pt x="1203279" y="2538650"/>
                </a:cubicBezTo>
                <a:lnTo>
                  <a:pt x="1202351" y="2539719"/>
                </a:lnTo>
                <a:lnTo>
                  <a:pt x="989172" y="2905622"/>
                </a:lnTo>
                <a:lnTo>
                  <a:pt x="977470" y="2922737"/>
                </a:lnTo>
                <a:lnTo>
                  <a:pt x="968351" y="2941359"/>
                </a:lnTo>
                <a:lnTo>
                  <a:pt x="964524" y="2947926"/>
                </a:lnTo>
                <a:lnTo>
                  <a:pt x="966708" y="2944712"/>
                </a:lnTo>
                <a:lnTo>
                  <a:pt x="968351" y="2941359"/>
                </a:lnTo>
                <a:lnTo>
                  <a:pt x="989172" y="2905622"/>
                </a:lnTo>
                <a:lnTo>
                  <a:pt x="991280" y="2902537"/>
                </a:lnTo>
                <a:cubicBezTo>
                  <a:pt x="1007223" y="2881406"/>
                  <a:pt x="1019099" y="2857907"/>
                  <a:pt x="1030440" y="2838441"/>
                </a:cubicBezTo>
                <a:lnTo>
                  <a:pt x="1042045" y="2821709"/>
                </a:lnTo>
                <a:lnTo>
                  <a:pt x="1000644" y="2907145"/>
                </a:lnTo>
                <a:cubicBezTo>
                  <a:pt x="995012" y="2921246"/>
                  <a:pt x="984598" y="2936905"/>
                  <a:pt x="978966" y="2951006"/>
                </a:cubicBezTo>
                <a:cubicBezTo>
                  <a:pt x="972370" y="2964545"/>
                  <a:pt x="961954" y="2980205"/>
                  <a:pt x="951539" y="2995864"/>
                </a:cubicBezTo>
                <a:cubicBezTo>
                  <a:pt x="942049" y="3007717"/>
                  <a:pt x="929744" y="3026620"/>
                  <a:pt x="920293" y="3042842"/>
                </a:cubicBezTo>
                <a:cubicBezTo>
                  <a:pt x="906136" y="3069358"/>
                  <a:pt x="889086" y="3094189"/>
                  <a:pt x="876859" y="3121829"/>
                </a:cubicBezTo>
                <a:cubicBezTo>
                  <a:pt x="875933" y="3125634"/>
                  <a:pt x="874043" y="3128879"/>
                  <a:pt x="871188" y="3131562"/>
                </a:cubicBezTo>
                <a:cubicBezTo>
                  <a:pt x="853174" y="3155829"/>
                  <a:pt x="839981" y="3182907"/>
                  <a:pt x="824860" y="3208861"/>
                </a:cubicBezTo>
                <a:cubicBezTo>
                  <a:pt x="806884" y="3237498"/>
                  <a:pt x="790799" y="3262890"/>
                  <a:pt x="775716" y="3293212"/>
                </a:cubicBezTo>
                <a:cubicBezTo>
                  <a:pt x="763450" y="3316484"/>
                  <a:pt x="750219" y="3339194"/>
                  <a:pt x="736988" y="3361904"/>
                </a:cubicBezTo>
                <a:cubicBezTo>
                  <a:pt x="733207" y="3368393"/>
                  <a:pt x="732281" y="3372199"/>
                  <a:pt x="732321" y="3376567"/>
                </a:cubicBezTo>
                <a:cubicBezTo>
                  <a:pt x="731395" y="3380374"/>
                  <a:pt x="734249" y="3377691"/>
                  <a:pt x="737104" y="3375008"/>
                </a:cubicBezTo>
                <a:cubicBezTo>
                  <a:pt x="740884" y="3368520"/>
                  <a:pt x="744664" y="3362031"/>
                  <a:pt x="749410" y="3356105"/>
                </a:cubicBezTo>
                <a:cubicBezTo>
                  <a:pt x="748484" y="3359911"/>
                  <a:pt x="747558" y="3363717"/>
                  <a:pt x="745668" y="3366961"/>
                </a:cubicBezTo>
                <a:cubicBezTo>
                  <a:pt x="737143" y="3379377"/>
                  <a:pt x="734405" y="3395164"/>
                  <a:pt x="721096" y="3409136"/>
                </a:cubicBezTo>
                <a:cubicBezTo>
                  <a:pt x="721096" y="3409136"/>
                  <a:pt x="719206" y="3412381"/>
                  <a:pt x="719206" y="3412381"/>
                </a:cubicBezTo>
                <a:lnTo>
                  <a:pt x="711140" y="3425325"/>
                </a:lnTo>
                <a:lnTo>
                  <a:pt x="713882" y="3425370"/>
                </a:lnTo>
                <a:lnTo>
                  <a:pt x="1121152" y="2726331"/>
                </a:lnTo>
                <a:lnTo>
                  <a:pt x="1121203" y="2726260"/>
                </a:lnTo>
                <a:lnTo>
                  <a:pt x="1163123" y="2654309"/>
                </a:lnTo>
                <a:lnTo>
                  <a:pt x="1163341" y="2653918"/>
                </a:lnTo>
                <a:lnTo>
                  <a:pt x="1176713" y="2630965"/>
                </a:lnTo>
                <a:lnTo>
                  <a:pt x="1177254" y="2629664"/>
                </a:lnTo>
                <a:cubicBezTo>
                  <a:pt x="1181742" y="2621959"/>
                  <a:pt x="1186950" y="2614130"/>
                  <a:pt x="1191193" y="2605737"/>
                </a:cubicBezTo>
                <a:lnTo>
                  <a:pt x="1192056" y="2604630"/>
                </a:lnTo>
                <a:lnTo>
                  <a:pt x="1267074" y="2475870"/>
                </a:lnTo>
                <a:lnTo>
                  <a:pt x="1267081" y="2475874"/>
                </a:lnTo>
                <a:cubicBezTo>
                  <a:pt x="1272216" y="2470176"/>
                  <a:pt x="1272752" y="2466142"/>
                  <a:pt x="1276532" y="2459653"/>
                </a:cubicBezTo>
                <a:cubicBezTo>
                  <a:pt x="1279241" y="2461232"/>
                  <a:pt x="1281132" y="2457988"/>
                  <a:pt x="1284377" y="2455532"/>
                </a:cubicBezTo>
                <a:cubicBezTo>
                  <a:pt x="1292758" y="2447380"/>
                  <a:pt x="1297608" y="2432823"/>
                  <a:pt x="1305989" y="2424670"/>
                </a:cubicBezTo>
                <a:cubicBezTo>
                  <a:pt x="1309234" y="2422214"/>
                  <a:pt x="1308948" y="2413357"/>
                  <a:pt x="1315975" y="2404415"/>
                </a:cubicBezTo>
                <a:cubicBezTo>
                  <a:pt x="1319755" y="2397926"/>
                  <a:pt x="1315154" y="2399591"/>
                  <a:pt x="1312445" y="2398012"/>
                </a:cubicBezTo>
                <a:lnTo>
                  <a:pt x="1312415" y="2398045"/>
                </a:lnTo>
                <a:lnTo>
                  <a:pt x="1313286" y="2396550"/>
                </a:lnTo>
                <a:lnTo>
                  <a:pt x="1320839" y="2400950"/>
                </a:lnTo>
                <a:lnTo>
                  <a:pt x="1344388" y="2360530"/>
                </a:lnTo>
                <a:cubicBezTo>
                  <a:pt x="1355729" y="2341065"/>
                  <a:pt x="1366054" y="2321006"/>
                  <a:pt x="1375126" y="2300762"/>
                </a:cubicBezTo>
                <a:lnTo>
                  <a:pt x="1386560" y="2270782"/>
                </a:lnTo>
                <a:lnTo>
                  <a:pt x="1429883" y="2196423"/>
                </a:lnTo>
                <a:lnTo>
                  <a:pt x="1427766" y="2199675"/>
                </a:lnTo>
                <a:cubicBezTo>
                  <a:pt x="1421169" y="2213214"/>
                  <a:pt x="1412683" y="2229998"/>
                  <a:pt x="1403194" y="2241850"/>
                </a:cubicBezTo>
                <a:lnTo>
                  <a:pt x="1387945" y="2267152"/>
                </a:lnTo>
                <a:lnTo>
                  <a:pt x="1398348" y="2239875"/>
                </a:lnTo>
                <a:cubicBezTo>
                  <a:pt x="1403198" y="2225318"/>
                  <a:pt x="1414003" y="2209887"/>
                  <a:pt x="1418854" y="2195331"/>
                </a:cubicBezTo>
                <a:cubicBezTo>
                  <a:pt x="1425059" y="2181564"/>
                  <a:pt x="1435866" y="2166132"/>
                  <a:pt x="1446671" y="2150701"/>
                </a:cubicBezTo>
                <a:cubicBezTo>
                  <a:pt x="1456943" y="2139303"/>
                  <a:pt x="1469638" y="2120627"/>
                  <a:pt x="1479089" y="2104406"/>
                </a:cubicBezTo>
                <a:cubicBezTo>
                  <a:pt x="1492856" y="2077662"/>
                  <a:pt x="1510687" y="2053286"/>
                  <a:pt x="1521742" y="2024963"/>
                </a:cubicBezTo>
                <a:cubicBezTo>
                  <a:pt x="1522277" y="2020931"/>
                  <a:pt x="1524168" y="2017686"/>
                  <a:pt x="1527413" y="2015230"/>
                </a:cubicBezTo>
                <a:cubicBezTo>
                  <a:pt x="1546599" y="1991645"/>
                  <a:pt x="1559011" y="1964113"/>
                  <a:pt x="1574132" y="1938159"/>
                </a:cubicBezTo>
                <a:cubicBezTo>
                  <a:pt x="1592499" y="1909749"/>
                  <a:pt x="1608974" y="1884585"/>
                  <a:pt x="1623276" y="1853807"/>
                </a:cubicBezTo>
                <a:cubicBezTo>
                  <a:pt x="1635151" y="1830308"/>
                  <a:pt x="1648382" y="1807598"/>
                  <a:pt x="1661613" y="1784888"/>
                </a:cubicBezTo>
                <a:cubicBezTo>
                  <a:pt x="1665394" y="1778399"/>
                  <a:pt x="1665929" y="1774367"/>
                  <a:pt x="1665108" y="1769542"/>
                </a:cubicBezTo>
                <a:cubicBezTo>
                  <a:pt x="1665644" y="1765509"/>
                  <a:pt x="1662399" y="1767963"/>
                  <a:pt x="1659154" y="1770418"/>
                </a:cubicBezTo>
                <a:cubicBezTo>
                  <a:pt x="1655374" y="1776907"/>
                  <a:pt x="1651593" y="1783396"/>
                  <a:pt x="1646457" y="1789094"/>
                </a:cubicBezTo>
                <a:cubicBezTo>
                  <a:pt x="1646992" y="1785060"/>
                  <a:pt x="1647527" y="1781027"/>
                  <a:pt x="1649418" y="1777783"/>
                </a:cubicBezTo>
                <a:cubicBezTo>
                  <a:pt x="1658333" y="1765595"/>
                  <a:pt x="1659117" y="1748669"/>
                  <a:pt x="1673990" y="1735608"/>
                </a:cubicBezTo>
                <a:cubicBezTo>
                  <a:pt x="1673990" y="1735608"/>
                  <a:pt x="1675880" y="1732364"/>
                  <a:pt x="1675880" y="1732364"/>
                </a:cubicBezTo>
                <a:lnTo>
                  <a:pt x="1684104" y="1719512"/>
                </a:lnTo>
                <a:close/>
                <a:moveTo>
                  <a:pt x="1799203" y="1611058"/>
                </a:moveTo>
                <a:lnTo>
                  <a:pt x="1816422" y="1621090"/>
                </a:lnTo>
                <a:lnTo>
                  <a:pt x="1810292" y="1632509"/>
                </a:lnTo>
                <a:cubicBezTo>
                  <a:pt x="1797596" y="1651185"/>
                  <a:pt x="1788431" y="1676263"/>
                  <a:pt x="1775200" y="1698973"/>
                </a:cubicBezTo>
                <a:cubicBezTo>
                  <a:pt x="1768173" y="1707915"/>
                  <a:pt x="1762503" y="1717649"/>
                  <a:pt x="1754659" y="1721768"/>
                </a:cubicBezTo>
                <a:cubicBezTo>
                  <a:pt x="1753303" y="1720978"/>
                  <a:pt x="1750057" y="1723433"/>
                  <a:pt x="1750593" y="1719400"/>
                </a:cubicBezTo>
                <a:cubicBezTo>
                  <a:pt x="1753017" y="1712122"/>
                  <a:pt x="1758153" y="1706424"/>
                  <a:pt x="1752198" y="1707298"/>
                </a:cubicBezTo>
                <a:cubicBezTo>
                  <a:pt x="1749487" y="1705720"/>
                  <a:pt x="1747061" y="1712998"/>
                  <a:pt x="1745171" y="1716241"/>
                </a:cubicBezTo>
                <a:cubicBezTo>
                  <a:pt x="1743281" y="1719485"/>
                  <a:pt x="1741391" y="1722730"/>
                  <a:pt x="1737611" y="1729219"/>
                </a:cubicBezTo>
                <a:cubicBezTo>
                  <a:pt x="1735720" y="1732463"/>
                  <a:pt x="1731940" y="1738951"/>
                  <a:pt x="1728160" y="1745441"/>
                </a:cubicBezTo>
                <a:cubicBezTo>
                  <a:pt x="1726805" y="1744650"/>
                  <a:pt x="1725450" y="1743861"/>
                  <a:pt x="1724095" y="1743072"/>
                </a:cubicBezTo>
                <a:cubicBezTo>
                  <a:pt x="1725986" y="1739827"/>
                  <a:pt x="1727876" y="1736583"/>
                  <a:pt x="1731656" y="1730095"/>
                </a:cubicBezTo>
                <a:cubicBezTo>
                  <a:pt x="1737326" y="1720362"/>
                  <a:pt x="1737861" y="1716327"/>
                  <a:pt x="1731905" y="1717203"/>
                </a:cubicBezTo>
                <a:cubicBezTo>
                  <a:pt x="1742712" y="1701771"/>
                  <a:pt x="1744851" y="1685636"/>
                  <a:pt x="1755657" y="1670205"/>
                </a:cubicBezTo>
                <a:cubicBezTo>
                  <a:pt x="1764448" y="1664463"/>
                  <a:pt x="1772625" y="1655104"/>
                  <a:pt x="1780087" y="1644242"/>
                </a:cubicBezTo>
                <a:close/>
                <a:moveTo>
                  <a:pt x="1772598" y="1597511"/>
                </a:moveTo>
                <a:cubicBezTo>
                  <a:pt x="1771242" y="1596720"/>
                  <a:pt x="1769352" y="1599965"/>
                  <a:pt x="1767462" y="1603209"/>
                </a:cubicBezTo>
                <a:cubicBezTo>
                  <a:pt x="1759901" y="1616185"/>
                  <a:pt x="1752341" y="1629163"/>
                  <a:pt x="1746670" y="1638896"/>
                </a:cubicBezTo>
                <a:cubicBezTo>
                  <a:pt x="1744780" y="1642141"/>
                  <a:pt x="1741000" y="1648629"/>
                  <a:pt x="1740180" y="1643806"/>
                </a:cubicBezTo>
                <a:cubicBezTo>
                  <a:pt x="1740180" y="1643806"/>
                  <a:pt x="1742071" y="1640561"/>
                  <a:pt x="1742071" y="1640561"/>
                </a:cubicBezTo>
                <a:cubicBezTo>
                  <a:pt x="1743961" y="1637317"/>
                  <a:pt x="1749096" y="1631618"/>
                  <a:pt x="1748275" y="1626794"/>
                </a:cubicBezTo>
                <a:lnTo>
                  <a:pt x="1741064" y="1633376"/>
                </a:lnTo>
                <a:lnTo>
                  <a:pt x="1735890" y="1642606"/>
                </a:lnTo>
                <a:cubicBezTo>
                  <a:pt x="1730220" y="1652340"/>
                  <a:pt x="1733751" y="1658741"/>
                  <a:pt x="1724014" y="1666105"/>
                </a:cubicBezTo>
                <a:lnTo>
                  <a:pt x="1720512" y="1671456"/>
                </a:lnTo>
                <a:lnTo>
                  <a:pt x="1727235" y="1675373"/>
                </a:lnTo>
                <a:cubicBezTo>
                  <a:pt x="1732370" y="1669673"/>
                  <a:pt x="1732905" y="1665640"/>
                  <a:pt x="1736685" y="1659152"/>
                </a:cubicBezTo>
                <a:cubicBezTo>
                  <a:pt x="1739395" y="1660731"/>
                  <a:pt x="1741285" y="1657486"/>
                  <a:pt x="1744530" y="1655030"/>
                </a:cubicBezTo>
                <a:cubicBezTo>
                  <a:pt x="1752911" y="1646877"/>
                  <a:pt x="1757761" y="1632321"/>
                  <a:pt x="1766142" y="1624167"/>
                </a:cubicBezTo>
                <a:cubicBezTo>
                  <a:pt x="1769388" y="1621712"/>
                  <a:pt x="1769102" y="1612855"/>
                  <a:pt x="1776128" y="1603913"/>
                </a:cubicBezTo>
                <a:cubicBezTo>
                  <a:pt x="1779909" y="1597424"/>
                  <a:pt x="1775308" y="1599089"/>
                  <a:pt x="1772598" y="1597511"/>
                </a:cubicBezTo>
                <a:close/>
                <a:moveTo>
                  <a:pt x="1844017" y="1312331"/>
                </a:moveTo>
                <a:cubicBezTo>
                  <a:pt x="1846727" y="1313910"/>
                  <a:pt x="1851328" y="1312245"/>
                  <a:pt x="1847547" y="1318734"/>
                </a:cubicBezTo>
                <a:cubicBezTo>
                  <a:pt x="1840521" y="1327677"/>
                  <a:pt x="1840806" y="1336533"/>
                  <a:pt x="1837561" y="1338988"/>
                </a:cubicBezTo>
                <a:cubicBezTo>
                  <a:pt x="1829180" y="1347142"/>
                  <a:pt x="1824330" y="1361698"/>
                  <a:pt x="1815949" y="1369851"/>
                </a:cubicBezTo>
                <a:cubicBezTo>
                  <a:pt x="1812704" y="1372307"/>
                  <a:pt x="1810814" y="1375551"/>
                  <a:pt x="1808104" y="1373973"/>
                </a:cubicBezTo>
                <a:cubicBezTo>
                  <a:pt x="1804324" y="1380461"/>
                  <a:pt x="1803788" y="1384494"/>
                  <a:pt x="1798654" y="1390194"/>
                </a:cubicBezTo>
                <a:cubicBezTo>
                  <a:pt x="1794588" y="1387825"/>
                  <a:pt x="1791877" y="1386245"/>
                  <a:pt x="1787812" y="1383877"/>
                </a:cubicBezTo>
                <a:lnTo>
                  <a:pt x="1785154" y="1388032"/>
                </a:lnTo>
                <a:lnTo>
                  <a:pt x="1805674" y="1352613"/>
                </a:lnTo>
                <a:lnTo>
                  <a:pt x="1808069" y="1352224"/>
                </a:lnTo>
                <a:cubicBezTo>
                  <a:pt x="1813204" y="1346526"/>
                  <a:pt x="1815630" y="1339248"/>
                  <a:pt x="1819694" y="1341615"/>
                </a:cubicBezTo>
                <a:cubicBezTo>
                  <a:pt x="1820515" y="1346439"/>
                  <a:pt x="1815380" y="1352138"/>
                  <a:pt x="1813489" y="1355382"/>
                </a:cubicBezTo>
                <a:cubicBezTo>
                  <a:pt x="1813489" y="1355382"/>
                  <a:pt x="1811599" y="1358627"/>
                  <a:pt x="1811599" y="1358627"/>
                </a:cubicBezTo>
                <a:cubicBezTo>
                  <a:pt x="1812418" y="1363450"/>
                  <a:pt x="1816199" y="1356961"/>
                  <a:pt x="1818089" y="1353716"/>
                </a:cubicBezTo>
                <a:cubicBezTo>
                  <a:pt x="1823760" y="1343984"/>
                  <a:pt x="1831320" y="1331006"/>
                  <a:pt x="1838881" y="1318030"/>
                </a:cubicBezTo>
                <a:cubicBezTo>
                  <a:pt x="1840771" y="1314785"/>
                  <a:pt x="1842661" y="1311541"/>
                  <a:pt x="1844017" y="1312331"/>
                </a:cubicBezTo>
                <a:close/>
                <a:moveTo>
                  <a:pt x="2589318" y="1200583"/>
                </a:moveTo>
                <a:lnTo>
                  <a:pt x="4165655" y="3937982"/>
                </a:lnTo>
                <a:lnTo>
                  <a:pt x="1012982" y="3937982"/>
                </a:lnTo>
                <a:close/>
                <a:moveTo>
                  <a:pt x="1941420" y="1118308"/>
                </a:moveTo>
                <a:lnTo>
                  <a:pt x="1921009" y="1171823"/>
                </a:lnTo>
                <a:cubicBezTo>
                  <a:pt x="1916160" y="1186378"/>
                  <a:pt x="1905354" y="1201810"/>
                  <a:pt x="1900503" y="1216366"/>
                </a:cubicBezTo>
                <a:cubicBezTo>
                  <a:pt x="1894299" y="1230133"/>
                  <a:pt x="1883492" y="1245564"/>
                  <a:pt x="1872686" y="1260996"/>
                </a:cubicBezTo>
                <a:cubicBezTo>
                  <a:pt x="1862415" y="1272394"/>
                  <a:pt x="1849719" y="1291070"/>
                  <a:pt x="1840268" y="1307292"/>
                </a:cubicBezTo>
                <a:lnTo>
                  <a:pt x="1839882" y="1307969"/>
                </a:lnTo>
                <a:lnTo>
                  <a:pt x="1833644" y="1304335"/>
                </a:lnTo>
                <a:close/>
                <a:moveTo>
                  <a:pt x="2299163" y="1016612"/>
                </a:moveTo>
                <a:cubicBezTo>
                  <a:pt x="2294562" y="1018276"/>
                  <a:pt x="2290781" y="1024765"/>
                  <a:pt x="2287536" y="1027221"/>
                </a:cubicBezTo>
                <a:cubicBezTo>
                  <a:pt x="2280510" y="1036163"/>
                  <a:pt x="2276052" y="1042257"/>
                  <a:pt x="2273895" y="1047518"/>
                </a:cubicBezTo>
                <a:cubicBezTo>
                  <a:pt x="2271737" y="1052779"/>
                  <a:pt x="2271880" y="1057208"/>
                  <a:pt x="2274055" y="1062821"/>
                </a:cubicBezTo>
                <a:cubicBezTo>
                  <a:pt x="2274876" y="1067645"/>
                  <a:pt x="2272986" y="1070888"/>
                  <a:pt x="2269740" y="1073343"/>
                </a:cubicBezTo>
                <a:cubicBezTo>
                  <a:pt x="2261360" y="1081497"/>
                  <a:pt x="2255154" y="1095264"/>
                  <a:pt x="2249483" y="1104996"/>
                </a:cubicBezTo>
                <a:cubicBezTo>
                  <a:pt x="2238143" y="1124462"/>
                  <a:pt x="2228692" y="1140683"/>
                  <a:pt x="2213285" y="1157781"/>
                </a:cubicBezTo>
                <a:cubicBezTo>
                  <a:pt x="2208150" y="1163480"/>
                  <a:pt x="2199235" y="1175667"/>
                  <a:pt x="2198700" y="1179700"/>
                </a:cubicBezTo>
                <a:cubicBezTo>
                  <a:pt x="2196951" y="1187373"/>
                  <a:pt x="2193037" y="1194870"/>
                  <a:pt x="2189190" y="1201863"/>
                </a:cubicBezTo>
                <a:lnTo>
                  <a:pt x="2182726" y="1215447"/>
                </a:lnTo>
                <a:lnTo>
                  <a:pt x="2184219" y="1216316"/>
                </a:lnTo>
                <a:lnTo>
                  <a:pt x="2156714" y="1264016"/>
                </a:lnTo>
                <a:cubicBezTo>
                  <a:pt x="2142302" y="1288754"/>
                  <a:pt x="2128465" y="1313283"/>
                  <a:pt x="2116320" y="1338799"/>
                </a:cubicBezTo>
                <a:cubicBezTo>
                  <a:pt x="2106334" y="1359054"/>
                  <a:pt x="2096350" y="1379309"/>
                  <a:pt x="2079338" y="1408508"/>
                </a:cubicBezTo>
                <a:cubicBezTo>
                  <a:pt x="2091499" y="1393865"/>
                  <a:pt x="2101235" y="1386501"/>
                  <a:pt x="2106905" y="1376769"/>
                </a:cubicBezTo>
                <a:cubicBezTo>
                  <a:pt x="2110953" y="1368263"/>
                  <a:pt x="2116356" y="1360547"/>
                  <a:pt x="2120845" y="1352842"/>
                </a:cubicBezTo>
                <a:cubicBezTo>
                  <a:pt x="2125334" y="1345137"/>
                  <a:pt x="2128909" y="1337442"/>
                  <a:pt x="2129301" y="1328980"/>
                </a:cubicBezTo>
                <a:cubicBezTo>
                  <a:pt x="2129837" y="1324947"/>
                  <a:pt x="2133617" y="1318458"/>
                  <a:pt x="2137398" y="1311969"/>
                </a:cubicBezTo>
                <a:lnTo>
                  <a:pt x="2190869" y="1220191"/>
                </a:lnTo>
                <a:lnTo>
                  <a:pt x="2191300" y="1220442"/>
                </a:lnTo>
                <a:lnTo>
                  <a:pt x="2280832" y="1066769"/>
                </a:lnTo>
                <a:cubicBezTo>
                  <a:pt x="2292172" y="1047304"/>
                  <a:pt x="2300267" y="1030292"/>
                  <a:pt x="2299163" y="1016612"/>
                </a:cubicBezTo>
                <a:close/>
                <a:moveTo>
                  <a:pt x="2213593" y="979440"/>
                </a:moveTo>
                <a:cubicBezTo>
                  <a:pt x="2201433" y="994082"/>
                  <a:pt x="2191697" y="1001446"/>
                  <a:pt x="2186027" y="1011179"/>
                </a:cubicBezTo>
                <a:cubicBezTo>
                  <a:pt x="2181979" y="1019685"/>
                  <a:pt x="2176576" y="1027401"/>
                  <a:pt x="2172087" y="1035106"/>
                </a:cubicBezTo>
                <a:cubicBezTo>
                  <a:pt x="2167597" y="1042811"/>
                  <a:pt x="2164022" y="1050505"/>
                  <a:pt x="2163630" y="1058967"/>
                </a:cubicBezTo>
                <a:cubicBezTo>
                  <a:pt x="2163095" y="1063001"/>
                  <a:pt x="2159315" y="1069489"/>
                  <a:pt x="2155534" y="1075978"/>
                </a:cubicBezTo>
                <a:lnTo>
                  <a:pt x="2102063" y="1167757"/>
                </a:lnTo>
                <a:lnTo>
                  <a:pt x="2101632" y="1167506"/>
                </a:lnTo>
                <a:lnTo>
                  <a:pt x="2012100" y="1321178"/>
                </a:lnTo>
                <a:cubicBezTo>
                  <a:pt x="2000759" y="1340644"/>
                  <a:pt x="1992664" y="1357655"/>
                  <a:pt x="1993769" y="1371335"/>
                </a:cubicBezTo>
                <a:cubicBezTo>
                  <a:pt x="1998370" y="1369671"/>
                  <a:pt x="2002150" y="1363183"/>
                  <a:pt x="2005395" y="1360728"/>
                </a:cubicBezTo>
                <a:cubicBezTo>
                  <a:pt x="2012422" y="1351785"/>
                  <a:pt x="2016879" y="1345691"/>
                  <a:pt x="2019037" y="1340430"/>
                </a:cubicBezTo>
                <a:cubicBezTo>
                  <a:pt x="2021195" y="1335169"/>
                  <a:pt x="2021052" y="1330740"/>
                  <a:pt x="2018876" y="1325127"/>
                </a:cubicBezTo>
                <a:cubicBezTo>
                  <a:pt x="2018056" y="1320303"/>
                  <a:pt x="2019945" y="1317060"/>
                  <a:pt x="2023192" y="1314604"/>
                </a:cubicBezTo>
                <a:cubicBezTo>
                  <a:pt x="2031572" y="1306451"/>
                  <a:pt x="2037778" y="1292684"/>
                  <a:pt x="2043448" y="1282952"/>
                </a:cubicBezTo>
                <a:cubicBezTo>
                  <a:pt x="2054789" y="1263487"/>
                  <a:pt x="2064240" y="1247264"/>
                  <a:pt x="2079647" y="1230167"/>
                </a:cubicBezTo>
                <a:cubicBezTo>
                  <a:pt x="2084781" y="1224468"/>
                  <a:pt x="2093697" y="1212280"/>
                  <a:pt x="2094232" y="1208247"/>
                </a:cubicBezTo>
                <a:cubicBezTo>
                  <a:pt x="2095980" y="1200575"/>
                  <a:pt x="2099894" y="1193077"/>
                  <a:pt x="2103741" y="1186085"/>
                </a:cubicBezTo>
                <a:lnTo>
                  <a:pt x="2110206" y="1172501"/>
                </a:lnTo>
                <a:lnTo>
                  <a:pt x="2108713" y="1171631"/>
                </a:lnTo>
                <a:lnTo>
                  <a:pt x="2136217" y="1123931"/>
                </a:lnTo>
                <a:cubicBezTo>
                  <a:pt x="2150630" y="1099194"/>
                  <a:pt x="2164467" y="1074665"/>
                  <a:pt x="2176611" y="1049148"/>
                </a:cubicBezTo>
                <a:cubicBezTo>
                  <a:pt x="2186597" y="1028894"/>
                  <a:pt x="2196582" y="1008638"/>
                  <a:pt x="2213593" y="979440"/>
                </a:cubicBezTo>
                <a:close/>
                <a:moveTo>
                  <a:pt x="2193644" y="788775"/>
                </a:moveTo>
                <a:cubicBezTo>
                  <a:pt x="2188509" y="794474"/>
                  <a:pt x="2187973" y="798508"/>
                  <a:pt x="2184193" y="804996"/>
                </a:cubicBezTo>
                <a:cubicBezTo>
                  <a:pt x="2181484" y="803417"/>
                  <a:pt x="2179593" y="806662"/>
                  <a:pt x="2176348" y="809117"/>
                </a:cubicBezTo>
                <a:cubicBezTo>
                  <a:pt x="2167967" y="817270"/>
                  <a:pt x="2163117" y="831827"/>
                  <a:pt x="2154736" y="839980"/>
                </a:cubicBezTo>
                <a:cubicBezTo>
                  <a:pt x="2151491" y="842435"/>
                  <a:pt x="2151777" y="851292"/>
                  <a:pt x="2144750" y="860235"/>
                </a:cubicBezTo>
                <a:cubicBezTo>
                  <a:pt x="2140970" y="866724"/>
                  <a:pt x="2145571" y="865059"/>
                  <a:pt x="2148280" y="866637"/>
                </a:cubicBezTo>
                <a:cubicBezTo>
                  <a:pt x="2149636" y="867427"/>
                  <a:pt x="2151527" y="864183"/>
                  <a:pt x="2153417" y="860938"/>
                </a:cubicBezTo>
                <a:cubicBezTo>
                  <a:pt x="2160977" y="847962"/>
                  <a:pt x="2168538" y="834985"/>
                  <a:pt x="2174208" y="825252"/>
                </a:cubicBezTo>
                <a:cubicBezTo>
                  <a:pt x="2176098" y="822008"/>
                  <a:pt x="2179879" y="815519"/>
                  <a:pt x="2180698" y="820342"/>
                </a:cubicBezTo>
                <a:cubicBezTo>
                  <a:pt x="2180698" y="820342"/>
                  <a:pt x="2178808" y="823586"/>
                  <a:pt x="2178808" y="823586"/>
                </a:cubicBezTo>
                <a:cubicBezTo>
                  <a:pt x="2176918" y="826831"/>
                  <a:pt x="2171783" y="832530"/>
                  <a:pt x="2172603" y="837353"/>
                </a:cubicBezTo>
                <a:lnTo>
                  <a:pt x="2179815" y="830772"/>
                </a:lnTo>
                <a:lnTo>
                  <a:pt x="2184988" y="821541"/>
                </a:lnTo>
                <a:cubicBezTo>
                  <a:pt x="2190658" y="811809"/>
                  <a:pt x="2187128" y="805407"/>
                  <a:pt x="2196864" y="798042"/>
                </a:cubicBezTo>
                <a:lnTo>
                  <a:pt x="2200367" y="792692"/>
                </a:lnTo>
                <a:close/>
                <a:moveTo>
                  <a:pt x="2192719" y="718708"/>
                </a:moveTo>
                <a:cubicBezTo>
                  <a:pt x="2194074" y="719497"/>
                  <a:pt x="2195428" y="720287"/>
                  <a:pt x="2196783" y="721076"/>
                </a:cubicBezTo>
                <a:cubicBezTo>
                  <a:pt x="2194893" y="724320"/>
                  <a:pt x="2193003" y="727565"/>
                  <a:pt x="2189222" y="734053"/>
                </a:cubicBezTo>
                <a:cubicBezTo>
                  <a:pt x="2183552" y="743786"/>
                  <a:pt x="2183018" y="747820"/>
                  <a:pt x="2188974" y="746944"/>
                </a:cubicBezTo>
                <a:cubicBezTo>
                  <a:pt x="2178167" y="762376"/>
                  <a:pt x="2176028" y="778512"/>
                  <a:pt x="2165221" y="793943"/>
                </a:cubicBezTo>
                <a:cubicBezTo>
                  <a:pt x="2156430" y="799685"/>
                  <a:pt x="2148254" y="809044"/>
                  <a:pt x="2140792" y="819906"/>
                </a:cubicBezTo>
                <a:lnTo>
                  <a:pt x="2121675" y="853089"/>
                </a:lnTo>
                <a:lnTo>
                  <a:pt x="2104456" y="843057"/>
                </a:lnTo>
                <a:lnTo>
                  <a:pt x="2110586" y="831640"/>
                </a:lnTo>
                <a:cubicBezTo>
                  <a:pt x="2116934" y="822302"/>
                  <a:pt x="2122400" y="811363"/>
                  <a:pt x="2127932" y="799920"/>
                </a:cubicBezTo>
                <a:lnTo>
                  <a:pt x="2143217" y="769995"/>
                </a:lnTo>
                <a:lnTo>
                  <a:pt x="2147104" y="763287"/>
                </a:lnTo>
                <a:lnTo>
                  <a:pt x="2155643" y="751969"/>
                </a:lnTo>
                <a:cubicBezTo>
                  <a:pt x="2158919" y="747903"/>
                  <a:pt x="2162298" y="744439"/>
                  <a:pt x="2166220" y="742379"/>
                </a:cubicBezTo>
                <a:cubicBezTo>
                  <a:pt x="2167576" y="743169"/>
                  <a:pt x="2170821" y="740714"/>
                  <a:pt x="2170286" y="744748"/>
                </a:cubicBezTo>
                <a:cubicBezTo>
                  <a:pt x="2167861" y="752026"/>
                  <a:pt x="2162725" y="757724"/>
                  <a:pt x="2168681" y="756849"/>
                </a:cubicBezTo>
                <a:cubicBezTo>
                  <a:pt x="2171392" y="758429"/>
                  <a:pt x="2173817" y="751150"/>
                  <a:pt x="2175707" y="747907"/>
                </a:cubicBezTo>
                <a:cubicBezTo>
                  <a:pt x="2177597" y="744662"/>
                  <a:pt x="2179488" y="741418"/>
                  <a:pt x="2183268" y="734929"/>
                </a:cubicBezTo>
                <a:cubicBezTo>
                  <a:pt x="2185158" y="731685"/>
                  <a:pt x="2188938" y="725197"/>
                  <a:pt x="2192719" y="718708"/>
                </a:cubicBezTo>
                <a:close/>
                <a:moveTo>
                  <a:pt x="2565697" y="712575"/>
                </a:moveTo>
                <a:cubicBezTo>
                  <a:pt x="2560562" y="718274"/>
                  <a:pt x="2560027" y="722308"/>
                  <a:pt x="2556247" y="728796"/>
                </a:cubicBezTo>
                <a:cubicBezTo>
                  <a:pt x="2553537" y="727217"/>
                  <a:pt x="2551647" y="730462"/>
                  <a:pt x="2548402" y="732917"/>
                </a:cubicBezTo>
                <a:cubicBezTo>
                  <a:pt x="2540020" y="741070"/>
                  <a:pt x="2535171" y="755627"/>
                  <a:pt x="2526789" y="763780"/>
                </a:cubicBezTo>
                <a:cubicBezTo>
                  <a:pt x="2523544" y="766235"/>
                  <a:pt x="2523830" y="775092"/>
                  <a:pt x="2516803" y="784035"/>
                </a:cubicBezTo>
                <a:cubicBezTo>
                  <a:pt x="2513023" y="790524"/>
                  <a:pt x="2517624" y="788859"/>
                  <a:pt x="2520333" y="790437"/>
                </a:cubicBezTo>
                <a:cubicBezTo>
                  <a:pt x="2521690" y="791227"/>
                  <a:pt x="2523580" y="787983"/>
                  <a:pt x="2525470" y="784738"/>
                </a:cubicBezTo>
                <a:cubicBezTo>
                  <a:pt x="2533030" y="771762"/>
                  <a:pt x="2540591" y="758785"/>
                  <a:pt x="2546261" y="749052"/>
                </a:cubicBezTo>
                <a:cubicBezTo>
                  <a:pt x="2548152" y="745808"/>
                  <a:pt x="2551932" y="739319"/>
                  <a:pt x="2552751" y="744142"/>
                </a:cubicBezTo>
                <a:cubicBezTo>
                  <a:pt x="2552751" y="744142"/>
                  <a:pt x="2550861" y="747386"/>
                  <a:pt x="2550861" y="747386"/>
                </a:cubicBezTo>
                <a:cubicBezTo>
                  <a:pt x="2548971" y="750631"/>
                  <a:pt x="2543836" y="756330"/>
                  <a:pt x="2544657" y="761154"/>
                </a:cubicBezTo>
                <a:lnTo>
                  <a:pt x="2551868" y="754572"/>
                </a:lnTo>
                <a:lnTo>
                  <a:pt x="2557041" y="745342"/>
                </a:lnTo>
                <a:cubicBezTo>
                  <a:pt x="2562712" y="735609"/>
                  <a:pt x="2559181" y="729207"/>
                  <a:pt x="2568917" y="721842"/>
                </a:cubicBezTo>
                <a:lnTo>
                  <a:pt x="2572420" y="716492"/>
                </a:lnTo>
                <a:close/>
                <a:moveTo>
                  <a:pt x="2564772" y="642508"/>
                </a:moveTo>
                <a:cubicBezTo>
                  <a:pt x="2566127" y="643297"/>
                  <a:pt x="2567482" y="644087"/>
                  <a:pt x="2568836" y="644876"/>
                </a:cubicBezTo>
                <a:cubicBezTo>
                  <a:pt x="2566946" y="648121"/>
                  <a:pt x="2565056" y="651365"/>
                  <a:pt x="2561276" y="657853"/>
                </a:cubicBezTo>
                <a:cubicBezTo>
                  <a:pt x="2555605" y="667586"/>
                  <a:pt x="2555071" y="671620"/>
                  <a:pt x="2561027" y="670745"/>
                </a:cubicBezTo>
                <a:cubicBezTo>
                  <a:pt x="2550220" y="686176"/>
                  <a:pt x="2548081" y="702312"/>
                  <a:pt x="2537275" y="717743"/>
                </a:cubicBezTo>
                <a:cubicBezTo>
                  <a:pt x="2528483" y="723485"/>
                  <a:pt x="2520307" y="732844"/>
                  <a:pt x="2512845" y="743707"/>
                </a:cubicBezTo>
                <a:lnTo>
                  <a:pt x="2493729" y="776890"/>
                </a:lnTo>
                <a:lnTo>
                  <a:pt x="2476509" y="766857"/>
                </a:lnTo>
                <a:lnTo>
                  <a:pt x="2482639" y="755440"/>
                </a:lnTo>
                <a:cubicBezTo>
                  <a:pt x="2495335" y="736763"/>
                  <a:pt x="2504501" y="711685"/>
                  <a:pt x="2517732" y="688975"/>
                </a:cubicBezTo>
                <a:cubicBezTo>
                  <a:pt x="2524758" y="680032"/>
                  <a:pt x="2530429" y="670300"/>
                  <a:pt x="2538273" y="666180"/>
                </a:cubicBezTo>
                <a:cubicBezTo>
                  <a:pt x="2539629" y="666970"/>
                  <a:pt x="2542874" y="664514"/>
                  <a:pt x="2542339" y="668548"/>
                </a:cubicBezTo>
                <a:cubicBezTo>
                  <a:pt x="2539915" y="675826"/>
                  <a:pt x="2534779" y="681524"/>
                  <a:pt x="2540734" y="680649"/>
                </a:cubicBezTo>
                <a:cubicBezTo>
                  <a:pt x="2543445" y="682229"/>
                  <a:pt x="2545871" y="674950"/>
                  <a:pt x="2547760" y="671707"/>
                </a:cubicBezTo>
                <a:cubicBezTo>
                  <a:pt x="2549651" y="668462"/>
                  <a:pt x="2551541" y="665218"/>
                  <a:pt x="2555321" y="658730"/>
                </a:cubicBezTo>
                <a:cubicBezTo>
                  <a:pt x="2557211" y="655485"/>
                  <a:pt x="2560991" y="648997"/>
                  <a:pt x="2564772" y="642508"/>
                </a:cubicBezTo>
                <a:close/>
                <a:moveTo>
                  <a:pt x="2583991" y="465194"/>
                </a:moveTo>
                <a:cubicBezTo>
                  <a:pt x="2583991" y="465194"/>
                  <a:pt x="2585346" y="465984"/>
                  <a:pt x="2585346" y="465984"/>
                </a:cubicBezTo>
                <a:lnTo>
                  <a:pt x="2569861" y="494130"/>
                </a:lnTo>
                <a:lnTo>
                  <a:pt x="2541136" y="541520"/>
                </a:lnTo>
                <a:lnTo>
                  <a:pt x="2523142" y="569635"/>
                </a:lnTo>
                <a:lnTo>
                  <a:pt x="2551858" y="520347"/>
                </a:lnTo>
                <a:cubicBezTo>
                  <a:pt x="2561309" y="504126"/>
                  <a:pt x="2572650" y="484660"/>
                  <a:pt x="2583991" y="465194"/>
                </a:cubicBezTo>
                <a:close/>
                <a:moveTo>
                  <a:pt x="2770729" y="313123"/>
                </a:moveTo>
                <a:lnTo>
                  <a:pt x="2784411" y="336740"/>
                </a:lnTo>
                <a:lnTo>
                  <a:pt x="2771189" y="362985"/>
                </a:lnTo>
                <a:cubicBezTo>
                  <a:pt x="2770654" y="367018"/>
                  <a:pt x="2768764" y="370262"/>
                  <a:pt x="2765519" y="372717"/>
                </a:cubicBezTo>
                <a:cubicBezTo>
                  <a:pt x="2746333" y="396302"/>
                  <a:pt x="2733921" y="423835"/>
                  <a:pt x="2718800" y="449789"/>
                </a:cubicBezTo>
                <a:cubicBezTo>
                  <a:pt x="2700433" y="478199"/>
                  <a:pt x="2683957" y="503363"/>
                  <a:pt x="2669655" y="534140"/>
                </a:cubicBezTo>
                <a:cubicBezTo>
                  <a:pt x="2657780" y="557640"/>
                  <a:pt x="2644549" y="580350"/>
                  <a:pt x="2631318" y="603060"/>
                </a:cubicBezTo>
                <a:cubicBezTo>
                  <a:pt x="2627538" y="609549"/>
                  <a:pt x="2627003" y="613582"/>
                  <a:pt x="2627823" y="618406"/>
                </a:cubicBezTo>
                <a:cubicBezTo>
                  <a:pt x="2627288" y="622440"/>
                  <a:pt x="2630533" y="619984"/>
                  <a:pt x="2633778" y="617529"/>
                </a:cubicBezTo>
                <a:cubicBezTo>
                  <a:pt x="2637558" y="611041"/>
                  <a:pt x="2641339" y="604552"/>
                  <a:pt x="2646475" y="598854"/>
                </a:cubicBezTo>
                <a:cubicBezTo>
                  <a:pt x="2645939" y="602888"/>
                  <a:pt x="2645404" y="606921"/>
                  <a:pt x="2643514" y="610165"/>
                </a:cubicBezTo>
                <a:cubicBezTo>
                  <a:pt x="2634599" y="622353"/>
                  <a:pt x="2633814" y="639278"/>
                  <a:pt x="2618942" y="652340"/>
                </a:cubicBezTo>
                <a:cubicBezTo>
                  <a:pt x="2618942" y="652340"/>
                  <a:pt x="2617052" y="655585"/>
                  <a:pt x="2617052" y="655585"/>
                </a:cubicBezTo>
                <a:lnTo>
                  <a:pt x="2608828" y="668436"/>
                </a:lnTo>
                <a:lnTo>
                  <a:pt x="2612407" y="668969"/>
                </a:lnTo>
                <a:lnTo>
                  <a:pt x="2795160" y="355292"/>
                </a:lnTo>
                <a:lnTo>
                  <a:pt x="5178638" y="4469299"/>
                </a:lnTo>
                <a:lnTo>
                  <a:pt x="2725850" y="4469299"/>
                </a:lnTo>
                <a:lnTo>
                  <a:pt x="2744858" y="4468995"/>
                </a:lnTo>
                <a:cubicBezTo>
                  <a:pt x="2726084" y="4466763"/>
                  <a:pt x="2714820" y="4463414"/>
                  <a:pt x="2703556" y="4463414"/>
                </a:cubicBezTo>
                <a:cubicBezTo>
                  <a:pt x="2694169" y="4463972"/>
                  <a:pt x="2684782" y="4463414"/>
                  <a:pt x="2675865" y="4463414"/>
                </a:cubicBezTo>
                <a:cubicBezTo>
                  <a:pt x="2666947" y="4463414"/>
                  <a:pt x="2658499" y="4463972"/>
                  <a:pt x="2650990" y="4466763"/>
                </a:cubicBezTo>
                <a:cubicBezTo>
                  <a:pt x="2647235" y="4467879"/>
                  <a:pt x="2639726" y="4467879"/>
                  <a:pt x="2632216" y="4467879"/>
                </a:cubicBezTo>
                <a:lnTo>
                  <a:pt x="2525397" y="4467879"/>
                </a:lnTo>
                <a:lnTo>
                  <a:pt x="2525397" y="4469299"/>
                </a:lnTo>
                <a:lnTo>
                  <a:pt x="2431622" y="4469299"/>
                </a:lnTo>
                <a:lnTo>
                  <a:pt x="2431622" y="4468652"/>
                </a:lnTo>
                <a:cubicBezTo>
                  <a:pt x="2427867" y="4468652"/>
                  <a:pt x="2420357" y="4468652"/>
                  <a:pt x="2416603" y="4468652"/>
                </a:cubicBezTo>
                <a:cubicBezTo>
                  <a:pt x="2401584" y="4467536"/>
                  <a:pt x="2401584" y="4466420"/>
                  <a:pt x="2405338" y="4461955"/>
                </a:cubicBezTo>
                <a:cubicBezTo>
                  <a:pt x="2409093" y="4460838"/>
                  <a:pt x="2409093" y="4459722"/>
                  <a:pt x="2401584" y="4458606"/>
                </a:cubicBezTo>
                <a:cubicBezTo>
                  <a:pt x="2390320" y="4457489"/>
                  <a:pt x="2379055" y="4457489"/>
                  <a:pt x="2367791" y="4455257"/>
                </a:cubicBezTo>
                <a:cubicBezTo>
                  <a:pt x="2379055" y="4455257"/>
                  <a:pt x="2386565" y="4455257"/>
                  <a:pt x="2394074" y="4455257"/>
                </a:cubicBezTo>
                <a:cubicBezTo>
                  <a:pt x="2401584" y="4455257"/>
                  <a:pt x="2401584" y="4453024"/>
                  <a:pt x="2397829" y="4451908"/>
                </a:cubicBezTo>
                <a:cubicBezTo>
                  <a:pt x="2397829" y="4450792"/>
                  <a:pt x="2390320" y="4450792"/>
                  <a:pt x="2397829" y="4449675"/>
                </a:cubicBezTo>
                <a:cubicBezTo>
                  <a:pt x="2397829" y="4449675"/>
                  <a:pt x="2401584" y="4448559"/>
                  <a:pt x="2401584" y="4449675"/>
                </a:cubicBezTo>
                <a:cubicBezTo>
                  <a:pt x="2412848" y="4451908"/>
                  <a:pt x="2427867" y="4450792"/>
                  <a:pt x="2439131" y="4450792"/>
                </a:cubicBezTo>
                <a:cubicBezTo>
                  <a:pt x="2442886" y="4450792"/>
                  <a:pt x="2446640" y="4450792"/>
                  <a:pt x="2446640" y="4449675"/>
                </a:cubicBezTo>
                <a:cubicBezTo>
                  <a:pt x="2446640" y="4448559"/>
                  <a:pt x="2446640" y="4448559"/>
                  <a:pt x="2442886" y="4447443"/>
                </a:cubicBezTo>
                <a:cubicBezTo>
                  <a:pt x="2435376" y="4445210"/>
                  <a:pt x="2424112" y="4445210"/>
                  <a:pt x="2420357" y="4442978"/>
                </a:cubicBezTo>
                <a:cubicBezTo>
                  <a:pt x="2416603" y="4440745"/>
                  <a:pt x="2409093" y="4439629"/>
                  <a:pt x="2416603" y="4437396"/>
                </a:cubicBezTo>
                <a:cubicBezTo>
                  <a:pt x="2420357" y="4436280"/>
                  <a:pt x="2420357" y="4434047"/>
                  <a:pt x="2424112" y="4434047"/>
                </a:cubicBezTo>
                <a:cubicBezTo>
                  <a:pt x="2431622" y="4434047"/>
                  <a:pt x="2439131" y="4432931"/>
                  <a:pt x="2442886" y="4434047"/>
                </a:cubicBezTo>
                <a:cubicBezTo>
                  <a:pt x="2457905" y="4436280"/>
                  <a:pt x="2472923" y="4437396"/>
                  <a:pt x="2487942" y="4438512"/>
                </a:cubicBezTo>
                <a:cubicBezTo>
                  <a:pt x="2499207" y="4440745"/>
                  <a:pt x="2499207" y="4439629"/>
                  <a:pt x="2506716" y="4436280"/>
                </a:cubicBezTo>
                <a:cubicBezTo>
                  <a:pt x="2506716" y="4434047"/>
                  <a:pt x="2510471" y="4430698"/>
                  <a:pt x="2517980" y="4429582"/>
                </a:cubicBezTo>
                <a:lnTo>
                  <a:pt x="2525397" y="4429092"/>
                </a:lnTo>
                <a:lnTo>
                  <a:pt x="2525397" y="4461857"/>
                </a:lnTo>
                <a:lnTo>
                  <a:pt x="2545858" y="4461181"/>
                </a:lnTo>
                <a:cubicBezTo>
                  <a:pt x="2553367" y="4461181"/>
                  <a:pt x="2564631" y="4460065"/>
                  <a:pt x="2575895" y="4460065"/>
                </a:cubicBezTo>
                <a:cubicBezTo>
                  <a:pt x="2587160" y="4460065"/>
                  <a:pt x="2587160" y="4458949"/>
                  <a:pt x="2579650" y="4454483"/>
                </a:cubicBezTo>
                <a:cubicBezTo>
                  <a:pt x="2572141" y="4453367"/>
                  <a:pt x="2564631" y="4454483"/>
                  <a:pt x="2564631" y="4451135"/>
                </a:cubicBezTo>
                <a:cubicBezTo>
                  <a:pt x="2568386" y="4448902"/>
                  <a:pt x="2575895" y="4450018"/>
                  <a:pt x="2579650" y="4450018"/>
                </a:cubicBezTo>
                <a:cubicBezTo>
                  <a:pt x="2579650" y="4450018"/>
                  <a:pt x="2583405" y="4450018"/>
                  <a:pt x="2583405" y="4450018"/>
                </a:cubicBezTo>
                <a:cubicBezTo>
                  <a:pt x="2587160" y="4447786"/>
                  <a:pt x="2579650" y="4447786"/>
                  <a:pt x="2575895" y="4447786"/>
                </a:cubicBezTo>
                <a:cubicBezTo>
                  <a:pt x="2564631" y="4447786"/>
                  <a:pt x="2549612" y="4447786"/>
                  <a:pt x="2534594" y="4447786"/>
                </a:cubicBezTo>
                <a:cubicBezTo>
                  <a:pt x="2530839" y="4447786"/>
                  <a:pt x="2527084" y="4447786"/>
                  <a:pt x="2527084" y="4446669"/>
                </a:cubicBezTo>
                <a:cubicBezTo>
                  <a:pt x="2527084" y="4444437"/>
                  <a:pt x="2523329" y="4442204"/>
                  <a:pt x="2530839" y="4442204"/>
                </a:cubicBezTo>
                <a:cubicBezTo>
                  <a:pt x="2542103" y="4443321"/>
                  <a:pt x="2549612" y="4439972"/>
                  <a:pt x="2553367" y="4441088"/>
                </a:cubicBezTo>
                <a:cubicBezTo>
                  <a:pt x="2564631" y="4443321"/>
                  <a:pt x="2579650" y="4441088"/>
                  <a:pt x="2590914" y="4443321"/>
                </a:cubicBezTo>
                <a:cubicBezTo>
                  <a:pt x="2594669" y="4444437"/>
                  <a:pt x="2598424" y="4444437"/>
                  <a:pt x="2598424" y="4446669"/>
                </a:cubicBezTo>
                <a:cubicBezTo>
                  <a:pt x="2605933" y="4446669"/>
                  <a:pt x="2609688" y="4445553"/>
                  <a:pt x="2617197" y="4446669"/>
                </a:cubicBezTo>
                <a:cubicBezTo>
                  <a:pt x="2617197" y="4450018"/>
                  <a:pt x="2617197" y="4452251"/>
                  <a:pt x="2617197" y="4455600"/>
                </a:cubicBezTo>
                <a:cubicBezTo>
                  <a:pt x="2643480" y="4454483"/>
                  <a:pt x="2666009" y="4458949"/>
                  <a:pt x="2692292" y="4457832"/>
                </a:cubicBezTo>
                <a:cubicBezTo>
                  <a:pt x="2692292" y="4457832"/>
                  <a:pt x="2696047" y="4457832"/>
                  <a:pt x="2696047" y="4457832"/>
                </a:cubicBezTo>
                <a:cubicBezTo>
                  <a:pt x="2714820" y="4462298"/>
                  <a:pt x="2729839" y="4456716"/>
                  <a:pt x="2744858" y="4457832"/>
                </a:cubicBezTo>
                <a:cubicBezTo>
                  <a:pt x="2748613" y="4457832"/>
                  <a:pt x="2752367" y="4456716"/>
                  <a:pt x="2756122" y="4455600"/>
                </a:cubicBezTo>
                <a:cubicBezTo>
                  <a:pt x="2748613" y="4454483"/>
                  <a:pt x="2741103" y="4454483"/>
                  <a:pt x="2733594" y="4454483"/>
                </a:cubicBezTo>
                <a:cubicBezTo>
                  <a:pt x="2729839" y="4453367"/>
                  <a:pt x="2726084" y="4452251"/>
                  <a:pt x="2729839" y="4451135"/>
                </a:cubicBezTo>
                <a:cubicBezTo>
                  <a:pt x="2733594" y="4448902"/>
                  <a:pt x="2737348" y="4447786"/>
                  <a:pt x="2744858" y="4447786"/>
                </a:cubicBezTo>
                <a:cubicBezTo>
                  <a:pt x="2771141" y="4447786"/>
                  <a:pt x="2797424" y="4447786"/>
                  <a:pt x="2823707" y="4446669"/>
                </a:cubicBezTo>
                <a:cubicBezTo>
                  <a:pt x="2857500" y="4444437"/>
                  <a:pt x="2887537" y="4445553"/>
                  <a:pt x="2921330" y="4446669"/>
                </a:cubicBezTo>
                <a:cubicBezTo>
                  <a:pt x="2951368" y="4446669"/>
                  <a:pt x="2981406" y="4444437"/>
                  <a:pt x="3011443" y="4447786"/>
                </a:cubicBezTo>
                <a:cubicBezTo>
                  <a:pt x="3015198" y="4448902"/>
                  <a:pt x="3018953" y="4448902"/>
                  <a:pt x="3022707" y="4447786"/>
                </a:cubicBezTo>
                <a:cubicBezTo>
                  <a:pt x="3052745" y="4444437"/>
                  <a:pt x="3082783" y="4446669"/>
                  <a:pt x="3112821" y="4445553"/>
                </a:cubicBezTo>
                <a:cubicBezTo>
                  <a:pt x="3131595" y="4445553"/>
                  <a:pt x="3154123" y="4446669"/>
                  <a:pt x="3169142" y="4448902"/>
                </a:cubicBezTo>
                <a:cubicBezTo>
                  <a:pt x="3187915" y="4450018"/>
                  <a:pt x="3206689" y="4451135"/>
                  <a:pt x="3221708" y="4450018"/>
                </a:cubicBezTo>
                <a:cubicBezTo>
                  <a:pt x="3236727" y="4447786"/>
                  <a:pt x="3255500" y="4448902"/>
                  <a:pt x="3270519" y="4446669"/>
                </a:cubicBezTo>
                <a:cubicBezTo>
                  <a:pt x="3311821" y="4439972"/>
                  <a:pt x="3356878" y="4436623"/>
                  <a:pt x="3401935" y="4436623"/>
                </a:cubicBezTo>
                <a:cubicBezTo>
                  <a:pt x="3428218" y="4436623"/>
                  <a:pt x="3450746" y="4436623"/>
                  <a:pt x="3477029" y="4436623"/>
                </a:cubicBezTo>
                <a:cubicBezTo>
                  <a:pt x="3480784" y="4436623"/>
                  <a:pt x="3488293" y="4437739"/>
                  <a:pt x="3492048" y="4435506"/>
                </a:cubicBezTo>
                <a:cubicBezTo>
                  <a:pt x="3495803" y="4433274"/>
                  <a:pt x="3488293" y="4431041"/>
                  <a:pt x="3484539" y="4431041"/>
                </a:cubicBezTo>
                <a:cubicBezTo>
                  <a:pt x="3469520" y="4429925"/>
                  <a:pt x="3458256" y="4427692"/>
                  <a:pt x="3443237" y="4426576"/>
                </a:cubicBezTo>
                <a:cubicBezTo>
                  <a:pt x="3424463" y="4425460"/>
                  <a:pt x="3405689" y="4425460"/>
                  <a:pt x="3386916" y="4422111"/>
                </a:cubicBezTo>
                <a:cubicBezTo>
                  <a:pt x="3394425" y="4420995"/>
                  <a:pt x="3394425" y="4418762"/>
                  <a:pt x="3401935" y="4418762"/>
                </a:cubicBezTo>
                <a:cubicBezTo>
                  <a:pt x="3416953" y="4418762"/>
                  <a:pt x="3428218" y="4415413"/>
                  <a:pt x="3439482" y="4414297"/>
                </a:cubicBezTo>
                <a:cubicBezTo>
                  <a:pt x="3443237" y="4414297"/>
                  <a:pt x="3446991" y="4412064"/>
                  <a:pt x="3446991" y="4410948"/>
                </a:cubicBezTo>
                <a:cubicBezTo>
                  <a:pt x="3443237" y="4408715"/>
                  <a:pt x="3439482" y="4409832"/>
                  <a:pt x="3435727" y="4409832"/>
                </a:cubicBezTo>
                <a:cubicBezTo>
                  <a:pt x="3431973" y="4409832"/>
                  <a:pt x="3428218" y="4409832"/>
                  <a:pt x="3420708" y="4409832"/>
                </a:cubicBezTo>
                <a:cubicBezTo>
                  <a:pt x="3401935" y="4407599"/>
                  <a:pt x="3383161" y="4412064"/>
                  <a:pt x="3360633" y="4410948"/>
                </a:cubicBezTo>
                <a:cubicBezTo>
                  <a:pt x="3349368" y="4410948"/>
                  <a:pt x="3334350" y="4410948"/>
                  <a:pt x="3323085" y="4410948"/>
                </a:cubicBezTo>
                <a:cubicBezTo>
                  <a:pt x="3311821" y="4412064"/>
                  <a:pt x="3304312" y="4408715"/>
                  <a:pt x="3289293" y="4408715"/>
                </a:cubicBezTo>
                <a:cubicBezTo>
                  <a:pt x="3251746" y="4410948"/>
                  <a:pt x="3214198" y="4406483"/>
                  <a:pt x="3176651" y="4407599"/>
                </a:cubicBezTo>
                <a:cubicBezTo>
                  <a:pt x="3172896" y="4407599"/>
                  <a:pt x="3169142" y="4407599"/>
                  <a:pt x="3165387" y="4406483"/>
                </a:cubicBezTo>
                <a:cubicBezTo>
                  <a:pt x="3161632" y="4405366"/>
                  <a:pt x="3157878" y="4405366"/>
                  <a:pt x="3157878" y="4405366"/>
                </a:cubicBezTo>
                <a:cubicBezTo>
                  <a:pt x="3142859" y="4408715"/>
                  <a:pt x="3127840" y="4407599"/>
                  <a:pt x="3112821" y="4409832"/>
                </a:cubicBezTo>
                <a:cubicBezTo>
                  <a:pt x="3094047" y="4412064"/>
                  <a:pt x="3075274" y="4413180"/>
                  <a:pt x="3060255" y="4407599"/>
                </a:cubicBezTo>
                <a:cubicBezTo>
                  <a:pt x="3056500" y="4407599"/>
                  <a:pt x="3056500" y="4407599"/>
                  <a:pt x="3052745" y="4407599"/>
                </a:cubicBezTo>
                <a:cubicBezTo>
                  <a:pt x="3037726" y="4407599"/>
                  <a:pt x="3022707" y="4406483"/>
                  <a:pt x="3011443" y="4407599"/>
                </a:cubicBezTo>
                <a:cubicBezTo>
                  <a:pt x="2992670" y="4407599"/>
                  <a:pt x="2981406" y="4404250"/>
                  <a:pt x="2966387" y="4405366"/>
                </a:cubicBezTo>
                <a:cubicBezTo>
                  <a:pt x="2947613" y="4406483"/>
                  <a:pt x="2928840" y="4404250"/>
                  <a:pt x="2906311" y="4405366"/>
                </a:cubicBezTo>
                <a:cubicBezTo>
                  <a:pt x="2887537" y="4406483"/>
                  <a:pt x="2868764" y="4407599"/>
                  <a:pt x="2849990" y="4408715"/>
                </a:cubicBezTo>
                <a:cubicBezTo>
                  <a:pt x="2823707" y="4410948"/>
                  <a:pt x="2793669" y="4412064"/>
                  <a:pt x="2763632" y="4413180"/>
                </a:cubicBezTo>
                <a:cubicBezTo>
                  <a:pt x="2741103" y="4413180"/>
                  <a:pt x="2722330" y="4416529"/>
                  <a:pt x="2696047" y="4415413"/>
                </a:cubicBezTo>
                <a:cubicBezTo>
                  <a:pt x="2699801" y="4417646"/>
                  <a:pt x="2703556" y="4418762"/>
                  <a:pt x="2714820" y="4418762"/>
                </a:cubicBezTo>
                <a:cubicBezTo>
                  <a:pt x="2718575" y="4418762"/>
                  <a:pt x="2726084" y="4418762"/>
                  <a:pt x="2733594" y="4418762"/>
                </a:cubicBezTo>
                <a:cubicBezTo>
                  <a:pt x="2756122" y="4422111"/>
                  <a:pt x="2782405" y="4423227"/>
                  <a:pt x="2804934" y="4423227"/>
                </a:cubicBezTo>
                <a:cubicBezTo>
                  <a:pt x="2823707" y="4423227"/>
                  <a:pt x="2846235" y="4423227"/>
                  <a:pt x="2865009" y="4423227"/>
                </a:cubicBezTo>
                <a:cubicBezTo>
                  <a:pt x="2883783" y="4423227"/>
                  <a:pt x="2902556" y="4422111"/>
                  <a:pt x="2921330" y="4417646"/>
                </a:cubicBezTo>
                <a:cubicBezTo>
                  <a:pt x="2925085" y="4416529"/>
                  <a:pt x="2932594" y="4415413"/>
                  <a:pt x="2940104" y="4415413"/>
                </a:cubicBezTo>
                <a:cubicBezTo>
                  <a:pt x="2966387" y="4414297"/>
                  <a:pt x="2992670" y="4415413"/>
                  <a:pt x="3011443" y="4420995"/>
                </a:cubicBezTo>
                <a:cubicBezTo>
                  <a:pt x="3022707" y="4423227"/>
                  <a:pt x="3030217" y="4423227"/>
                  <a:pt x="3041481" y="4422111"/>
                </a:cubicBezTo>
                <a:cubicBezTo>
                  <a:pt x="3056500" y="4419878"/>
                  <a:pt x="3067764" y="4419878"/>
                  <a:pt x="3082783" y="4422111"/>
                </a:cubicBezTo>
                <a:cubicBezTo>
                  <a:pt x="3090293" y="4423227"/>
                  <a:pt x="3097802" y="4423227"/>
                  <a:pt x="3105311" y="4422111"/>
                </a:cubicBezTo>
                <a:cubicBezTo>
                  <a:pt x="3116576" y="4419878"/>
                  <a:pt x="3135349" y="4422111"/>
                  <a:pt x="3150368" y="4418762"/>
                </a:cubicBezTo>
                <a:cubicBezTo>
                  <a:pt x="3154123" y="4417646"/>
                  <a:pt x="3169142" y="4418762"/>
                  <a:pt x="3176651" y="4419878"/>
                </a:cubicBezTo>
                <a:cubicBezTo>
                  <a:pt x="3199180" y="4423227"/>
                  <a:pt x="3217953" y="4423227"/>
                  <a:pt x="3240481" y="4423227"/>
                </a:cubicBezTo>
                <a:cubicBezTo>
                  <a:pt x="3251746" y="4423227"/>
                  <a:pt x="3266765" y="4422111"/>
                  <a:pt x="3278029" y="4424343"/>
                </a:cubicBezTo>
                <a:cubicBezTo>
                  <a:pt x="3281783" y="4425460"/>
                  <a:pt x="3285538" y="4425460"/>
                  <a:pt x="3289293" y="4423227"/>
                </a:cubicBezTo>
                <a:cubicBezTo>
                  <a:pt x="3296803" y="4416529"/>
                  <a:pt x="3304312" y="4416529"/>
                  <a:pt x="3326840" y="4418762"/>
                </a:cubicBezTo>
                <a:cubicBezTo>
                  <a:pt x="3330595" y="4419878"/>
                  <a:pt x="3338104" y="4419878"/>
                  <a:pt x="3341859" y="4422111"/>
                </a:cubicBezTo>
                <a:cubicBezTo>
                  <a:pt x="3330595" y="4427692"/>
                  <a:pt x="3311821" y="4428809"/>
                  <a:pt x="3289293" y="4428809"/>
                </a:cubicBezTo>
                <a:cubicBezTo>
                  <a:pt x="3221708" y="4428809"/>
                  <a:pt x="3150368" y="4428809"/>
                  <a:pt x="3082783" y="4428809"/>
                </a:cubicBezTo>
                <a:cubicBezTo>
                  <a:pt x="3060255" y="4428809"/>
                  <a:pt x="3041481" y="4432158"/>
                  <a:pt x="3018953" y="4431041"/>
                </a:cubicBezTo>
                <a:cubicBezTo>
                  <a:pt x="3015198" y="4431041"/>
                  <a:pt x="3011443" y="4433274"/>
                  <a:pt x="3007689" y="4433274"/>
                </a:cubicBezTo>
                <a:cubicBezTo>
                  <a:pt x="3003934" y="4432158"/>
                  <a:pt x="3003934" y="4434390"/>
                  <a:pt x="3003934" y="4435506"/>
                </a:cubicBezTo>
                <a:cubicBezTo>
                  <a:pt x="3003934" y="4435506"/>
                  <a:pt x="3003934" y="4436623"/>
                  <a:pt x="3007689" y="4436623"/>
                </a:cubicBezTo>
                <a:cubicBezTo>
                  <a:pt x="3015198" y="4436623"/>
                  <a:pt x="3018953" y="4435506"/>
                  <a:pt x="3022707" y="4437739"/>
                </a:cubicBezTo>
                <a:cubicBezTo>
                  <a:pt x="3018953" y="4437739"/>
                  <a:pt x="3018953" y="4438855"/>
                  <a:pt x="3018953" y="4438855"/>
                </a:cubicBezTo>
                <a:cubicBezTo>
                  <a:pt x="2962632" y="4437739"/>
                  <a:pt x="2910066" y="4439972"/>
                  <a:pt x="2853745" y="4436623"/>
                </a:cubicBezTo>
                <a:cubicBezTo>
                  <a:pt x="2834971" y="4435506"/>
                  <a:pt x="2816198" y="4435506"/>
                  <a:pt x="2797424" y="4436623"/>
                </a:cubicBezTo>
                <a:cubicBezTo>
                  <a:pt x="2778650" y="4437739"/>
                  <a:pt x="2759877" y="4433274"/>
                  <a:pt x="2741103" y="4436623"/>
                </a:cubicBezTo>
                <a:cubicBezTo>
                  <a:pt x="2737348" y="4436623"/>
                  <a:pt x="2733594" y="4436623"/>
                  <a:pt x="2733594" y="4436623"/>
                </a:cubicBezTo>
                <a:cubicBezTo>
                  <a:pt x="2722330" y="4433274"/>
                  <a:pt x="2707311" y="4434390"/>
                  <a:pt x="2692292" y="4434390"/>
                </a:cubicBezTo>
                <a:cubicBezTo>
                  <a:pt x="2669763" y="4434390"/>
                  <a:pt x="2647235" y="4434390"/>
                  <a:pt x="2620952" y="4434390"/>
                </a:cubicBezTo>
                <a:cubicBezTo>
                  <a:pt x="2613443" y="4434390"/>
                  <a:pt x="2605933" y="4433274"/>
                  <a:pt x="2598424" y="4432158"/>
                </a:cubicBezTo>
                <a:cubicBezTo>
                  <a:pt x="2587160" y="4433274"/>
                  <a:pt x="2579650" y="4429925"/>
                  <a:pt x="2568386" y="4431041"/>
                </a:cubicBezTo>
                <a:cubicBezTo>
                  <a:pt x="2560877" y="4431041"/>
                  <a:pt x="2549612" y="4429925"/>
                  <a:pt x="2538348" y="4431041"/>
                </a:cubicBezTo>
                <a:lnTo>
                  <a:pt x="2526873" y="4428995"/>
                </a:lnTo>
                <a:lnTo>
                  <a:pt x="2551773" y="4427349"/>
                </a:lnTo>
                <a:cubicBezTo>
                  <a:pt x="2559282" y="4428466"/>
                  <a:pt x="2570546" y="4427349"/>
                  <a:pt x="2581810" y="4428466"/>
                </a:cubicBezTo>
                <a:lnTo>
                  <a:pt x="2582075" y="4428348"/>
                </a:lnTo>
                <a:lnTo>
                  <a:pt x="2598424" y="4431041"/>
                </a:lnTo>
                <a:cubicBezTo>
                  <a:pt x="2617197" y="4432158"/>
                  <a:pt x="2632216" y="4427692"/>
                  <a:pt x="2650990" y="4428809"/>
                </a:cubicBezTo>
                <a:cubicBezTo>
                  <a:pt x="2647235" y="4425460"/>
                  <a:pt x="2650990" y="4424343"/>
                  <a:pt x="2662254" y="4424343"/>
                </a:cubicBezTo>
                <a:cubicBezTo>
                  <a:pt x="2669763" y="4424343"/>
                  <a:pt x="2673518" y="4424343"/>
                  <a:pt x="2677273" y="4424343"/>
                </a:cubicBezTo>
                <a:cubicBezTo>
                  <a:pt x="2677273" y="4423227"/>
                  <a:pt x="2677273" y="4422111"/>
                  <a:pt x="2677273" y="4420995"/>
                </a:cubicBezTo>
                <a:cubicBezTo>
                  <a:pt x="2669763" y="4420995"/>
                  <a:pt x="2662254" y="4420995"/>
                  <a:pt x="2658499" y="4420995"/>
                </a:cubicBezTo>
                <a:cubicBezTo>
                  <a:pt x="2650990" y="4420995"/>
                  <a:pt x="2647235" y="4420995"/>
                  <a:pt x="2643480" y="4420995"/>
                </a:cubicBezTo>
                <a:cubicBezTo>
                  <a:pt x="2639726" y="4420995"/>
                  <a:pt x="2632216" y="4422111"/>
                  <a:pt x="2632216" y="4419878"/>
                </a:cubicBezTo>
                <a:cubicBezTo>
                  <a:pt x="2628462" y="4416529"/>
                  <a:pt x="2635971" y="4417646"/>
                  <a:pt x="2643480" y="4416529"/>
                </a:cubicBezTo>
                <a:cubicBezTo>
                  <a:pt x="2647235" y="4415413"/>
                  <a:pt x="2643480" y="4414297"/>
                  <a:pt x="2643480" y="4413180"/>
                </a:cubicBezTo>
                <a:cubicBezTo>
                  <a:pt x="2635971" y="4409832"/>
                  <a:pt x="2624707" y="4409832"/>
                  <a:pt x="2613443" y="4408715"/>
                </a:cubicBezTo>
                <a:cubicBezTo>
                  <a:pt x="2587160" y="4408715"/>
                  <a:pt x="2560877" y="4412064"/>
                  <a:pt x="2538348" y="4410948"/>
                </a:cubicBezTo>
                <a:lnTo>
                  <a:pt x="2525397" y="4411269"/>
                </a:lnTo>
                <a:lnTo>
                  <a:pt x="2525397" y="4419369"/>
                </a:lnTo>
                <a:lnTo>
                  <a:pt x="2521735" y="4412837"/>
                </a:lnTo>
                <a:cubicBezTo>
                  <a:pt x="2510471" y="4412837"/>
                  <a:pt x="2499207" y="4412837"/>
                  <a:pt x="2487942" y="4412837"/>
                </a:cubicBezTo>
                <a:cubicBezTo>
                  <a:pt x="2480433" y="4411721"/>
                  <a:pt x="2469169" y="4413954"/>
                  <a:pt x="2457905" y="4411721"/>
                </a:cubicBezTo>
                <a:cubicBezTo>
                  <a:pt x="2446640" y="4408372"/>
                  <a:pt x="2442886" y="4412837"/>
                  <a:pt x="2431622" y="4412837"/>
                </a:cubicBezTo>
                <a:cubicBezTo>
                  <a:pt x="2397829" y="4411721"/>
                  <a:pt x="2367791" y="4415070"/>
                  <a:pt x="2337753" y="4413954"/>
                </a:cubicBezTo>
                <a:cubicBezTo>
                  <a:pt x="2322735" y="4413954"/>
                  <a:pt x="2311470" y="4413954"/>
                  <a:pt x="2296451" y="4413954"/>
                </a:cubicBezTo>
                <a:lnTo>
                  <a:pt x="2272500" y="4414478"/>
                </a:lnTo>
                <a:lnTo>
                  <a:pt x="2282748" y="4413575"/>
                </a:lnTo>
                <a:cubicBezTo>
                  <a:pt x="2286034" y="4413017"/>
                  <a:pt x="2288850" y="4412458"/>
                  <a:pt x="2292604" y="4412458"/>
                </a:cubicBezTo>
                <a:cubicBezTo>
                  <a:pt x="2296359" y="4412458"/>
                  <a:pt x="2296359" y="4411342"/>
                  <a:pt x="2296359" y="4410226"/>
                </a:cubicBezTo>
                <a:cubicBezTo>
                  <a:pt x="2296359" y="4409109"/>
                  <a:pt x="2292604" y="4409109"/>
                  <a:pt x="2288849" y="4409109"/>
                </a:cubicBezTo>
                <a:cubicBezTo>
                  <a:pt x="2277585" y="4409109"/>
                  <a:pt x="2266321" y="4409109"/>
                  <a:pt x="2255057" y="4409109"/>
                </a:cubicBezTo>
                <a:cubicBezTo>
                  <a:pt x="2251302" y="4409109"/>
                  <a:pt x="2243793" y="4409109"/>
                  <a:pt x="2243793" y="4406877"/>
                </a:cubicBezTo>
                <a:cubicBezTo>
                  <a:pt x="2243793" y="4405760"/>
                  <a:pt x="2251302" y="4405760"/>
                  <a:pt x="2251302" y="4404644"/>
                </a:cubicBezTo>
                <a:cubicBezTo>
                  <a:pt x="2266321" y="4401295"/>
                  <a:pt x="2281340" y="4399063"/>
                  <a:pt x="2296359" y="4399063"/>
                </a:cubicBezTo>
                <a:cubicBezTo>
                  <a:pt x="2322642" y="4399063"/>
                  <a:pt x="2341415" y="4393481"/>
                  <a:pt x="2367699" y="4394597"/>
                </a:cubicBezTo>
                <a:cubicBezTo>
                  <a:pt x="2367699" y="4394597"/>
                  <a:pt x="2367699" y="4393481"/>
                  <a:pt x="2367699" y="4393481"/>
                </a:cubicBezTo>
                <a:cubicBezTo>
                  <a:pt x="2367699" y="4392365"/>
                  <a:pt x="2367699" y="4392365"/>
                  <a:pt x="2367699" y="4391248"/>
                </a:cubicBezTo>
                <a:cubicBezTo>
                  <a:pt x="2363944" y="4391248"/>
                  <a:pt x="2356434" y="4391248"/>
                  <a:pt x="2352680" y="4391248"/>
                </a:cubicBezTo>
                <a:cubicBezTo>
                  <a:pt x="2337661" y="4390132"/>
                  <a:pt x="2337661" y="4389016"/>
                  <a:pt x="2341415" y="4384551"/>
                </a:cubicBezTo>
                <a:cubicBezTo>
                  <a:pt x="2345170" y="4383434"/>
                  <a:pt x="2345170" y="4382318"/>
                  <a:pt x="2337661" y="4381202"/>
                </a:cubicBezTo>
                <a:cubicBezTo>
                  <a:pt x="2326397" y="4380085"/>
                  <a:pt x="2315132" y="4380085"/>
                  <a:pt x="2303868" y="4377853"/>
                </a:cubicBezTo>
                <a:cubicBezTo>
                  <a:pt x="2315132" y="4377853"/>
                  <a:pt x="2322642" y="4377853"/>
                  <a:pt x="2330151" y="4377853"/>
                </a:cubicBezTo>
                <a:cubicBezTo>
                  <a:pt x="2337661" y="4377853"/>
                  <a:pt x="2337661" y="4375620"/>
                  <a:pt x="2333906" y="4374504"/>
                </a:cubicBezTo>
                <a:cubicBezTo>
                  <a:pt x="2333906" y="4373388"/>
                  <a:pt x="2326397" y="4373388"/>
                  <a:pt x="2333906" y="4372271"/>
                </a:cubicBezTo>
                <a:cubicBezTo>
                  <a:pt x="2333906" y="4372271"/>
                  <a:pt x="2337661" y="4371155"/>
                  <a:pt x="2337661" y="4372271"/>
                </a:cubicBezTo>
                <a:cubicBezTo>
                  <a:pt x="2348925" y="4374504"/>
                  <a:pt x="2363944" y="4373388"/>
                  <a:pt x="2375208" y="4373388"/>
                </a:cubicBezTo>
                <a:cubicBezTo>
                  <a:pt x="2378963" y="4373388"/>
                  <a:pt x="2382717" y="4373388"/>
                  <a:pt x="2382717" y="4372271"/>
                </a:cubicBezTo>
                <a:cubicBezTo>
                  <a:pt x="2382717" y="4371155"/>
                  <a:pt x="2382717" y="4371155"/>
                  <a:pt x="2378963" y="4370039"/>
                </a:cubicBezTo>
                <a:cubicBezTo>
                  <a:pt x="2371453" y="4367806"/>
                  <a:pt x="2360189" y="4367806"/>
                  <a:pt x="2356434" y="4365574"/>
                </a:cubicBezTo>
                <a:cubicBezTo>
                  <a:pt x="2352680" y="4363341"/>
                  <a:pt x="2345170" y="4362225"/>
                  <a:pt x="2352680" y="4359992"/>
                </a:cubicBezTo>
                <a:cubicBezTo>
                  <a:pt x="2356434" y="4358876"/>
                  <a:pt x="2356434" y="4356643"/>
                  <a:pt x="2360189" y="4356643"/>
                </a:cubicBezTo>
                <a:cubicBezTo>
                  <a:pt x="2367699" y="4356643"/>
                  <a:pt x="2375208" y="4355527"/>
                  <a:pt x="2378963" y="4356643"/>
                </a:cubicBezTo>
                <a:cubicBezTo>
                  <a:pt x="2393982" y="4358876"/>
                  <a:pt x="2409000" y="4359992"/>
                  <a:pt x="2424019" y="4361108"/>
                </a:cubicBezTo>
                <a:cubicBezTo>
                  <a:pt x="2435284" y="4363341"/>
                  <a:pt x="2435284" y="4362225"/>
                  <a:pt x="2442793" y="4358876"/>
                </a:cubicBezTo>
                <a:cubicBezTo>
                  <a:pt x="2442793" y="4356643"/>
                  <a:pt x="2446548" y="4353294"/>
                  <a:pt x="2454057" y="4352178"/>
                </a:cubicBezTo>
                <a:cubicBezTo>
                  <a:pt x="2465321" y="4352178"/>
                  <a:pt x="2472831" y="4349945"/>
                  <a:pt x="2487850" y="4349945"/>
                </a:cubicBezTo>
                <a:cubicBezTo>
                  <a:pt x="2495359" y="4351062"/>
                  <a:pt x="2506623" y="4349945"/>
                  <a:pt x="2517887" y="4351062"/>
                </a:cubicBezTo>
                <a:cubicBezTo>
                  <a:pt x="2525397" y="4351062"/>
                  <a:pt x="2525397" y="4348829"/>
                  <a:pt x="2525397" y="4347713"/>
                </a:cubicBezTo>
                <a:cubicBezTo>
                  <a:pt x="2525397" y="4345480"/>
                  <a:pt x="2521642" y="4344364"/>
                  <a:pt x="2517887" y="4344364"/>
                </a:cubicBezTo>
                <a:cubicBezTo>
                  <a:pt x="2510378" y="4344364"/>
                  <a:pt x="2510378" y="4345480"/>
                  <a:pt x="2506623" y="4345480"/>
                </a:cubicBezTo>
                <a:cubicBezTo>
                  <a:pt x="2487850" y="4347713"/>
                  <a:pt x="2472831" y="4346596"/>
                  <a:pt x="2461567" y="4342131"/>
                </a:cubicBezTo>
                <a:cubicBezTo>
                  <a:pt x="2457812" y="4339898"/>
                  <a:pt x="2465321" y="4337666"/>
                  <a:pt x="2457812" y="4335433"/>
                </a:cubicBezTo>
                <a:cubicBezTo>
                  <a:pt x="2446548" y="4335433"/>
                  <a:pt x="2435284" y="4335433"/>
                  <a:pt x="2424019" y="4335433"/>
                </a:cubicBezTo>
                <a:cubicBezTo>
                  <a:pt x="2416510" y="4334317"/>
                  <a:pt x="2405246" y="4336550"/>
                  <a:pt x="2393982" y="4334317"/>
                </a:cubicBezTo>
                <a:cubicBezTo>
                  <a:pt x="2382717" y="4330968"/>
                  <a:pt x="2378963" y="4335433"/>
                  <a:pt x="2367699" y="4335433"/>
                </a:cubicBezTo>
                <a:cubicBezTo>
                  <a:pt x="2333906" y="4334317"/>
                  <a:pt x="2303868" y="4337666"/>
                  <a:pt x="2273830" y="4336550"/>
                </a:cubicBezTo>
                <a:cubicBezTo>
                  <a:pt x="2258812" y="4336550"/>
                  <a:pt x="2247547" y="4336550"/>
                  <a:pt x="2232528" y="4336550"/>
                </a:cubicBezTo>
                <a:cubicBezTo>
                  <a:pt x="2210000" y="4336550"/>
                  <a:pt x="2191226" y="4336550"/>
                  <a:pt x="2168698" y="4342131"/>
                </a:cubicBezTo>
                <a:lnTo>
                  <a:pt x="2168544" y="4342063"/>
                </a:lnTo>
                <a:lnTo>
                  <a:pt x="2172545" y="4340278"/>
                </a:lnTo>
                <a:lnTo>
                  <a:pt x="2162258" y="4339259"/>
                </a:lnTo>
                <a:lnTo>
                  <a:pt x="2161189" y="4338782"/>
                </a:lnTo>
                <a:cubicBezTo>
                  <a:pt x="2146170" y="4333201"/>
                  <a:pt x="2142415" y="4333201"/>
                  <a:pt x="2119887" y="4337666"/>
                </a:cubicBezTo>
                <a:lnTo>
                  <a:pt x="2106576" y="4339645"/>
                </a:lnTo>
                <a:lnTo>
                  <a:pt x="2086187" y="4340278"/>
                </a:lnTo>
                <a:cubicBezTo>
                  <a:pt x="2074923" y="4340278"/>
                  <a:pt x="2059904" y="4340278"/>
                  <a:pt x="2048640" y="4340278"/>
                </a:cubicBezTo>
                <a:cubicBezTo>
                  <a:pt x="2043007" y="4340836"/>
                  <a:pt x="2038314" y="4340278"/>
                  <a:pt x="2033151" y="4339580"/>
                </a:cubicBezTo>
                <a:lnTo>
                  <a:pt x="2023877" y="4338803"/>
                </a:lnTo>
                <a:lnTo>
                  <a:pt x="2011000" y="4335433"/>
                </a:lnTo>
                <a:cubicBezTo>
                  <a:pt x="2003490" y="4332084"/>
                  <a:pt x="1992226" y="4329852"/>
                  <a:pt x="1980962" y="4330968"/>
                </a:cubicBezTo>
                <a:cubicBezTo>
                  <a:pt x="1973452" y="4333201"/>
                  <a:pt x="1965943" y="4333201"/>
                  <a:pt x="1958434" y="4333201"/>
                </a:cubicBezTo>
                <a:cubicBezTo>
                  <a:pt x="1947169" y="4333201"/>
                  <a:pt x="1939660" y="4334317"/>
                  <a:pt x="1939660" y="4336550"/>
                </a:cubicBezTo>
                <a:lnTo>
                  <a:pt x="1938307" y="4337555"/>
                </a:lnTo>
                <a:lnTo>
                  <a:pt x="1902205" y="4336929"/>
                </a:lnTo>
                <a:cubicBezTo>
                  <a:pt x="1898451" y="4336929"/>
                  <a:pt x="1894696" y="4336929"/>
                  <a:pt x="1890941" y="4335813"/>
                </a:cubicBezTo>
                <a:cubicBezTo>
                  <a:pt x="1887186" y="4334696"/>
                  <a:pt x="1883432" y="4334696"/>
                  <a:pt x="1883432" y="4334696"/>
                </a:cubicBezTo>
                <a:lnTo>
                  <a:pt x="1841816" y="4338821"/>
                </a:lnTo>
                <a:lnTo>
                  <a:pt x="1840160" y="4338922"/>
                </a:lnTo>
                <a:lnTo>
                  <a:pt x="1836718" y="4339271"/>
                </a:lnTo>
                <a:lnTo>
                  <a:pt x="1815758" y="4340643"/>
                </a:lnTo>
                <a:lnTo>
                  <a:pt x="1808245" y="4339898"/>
                </a:lnTo>
                <a:cubicBezTo>
                  <a:pt x="1796980" y="4337666"/>
                  <a:pt x="1793226" y="4335433"/>
                  <a:pt x="1793226" y="4332084"/>
                </a:cubicBezTo>
                <a:cubicBezTo>
                  <a:pt x="1793226" y="4330968"/>
                  <a:pt x="1789471" y="4328735"/>
                  <a:pt x="1781962" y="4329852"/>
                </a:cubicBezTo>
                <a:lnTo>
                  <a:pt x="1740302" y="4336929"/>
                </a:lnTo>
                <a:lnTo>
                  <a:pt x="1736997" y="4336929"/>
                </a:lnTo>
                <a:cubicBezTo>
                  <a:pt x="1718224" y="4336929"/>
                  <a:pt x="1706960" y="4333580"/>
                  <a:pt x="1691941" y="4334696"/>
                </a:cubicBezTo>
                <a:cubicBezTo>
                  <a:pt x="1673167" y="4335813"/>
                  <a:pt x="1654394" y="4333580"/>
                  <a:pt x="1631865" y="4334696"/>
                </a:cubicBezTo>
                <a:cubicBezTo>
                  <a:pt x="1613091" y="4335813"/>
                  <a:pt x="1594318" y="4336929"/>
                  <a:pt x="1575544" y="4338045"/>
                </a:cubicBezTo>
                <a:lnTo>
                  <a:pt x="1524836" y="4340667"/>
                </a:lnTo>
                <a:lnTo>
                  <a:pt x="1519131" y="4337666"/>
                </a:lnTo>
                <a:cubicBezTo>
                  <a:pt x="1526640" y="4336550"/>
                  <a:pt x="1530395" y="4336550"/>
                  <a:pt x="1534150" y="4336550"/>
                </a:cubicBezTo>
                <a:cubicBezTo>
                  <a:pt x="1556678" y="4336550"/>
                  <a:pt x="1575451" y="4336550"/>
                  <a:pt x="1594225" y="4336550"/>
                </a:cubicBezTo>
                <a:cubicBezTo>
                  <a:pt x="1601735" y="4337666"/>
                  <a:pt x="1609244" y="4335433"/>
                  <a:pt x="1612999" y="4333201"/>
                </a:cubicBezTo>
                <a:cubicBezTo>
                  <a:pt x="1590471" y="4333201"/>
                  <a:pt x="1567942" y="4333201"/>
                  <a:pt x="1545414" y="4333201"/>
                </a:cubicBezTo>
                <a:cubicBezTo>
                  <a:pt x="1522886" y="4333201"/>
                  <a:pt x="1500357" y="4332084"/>
                  <a:pt x="1477829" y="4333201"/>
                </a:cubicBezTo>
                <a:cubicBezTo>
                  <a:pt x="1455300" y="4334317"/>
                  <a:pt x="1436527" y="4330968"/>
                  <a:pt x="1413998" y="4330968"/>
                </a:cubicBezTo>
                <a:cubicBezTo>
                  <a:pt x="1383961" y="4330968"/>
                  <a:pt x="1353923" y="4330968"/>
                  <a:pt x="1323885" y="4330968"/>
                </a:cubicBezTo>
                <a:cubicBezTo>
                  <a:pt x="1312621" y="4330968"/>
                  <a:pt x="1305111" y="4328735"/>
                  <a:pt x="1297602" y="4329852"/>
                </a:cubicBezTo>
                <a:cubicBezTo>
                  <a:pt x="1271319" y="4332084"/>
                  <a:pt x="1245036" y="4330968"/>
                  <a:pt x="1222508" y="4336550"/>
                </a:cubicBezTo>
                <a:cubicBezTo>
                  <a:pt x="1218753" y="4337666"/>
                  <a:pt x="1214998" y="4336550"/>
                  <a:pt x="1214998" y="4334317"/>
                </a:cubicBezTo>
                <a:cubicBezTo>
                  <a:pt x="1214998" y="4333201"/>
                  <a:pt x="1218753" y="4330968"/>
                  <a:pt x="1211243" y="4328735"/>
                </a:cubicBezTo>
                <a:cubicBezTo>
                  <a:pt x="1173696" y="4328735"/>
                  <a:pt x="1173696" y="4328735"/>
                  <a:pt x="1154923" y="4325387"/>
                </a:cubicBezTo>
                <a:cubicBezTo>
                  <a:pt x="1214998" y="4324270"/>
                  <a:pt x="1271319" y="4326503"/>
                  <a:pt x="1327640" y="4323154"/>
                </a:cubicBezTo>
                <a:cubicBezTo>
                  <a:pt x="1350168" y="4322038"/>
                  <a:pt x="1372696" y="4320921"/>
                  <a:pt x="1406489" y="4320921"/>
                </a:cubicBezTo>
                <a:cubicBezTo>
                  <a:pt x="1387715" y="4318689"/>
                  <a:pt x="1376451" y="4315340"/>
                  <a:pt x="1365187" y="4315340"/>
                </a:cubicBezTo>
                <a:cubicBezTo>
                  <a:pt x="1346413" y="4316456"/>
                  <a:pt x="1327640" y="4313107"/>
                  <a:pt x="1312621" y="4318689"/>
                </a:cubicBezTo>
                <a:cubicBezTo>
                  <a:pt x="1308866" y="4319805"/>
                  <a:pt x="1301357" y="4319805"/>
                  <a:pt x="1293847" y="4319805"/>
                </a:cubicBezTo>
                <a:cubicBezTo>
                  <a:pt x="1256300" y="4319805"/>
                  <a:pt x="1214998" y="4319805"/>
                  <a:pt x="1173696" y="4319805"/>
                </a:cubicBezTo>
                <a:cubicBezTo>
                  <a:pt x="1162432" y="4319805"/>
                  <a:pt x="1151168" y="4318689"/>
                  <a:pt x="1139904" y="4315340"/>
                </a:cubicBezTo>
                <a:cubicBezTo>
                  <a:pt x="1166187" y="4316456"/>
                  <a:pt x="1184960" y="4314224"/>
                  <a:pt x="1207489" y="4313107"/>
                </a:cubicBezTo>
                <a:cubicBezTo>
                  <a:pt x="1214998" y="4313107"/>
                  <a:pt x="1226262" y="4311991"/>
                  <a:pt x="1237526" y="4311991"/>
                </a:cubicBezTo>
                <a:cubicBezTo>
                  <a:pt x="1248791" y="4311991"/>
                  <a:pt x="1248791" y="4310875"/>
                  <a:pt x="1241281" y="4306409"/>
                </a:cubicBezTo>
                <a:cubicBezTo>
                  <a:pt x="1233772" y="4305293"/>
                  <a:pt x="1226262" y="4306409"/>
                  <a:pt x="1226262" y="4303061"/>
                </a:cubicBezTo>
                <a:cubicBezTo>
                  <a:pt x="1230017" y="4300828"/>
                  <a:pt x="1237526" y="4301944"/>
                  <a:pt x="1241281" y="4301944"/>
                </a:cubicBezTo>
                <a:cubicBezTo>
                  <a:pt x="1241281" y="4301944"/>
                  <a:pt x="1245036" y="4301944"/>
                  <a:pt x="1245036" y="4301944"/>
                </a:cubicBezTo>
                <a:cubicBezTo>
                  <a:pt x="1248791" y="4299712"/>
                  <a:pt x="1241281" y="4299712"/>
                  <a:pt x="1237526" y="4299712"/>
                </a:cubicBezTo>
                <a:cubicBezTo>
                  <a:pt x="1226262" y="4299712"/>
                  <a:pt x="1211243" y="4299712"/>
                  <a:pt x="1196225" y="4299712"/>
                </a:cubicBezTo>
                <a:cubicBezTo>
                  <a:pt x="1192470" y="4299712"/>
                  <a:pt x="1188715" y="4299712"/>
                  <a:pt x="1188715" y="4298595"/>
                </a:cubicBezTo>
                <a:lnTo>
                  <a:pt x="1188022" y="4296330"/>
                </a:lnTo>
                <a:lnTo>
                  <a:pt x="1254974" y="4296330"/>
                </a:lnTo>
                <a:lnTo>
                  <a:pt x="1260055" y="4298595"/>
                </a:lnTo>
                <a:cubicBezTo>
                  <a:pt x="1267564" y="4298595"/>
                  <a:pt x="1271319" y="4297479"/>
                  <a:pt x="1278828" y="4298595"/>
                </a:cubicBezTo>
                <a:cubicBezTo>
                  <a:pt x="1278828" y="4301944"/>
                  <a:pt x="1278828" y="4304177"/>
                  <a:pt x="1278828" y="4307526"/>
                </a:cubicBezTo>
                <a:cubicBezTo>
                  <a:pt x="1305111" y="4306409"/>
                  <a:pt x="1327640" y="4310875"/>
                  <a:pt x="1353923" y="4309758"/>
                </a:cubicBezTo>
                <a:cubicBezTo>
                  <a:pt x="1353923" y="4309758"/>
                  <a:pt x="1357678" y="4309758"/>
                  <a:pt x="1357678" y="4309758"/>
                </a:cubicBezTo>
                <a:cubicBezTo>
                  <a:pt x="1376451" y="4314224"/>
                  <a:pt x="1391470" y="4308642"/>
                  <a:pt x="1406489" y="4309758"/>
                </a:cubicBezTo>
                <a:cubicBezTo>
                  <a:pt x="1410244" y="4309758"/>
                  <a:pt x="1413998" y="4308642"/>
                  <a:pt x="1417753" y="4307526"/>
                </a:cubicBezTo>
                <a:cubicBezTo>
                  <a:pt x="1410244" y="4306409"/>
                  <a:pt x="1402734" y="4306409"/>
                  <a:pt x="1395225" y="4306409"/>
                </a:cubicBezTo>
                <a:cubicBezTo>
                  <a:pt x="1391470" y="4305293"/>
                  <a:pt x="1387715" y="4304177"/>
                  <a:pt x="1391470" y="4303061"/>
                </a:cubicBezTo>
                <a:cubicBezTo>
                  <a:pt x="1395225" y="4300828"/>
                  <a:pt x="1398979" y="4299712"/>
                  <a:pt x="1406489" y="4299712"/>
                </a:cubicBezTo>
                <a:cubicBezTo>
                  <a:pt x="1432772" y="4299712"/>
                  <a:pt x="1459055" y="4299712"/>
                  <a:pt x="1485338" y="4298595"/>
                </a:cubicBezTo>
                <a:cubicBezTo>
                  <a:pt x="1519131" y="4296363"/>
                  <a:pt x="1549168" y="4297479"/>
                  <a:pt x="1582961" y="4298595"/>
                </a:cubicBezTo>
                <a:cubicBezTo>
                  <a:pt x="1612999" y="4298595"/>
                  <a:pt x="1643037" y="4296363"/>
                  <a:pt x="1673074" y="4299712"/>
                </a:cubicBezTo>
                <a:cubicBezTo>
                  <a:pt x="1676829" y="4300828"/>
                  <a:pt x="1680584" y="4300828"/>
                  <a:pt x="1684339" y="4299712"/>
                </a:cubicBezTo>
                <a:cubicBezTo>
                  <a:pt x="1714377" y="4296363"/>
                  <a:pt x="1744415" y="4298595"/>
                  <a:pt x="1774452" y="4297479"/>
                </a:cubicBezTo>
                <a:cubicBezTo>
                  <a:pt x="1793226" y="4297479"/>
                  <a:pt x="1815754" y="4298595"/>
                  <a:pt x="1830773" y="4300828"/>
                </a:cubicBezTo>
                <a:cubicBezTo>
                  <a:pt x="1849547" y="4301944"/>
                  <a:pt x="1868320" y="4303061"/>
                  <a:pt x="1883339" y="4301944"/>
                </a:cubicBezTo>
                <a:cubicBezTo>
                  <a:pt x="1898358" y="4299712"/>
                  <a:pt x="1917132" y="4300828"/>
                  <a:pt x="1932150" y="4298595"/>
                </a:cubicBezTo>
                <a:lnTo>
                  <a:pt x="1961779" y="4296330"/>
                </a:lnTo>
                <a:lnTo>
                  <a:pt x="2086407" y="4296330"/>
                </a:lnTo>
                <a:lnTo>
                  <a:pt x="2087803" y="4296142"/>
                </a:lnTo>
                <a:cubicBezTo>
                  <a:pt x="2096720" y="4296142"/>
                  <a:pt x="2106107" y="4296700"/>
                  <a:pt x="2115494" y="4296142"/>
                </a:cubicBezTo>
                <a:lnTo>
                  <a:pt x="2116885" y="4296330"/>
                </a:lnTo>
                <a:lnTo>
                  <a:pt x="2278284" y="4296330"/>
                </a:lnTo>
                <a:lnTo>
                  <a:pt x="2307640" y="4298512"/>
                </a:lnTo>
                <a:cubicBezTo>
                  <a:pt x="2311395" y="4300745"/>
                  <a:pt x="2303886" y="4302977"/>
                  <a:pt x="2311395" y="4305210"/>
                </a:cubicBezTo>
                <a:cubicBezTo>
                  <a:pt x="2322659" y="4305210"/>
                  <a:pt x="2333923" y="4305210"/>
                  <a:pt x="2345188" y="4305210"/>
                </a:cubicBezTo>
                <a:cubicBezTo>
                  <a:pt x="2352697" y="4306326"/>
                  <a:pt x="2363961" y="4304093"/>
                  <a:pt x="2375225" y="4306326"/>
                </a:cubicBezTo>
                <a:cubicBezTo>
                  <a:pt x="2386490" y="4309675"/>
                  <a:pt x="2390244" y="4305210"/>
                  <a:pt x="2401508" y="4305210"/>
                </a:cubicBezTo>
                <a:cubicBezTo>
                  <a:pt x="2435301" y="4306326"/>
                  <a:pt x="2465339" y="4302977"/>
                  <a:pt x="2495377" y="4304093"/>
                </a:cubicBezTo>
                <a:cubicBezTo>
                  <a:pt x="2510395" y="4304093"/>
                  <a:pt x="2521660" y="4304093"/>
                  <a:pt x="2536679" y="4304093"/>
                </a:cubicBezTo>
                <a:cubicBezTo>
                  <a:pt x="2559207" y="4304093"/>
                  <a:pt x="2577981" y="4304093"/>
                  <a:pt x="2600509" y="4298512"/>
                </a:cubicBezTo>
                <a:cubicBezTo>
                  <a:pt x="2604264" y="4299628"/>
                  <a:pt x="2604264" y="4301861"/>
                  <a:pt x="2608018" y="4301861"/>
                </a:cubicBezTo>
                <a:cubicBezTo>
                  <a:pt x="2623037" y="4307442"/>
                  <a:pt x="2626792" y="4307442"/>
                  <a:pt x="2649320" y="4302977"/>
                </a:cubicBezTo>
                <a:cubicBezTo>
                  <a:pt x="2656830" y="4300745"/>
                  <a:pt x="2668094" y="4298512"/>
                  <a:pt x="2679358" y="4298512"/>
                </a:cubicBezTo>
                <a:cubicBezTo>
                  <a:pt x="2690622" y="4297396"/>
                  <a:pt x="2698132" y="4295163"/>
                  <a:pt x="2705641" y="4296279"/>
                </a:cubicBezTo>
                <a:cubicBezTo>
                  <a:pt x="2724415" y="4298512"/>
                  <a:pt x="2746943" y="4298512"/>
                  <a:pt x="2758207" y="4305210"/>
                </a:cubicBezTo>
                <a:cubicBezTo>
                  <a:pt x="2765717" y="4308559"/>
                  <a:pt x="2776981" y="4310791"/>
                  <a:pt x="2788245" y="4309675"/>
                </a:cubicBezTo>
                <a:cubicBezTo>
                  <a:pt x="2795755" y="4307442"/>
                  <a:pt x="2803264" y="4307442"/>
                  <a:pt x="2810773" y="4307442"/>
                </a:cubicBezTo>
                <a:cubicBezTo>
                  <a:pt x="2822038" y="4307442"/>
                  <a:pt x="2829547" y="4306326"/>
                  <a:pt x="2829547" y="4304093"/>
                </a:cubicBezTo>
                <a:cubicBezTo>
                  <a:pt x="2833302" y="4301861"/>
                  <a:pt x="2837057" y="4300745"/>
                  <a:pt x="2837057" y="4298512"/>
                </a:cubicBezTo>
                <a:cubicBezTo>
                  <a:pt x="2844566" y="4294047"/>
                  <a:pt x="2859585" y="4295163"/>
                  <a:pt x="2867094" y="4298512"/>
                </a:cubicBezTo>
                <a:cubicBezTo>
                  <a:pt x="2870849" y="4300745"/>
                  <a:pt x="2874604" y="4304093"/>
                  <a:pt x="2882113" y="4304093"/>
                </a:cubicBezTo>
                <a:cubicBezTo>
                  <a:pt x="2893377" y="4304093"/>
                  <a:pt x="2900887" y="4304093"/>
                  <a:pt x="2908396" y="4302977"/>
                </a:cubicBezTo>
                <a:cubicBezTo>
                  <a:pt x="2919660" y="4300745"/>
                  <a:pt x="2938434" y="4302977"/>
                  <a:pt x="2949698" y="4299628"/>
                </a:cubicBezTo>
                <a:cubicBezTo>
                  <a:pt x="2953453" y="4299628"/>
                  <a:pt x="2957207" y="4299628"/>
                  <a:pt x="2960962" y="4300745"/>
                </a:cubicBezTo>
                <a:cubicBezTo>
                  <a:pt x="2972227" y="4302977"/>
                  <a:pt x="2975981" y="4305210"/>
                  <a:pt x="2975981" y="4308559"/>
                </a:cubicBezTo>
                <a:cubicBezTo>
                  <a:pt x="2975981" y="4309675"/>
                  <a:pt x="2979736" y="4311908"/>
                  <a:pt x="2987245" y="4310791"/>
                </a:cubicBezTo>
                <a:cubicBezTo>
                  <a:pt x="3002264" y="4306326"/>
                  <a:pt x="3021038" y="4304093"/>
                  <a:pt x="3039812" y="4301861"/>
                </a:cubicBezTo>
                <a:cubicBezTo>
                  <a:pt x="3043566" y="4301861"/>
                  <a:pt x="3047321" y="4300745"/>
                  <a:pt x="3047321" y="4299628"/>
                </a:cubicBezTo>
                <a:cubicBezTo>
                  <a:pt x="3047321" y="4298512"/>
                  <a:pt x="3043566" y="4298512"/>
                  <a:pt x="3039812" y="4297396"/>
                </a:cubicBezTo>
                <a:cubicBezTo>
                  <a:pt x="3024792" y="4297396"/>
                  <a:pt x="3006019" y="4292930"/>
                  <a:pt x="2987245" y="4296279"/>
                </a:cubicBezTo>
                <a:cubicBezTo>
                  <a:pt x="2983490" y="4296279"/>
                  <a:pt x="2975981" y="4296279"/>
                  <a:pt x="2975981" y="4295163"/>
                </a:cubicBezTo>
                <a:cubicBezTo>
                  <a:pt x="2975981" y="4291814"/>
                  <a:pt x="2964717" y="4291814"/>
                  <a:pt x="2957207" y="4291814"/>
                </a:cubicBezTo>
                <a:cubicBezTo>
                  <a:pt x="2949698" y="4291814"/>
                  <a:pt x="2945944" y="4289581"/>
                  <a:pt x="2949698" y="4287349"/>
                </a:cubicBezTo>
                <a:cubicBezTo>
                  <a:pt x="2949698" y="4286232"/>
                  <a:pt x="2957207" y="4285116"/>
                  <a:pt x="2960962" y="4282884"/>
                </a:cubicBezTo>
                <a:cubicBezTo>
                  <a:pt x="2953453" y="4282884"/>
                  <a:pt x="2949698" y="4281767"/>
                  <a:pt x="2945944" y="4282884"/>
                </a:cubicBezTo>
                <a:cubicBezTo>
                  <a:pt x="2938434" y="4285116"/>
                  <a:pt x="2927170" y="4284000"/>
                  <a:pt x="2919660" y="4284000"/>
                </a:cubicBezTo>
                <a:cubicBezTo>
                  <a:pt x="2908396" y="4285116"/>
                  <a:pt x="2900887" y="4281767"/>
                  <a:pt x="2889622" y="4282884"/>
                </a:cubicBezTo>
                <a:cubicBezTo>
                  <a:pt x="2874604" y="4284000"/>
                  <a:pt x="2878359" y="4279535"/>
                  <a:pt x="2870849" y="4277302"/>
                </a:cubicBezTo>
                <a:cubicBezTo>
                  <a:pt x="2867094" y="4276186"/>
                  <a:pt x="2859585" y="4276186"/>
                  <a:pt x="2855830" y="4276186"/>
                </a:cubicBezTo>
                <a:cubicBezTo>
                  <a:pt x="2837057" y="4276186"/>
                  <a:pt x="2818283" y="4276186"/>
                  <a:pt x="2795755" y="4276186"/>
                </a:cubicBezTo>
                <a:cubicBezTo>
                  <a:pt x="2776981" y="4276186"/>
                  <a:pt x="2754453" y="4276186"/>
                  <a:pt x="2731924" y="4276186"/>
                </a:cubicBezTo>
                <a:cubicBezTo>
                  <a:pt x="2731924" y="4276186"/>
                  <a:pt x="2731924" y="4275069"/>
                  <a:pt x="2731924" y="4275069"/>
                </a:cubicBezTo>
                <a:cubicBezTo>
                  <a:pt x="2750698" y="4275069"/>
                  <a:pt x="2773226" y="4275069"/>
                  <a:pt x="2795755" y="4273953"/>
                </a:cubicBezTo>
                <a:cubicBezTo>
                  <a:pt x="2788245" y="4272837"/>
                  <a:pt x="2784490" y="4270604"/>
                  <a:pt x="2780736" y="4270604"/>
                </a:cubicBezTo>
                <a:cubicBezTo>
                  <a:pt x="2743188" y="4269488"/>
                  <a:pt x="2705641" y="4266139"/>
                  <a:pt x="2668094" y="4267255"/>
                </a:cubicBezTo>
                <a:cubicBezTo>
                  <a:pt x="2660585" y="4267255"/>
                  <a:pt x="2653075" y="4267255"/>
                  <a:pt x="2645566" y="4267255"/>
                </a:cubicBezTo>
                <a:cubicBezTo>
                  <a:pt x="2623037" y="4267255"/>
                  <a:pt x="2608018" y="4265023"/>
                  <a:pt x="2596754" y="4260558"/>
                </a:cubicBezTo>
                <a:cubicBezTo>
                  <a:pt x="2585490" y="4260558"/>
                  <a:pt x="2574226" y="4260558"/>
                  <a:pt x="2562962" y="4260558"/>
                </a:cubicBezTo>
                <a:cubicBezTo>
                  <a:pt x="2555452" y="4260558"/>
                  <a:pt x="2555452" y="4259441"/>
                  <a:pt x="2551697" y="4258325"/>
                </a:cubicBezTo>
                <a:cubicBezTo>
                  <a:pt x="2547943" y="4257209"/>
                  <a:pt x="2551697" y="4256092"/>
                  <a:pt x="2555452" y="4254976"/>
                </a:cubicBezTo>
                <a:cubicBezTo>
                  <a:pt x="2566716" y="4250511"/>
                  <a:pt x="2566716" y="4250511"/>
                  <a:pt x="2581735" y="4253860"/>
                </a:cubicBezTo>
                <a:cubicBezTo>
                  <a:pt x="2585490" y="4254976"/>
                  <a:pt x="2596754" y="4258325"/>
                  <a:pt x="2596754" y="4259441"/>
                </a:cubicBezTo>
                <a:cubicBezTo>
                  <a:pt x="2611773" y="4257209"/>
                  <a:pt x="2623037" y="4260558"/>
                  <a:pt x="2634301" y="4260558"/>
                </a:cubicBezTo>
                <a:cubicBezTo>
                  <a:pt x="2649320" y="4258325"/>
                  <a:pt x="2668094" y="4258325"/>
                  <a:pt x="2679358" y="4260558"/>
                </a:cubicBezTo>
                <a:cubicBezTo>
                  <a:pt x="2686868" y="4260558"/>
                  <a:pt x="2690622" y="4261674"/>
                  <a:pt x="2698132" y="4260558"/>
                </a:cubicBezTo>
                <a:cubicBezTo>
                  <a:pt x="2705641" y="4260558"/>
                  <a:pt x="2713151" y="4261674"/>
                  <a:pt x="2724415" y="4259441"/>
                </a:cubicBezTo>
                <a:cubicBezTo>
                  <a:pt x="2731924" y="4258325"/>
                  <a:pt x="2743188" y="4261674"/>
                  <a:pt x="2750698" y="4260558"/>
                </a:cubicBezTo>
                <a:cubicBezTo>
                  <a:pt x="2754453" y="4258325"/>
                  <a:pt x="2761962" y="4259441"/>
                  <a:pt x="2765717" y="4259441"/>
                </a:cubicBezTo>
                <a:cubicBezTo>
                  <a:pt x="2773226" y="4259441"/>
                  <a:pt x="2769471" y="4261674"/>
                  <a:pt x="2773226" y="4262790"/>
                </a:cubicBezTo>
                <a:cubicBezTo>
                  <a:pt x="2776981" y="4262790"/>
                  <a:pt x="2784490" y="4262790"/>
                  <a:pt x="2792000" y="4262790"/>
                </a:cubicBezTo>
                <a:cubicBezTo>
                  <a:pt x="2792000" y="4261674"/>
                  <a:pt x="2795755" y="4260558"/>
                  <a:pt x="2799509" y="4260558"/>
                </a:cubicBezTo>
                <a:cubicBezTo>
                  <a:pt x="2807019" y="4261674"/>
                  <a:pt x="2803264" y="4263906"/>
                  <a:pt x="2803264" y="4265023"/>
                </a:cubicBezTo>
                <a:cubicBezTo>
                  <a:pt x="2810773" y="4265023"/>
                  <a:pt x="2818283" y="4265023"/>
                  <a:pt x="2825792" y="4265023"/>
                </a:cubicBezTo>
                <a:cubicBezTo>
                  <a:pt x="2822038" y="4262790"/>
                  <a:pt x="2829547" y="4262790"/>
                  <a:pt x="2833302" y="4262790"/>
                </a:cubicBezTo>
                <a:cubicBezTo>
                  <a:pt x="2840811" y="4263906"/>
                  <a:pt x="2837057" y="4265023"/>
                  <a:pt x="2837057" y="4267255"/>
                </a:cubicBezTo>
                <a:cubicBezTo>
                  <a:pt x="2855830" y="4267255"/>
                  <a:pt x="2878359" y="4265023"/>
                  <a:pt x="2897132" y="4268372"/>
                </a:cubicBezTo>
                <a:cubicBezTo>
                  <a:pt x="2900887" y="4269488"/>
                  <a:pt x="2904642" y="4269488"/>
                  <a:pt x="2908396" y="4268372"/>
                </a:cubicBezTo>
                <a:cubicBezTo>
                  <a:pt x="2912151" y="4266139"/>
                  <a:pt x="2919660" y="4266139"/>
                  <a:pt x="2923415" y="4267255"/>
                </a:cubicBezTo>
                <a:cubicBezTo>
                  <a:pt x="2934679" y="4267255"/>
                  <a:pt x="2949698" y="4266139"/>
                  <a:pt x="2957207" y="4265023"/>
                </a:cubicBezTo>
                <a:cubicBezTo>
                  <a:pt x="2968472" y="4262790"/>
                  <a:pt x="2979736" y="4262790"/>
                  <a:pt x="2991000" y="4265023"/>
                </a:cubicBezTo>
                <a:cubicBezTo>
                  <a:pt x="2998510" y="4266139"/>
                  <a:pt x="3009774" y="4267255"/>
                  <a:pt x="3024792" y="4267255"/>
                </a:cubicBezTo>
                <a:cubicBezTo>
                  <a:pt x="3032302" y="4266139"/>
                  <a:pt x="3043566" y="4267255"/>
                  <a:pt x="3051076" y="4267255"/>
                </a:cubicBezTo>
                <a:cubicBezTo>
                  <a:pt x="3054830" y="4263906"/>
                  <a:pt x="3062340" y="4265023"/>
                  <a:pt x="3066095" y="4265023"/>
                </a:cubicBezTo>
                <a:cubicBezTo>
                  <a:pt x="3073604" y="4265023"/>
                  <a:pt x="3077359" y="4265023"/>
                  <a:pt x="3084868" y="4265023"/>
                </a:cubicBezTo>
                <a:cubicBezTo>
                  <a:pt x="3096133" y="4261674"/>
                  <a:pt x="3107397" y="4261674"/>
                  <a:pt x="3118661" y="4265023"/>
                </a:cubicBezTo>
                <a:cubicBezTo>
                  <a:pt x="3118661" y="4265023"/>
                  <a:pt x="3122415" y="4265023"/>
                  <a:pt x="3122415" y="4265023"/>
                </a:cubicBezTo>
                <a:cubicBezTo>
                  <a:pt x="3152453" y="4265023"/>
                  <a:pt x="3152453" y="4265023"/>
                  <a:pt x="3163718" y="4271721"/>
                </a:cubicBezTo>
                <a:cubicBezTo>
                  <a:pt x="3163718" y="4272837"/>
                  <a:pt x="3163718" y="4273953"/>
                  <a:pt x="3163718" y="4273953"/>
                </a:cubicBezTo>
                <a:cubicBezTo>
                  <a:pt x="3171227" y="4277302"/>
                  <a:pt x="3167472" y="4280651"/>
                  <a:pt x="3152453" y="4280651"/>
                </a:cubicBezTo>
                <a:cubicBezTo>
                  <a:pt x="3144944" y="4280651"/>
                  <a:pt x="3133680" y="4280651"/>
                  <a:pt x="3122415" y="4280651"/>
                </a:cubicBezTo>
                <a:cubicBezTo>
                  <a:pt x="3114906" y="4280651"/>
                  <a:pt x="3111151" y="4280651"/>
                  <a:pt x="3111151" y="4282884"/>
                </a:cubicBezTo>
                <a:cubicBezTo>
                  <a:pt x="3111151" y="4285116"/>
                  <a:pt x="3114906" y="4284000"/>
                  <a:pt x="3122415" y="4284000"/>
                </a:cubicBezTo>
                <a:cubicBezTo>
                  <a:pt x="3126170" y="4284000"/>
                  <a:pt x="3133680" y="4285116"/>
                  <a:pt x="3137434" y="4282884"/>
                </a:cubicBezTo>
                <a:cubicBezTo>
                  <a:pt x="3144944" y="4281767"/>
                  <a:pt x="3152453" y="4281767"/>
                  <a:pt x="3156208" y="4282884"/>
                </a:cubicBezTo>
                <a:cubicBezTo>
                  <a:pt x="3167472" y="4284000"/>
                  <a:pt x="3178736" y="4284000"/>
                  <a:pt x="3186246" y="4284000"/>
                </a:cubicBezTo>
                <a:cubicBezTo>
                  <a:pt x="3193756" y="4284000"/>
                  <a:pt x="3201265" y="4285116"/>
                  <a:pt x="3205019" y="4286232"/>
                </a:cubicBezTo>
                <a:cubicBezTo>
                  <a:pt x="3223793" y="4290698"/>
                  <a:pt x="3242567" y="4295163"/>
                  <a:pt x="3250076" y="4302977"/>
                </a:cubicBezTo>
                <a:cubicBezTo>
                  <a:pt x="3242567" y="4304093"/>
                  <a:pt x="3238812" y="4304093"/>
                  <a:pt x="3235057" y="4304093"/>
                </a:cubicBezTo>
                <a:cubicBezTo>
                  <a:pt x="3212529" y="4304093"/>
                  <a:pt x="3193756" y="4304093"/>
                  <a:pt x="3174982" y="4304093"/>
                </a:cubicBezTo>
                <a:cubicBezTo>
                  <a:pt x="3167472" y="4302977"/>
                  <a:pt x="3159963" y="4305210"/>
                  <a:pt x="3156208" y="4307442"/>
                </a:cubicBezTo>
                <a:cubicBezTo>
                  <a:pt x="3178736" y="4307442"/>
                  <a:pt x="3201265" y="4307442"/>
                  <a:pt x="3223793" y="4307442"/>
                </a:cubicBezTo>
                <a:cubicBezTo>
                  <a:pt x="3246321" y="4307442"/>
                  <a:pt x="3268850" y="4308559"/>
                  <a:pt x="3291378" y="4307442"/>
                </a:cubicBezTo>
                <a:cubicBezTo>
                  <a:pt x="3313907" y="4306326"/>
                  <a:pt x="3332680" y="4309675"/>
                  <a:pt x="3355209" y="4309675"/>
                </a:cubicBezTo>
                <a:cubicBezTo>
                  <a:pt x="3385246" y="4309675"/>
                  <a:pt x="3415284" y="4309675"/>
                  <a:pt x="3445322" y="4309675"/>
                </a:cubicBezTo>
                <a:cubicBezTo>
                  <a:pt x="3456586" y="4309675"/>
                  <a:pt x="3464096" y="4311908"/>
                  <a:pt x="3471605" y="4310791"/>
                </a:cubicBezTo>
                <a:cubicBezTo>
                  <a:pt x="3497888" y="4308559"/>
                  <a:pt x="3524171" y="4309675"/>
                  <a:pt x="3546699" y="4304093"/>
                </a:cubicBezTo>
                <a:cubicBezTo>
                  <a:pt x="3550454" y="4302977"/>
                  <a:pt x="3554209" y="4304093"/>
                  <a:pt x="3554209" y="4306326"/>
                </a:cubicBezTo>
                <a:cubicBezTo>
                  <a:pt x="3554209" y="4307442"/>
                  <a:pt x="3550454" y="4309675"/>
                  <a:pt x="3557964" y="4311908"/>
                </a:cubicBezTo>
                <a:cubicBezTo>
                  <a:pt x="3595511" y="4311908"/>
                  <a:pt x="3595511" y="4311908"/>
                  <a:pt x="3614284" y="4315256"/>
                </a:cubicBezTo>
                <a:cubicBezTo>
                  <a:pt x="3554209" y="4316373"/>
                  <a:pt x="3497888" y="4314140"/>
                  <a:pt x="3441567" y="4317489"/>
                </a:cubicBezTo>
                <a:cubicBezTo>
                  <a:pt x="3419039" y="4318605"/>
                  <a:pt x="3396511" y="4319722"/>
                  <a:pt x="3362718" y="4319722"/>
                </a:cubicBezTo>
                <a:cubicBezTo>
                  <a:pt x="3381492" y="4321954"/>
                  <a:pt x="3392756" y="4325303"/>
                  <a:pt x="3404020" y="4325303"/>
                </a:cubicBezTo>
                <a:cubicBezTo>
                  <a:pt x="3422794" y="4324187"/>
                  <a:pt x="3441567" y="4327536"/>
                  <a:pt x="3456586" y="4321954"/>
                </a:cubicBezTo>
                <a:cubicBezTo>
                  <a:pt x="3460341" y="4320838"/>
                  <a:pt x="3467850" y="4320838"/>
                  <a:pt x="3475360" y="4320838"/>
                </a:cubicBezTo>
                <a:cubicBezTo>
                  <a:pt x="3512907" y="4320838"/>
                  <a:pt x="3554209" y="4320838"/>
                  <a:pt x="3595511" y="4320838"/>
                </a:cubicBezTo>
                <a:cubicBezTo>
                  <a:pt x="3606775" y="4320838"/>
                  <a:pt x="3618039" y="4321954"/>
                  <a:pt x="3629303" y="4325303"/>
                </a:cubicBezTo>
                <a:cubicBezTo>
                  <a:pt x="3603020" y="4324187"/>
                  <a:pt x="3584247" y="4326419"/>
                  <a:pt x="3561718" y="4327536"/>
                </a:cubicBezTo>
                <a:cubicBezTo>
                  <a:pt x="3554209" y="4327536"/>
                  <a:pt x="3542945" y="4328652"/>
                  <a:pt x="3531681" y="4328652"/>
                </a:cubicBezTo>
                <a:cubicBezTo>
                  <a:pt x="3520416" y="4328652"/>
                  <a:pt x="3520416" y="4329768"/>
                  <a:pt x="3527926" y="4334234"/>
                </a:cubicBezTo>
                <a:cubicBezTo>
                  <a:pt x="3535435" y="4335350"/>
                  <a:pt x="3542945" y="4334234"/>
                  <a:pt x="3542945" y="4337582"/>
                </a:cubicBezTo>
                <a:cubicBezTo>
                  <a:pt x="3539190" y="4339815"/>
                  <a:pt x="3531681" y="4338699"/>
                  <a:pt x="3527926" y="4338699"/>
                </a:cubicBezTo>
                <a:cubicBezTo>
                  <a:pt x="3527926" y="4338699"/>
                  <a:pt x="3524171" y="4338699"/>
                  <a:pt x="3524171" y="4338699"/>
                </a:cubicBezTo>
                <a:cubicBezTo>
                  <a:pt x="3520416" y="4340931"/>
                  <a:pt x="3527926" y="4340931"/>
                  <a:pt x="3531681" y="4340931"/>
                </a:cubicBezTo>
                <a:cubicBezTo>
                  <a:pt x="3542945" y="4340931"/>
                  <a:pt x="3557964" y="4340931"/>
                  <a:pt x="3572982" y="4340931"/>
                </a:cubicBezTo>
                <a:cubicBezTo>
                  <a:pt x="3576737" y="4340931"/>
                  <a:pt x="3580492" y="4340931"/>
                  <a:pt x="3580492" y="4342048"/>
                </a:cubicBezTo>
                <a:cubicBezTo>
                  <a:pt x="3580492" y="4344280"/>
                  <a:pt x="3584247" y="4346513"/>
                  <a:pt x="3576737" y="4346513"/>
                </a:cubicBezTo>
                <a:cubicBezTo>
                  <a:pt x="3565473" y="4345396"/>
                  <a:pt x="3557964" y="4348745"/>
                  <a:pt x="3554209" y="4347629"/>
                </a:cubicBezTo>
                <a:cubicBezTo>
                  <a:pt x="3542945" y="4345396"/>
                  <a:pt x="3527926" y="4347629"/>
                  <a:pt x="3516662" y="4345396"/>
                </a:cubicBezTo>
                <a:cubicBezTo>
                  <a:pt x="3512907" y="4344280"/>
                  <a:pt x="3509152" y="4344280"/>
                  <a:pt x="3509152" y="4342048"/>
                </a:cubicBezTo>
                <a:cubicBezTo>
                  <a:pt x="3501643" y="4342048"/>
                  <a:pt x="3497888" y="4343164"/>
                  <a:pt x="3490379" y="4342048"/>
                </a:cubicBezTo>
                <a:cubicBezTo>
                  <a:pt x="3490379" y="4338699"/>
                  <a:pt x="3490379" y="4336466"/>
                  <a:pt x="3490379" y="4333117"/>
                </a:cubicBezTo>
                <a:cubicBezTo>
                  <a:pt x="3464096" y="4334234"/>
                  <a:pt x="3441567" y="4329768"/>
                  <a:pt x="3415284" y="4330885"/>
                </a:cubicBezTo>
                <a:cubicBezTo>
                  <a:pt x="3415284" y="4330885"/>
                  <a:pt x="3411529" y="4330885"/>
                  <a:pt x="3411529" y="4330885"/>
                </a:cubicBezTo>
                <a:cubicBezTo>
                  <a:pt x="3392756" y="4326419"/>
                  <a:pt x="3377737" y="4332001"/>
                  <a:pt x="3362718" y="4330885"/>
                </a:cubicBezTo>
                <a:cubicBezTo>
                  <a:pt x="3358963" y="4330885"/>
                  <a:pt x="3355209" y="4332001"/>
                  <a:pt x="3351454" y="4333117"/>
                </a:cubicBezTo>
                <a:cubicBezTo>
                  <a:pt x="3358963" y="4334234"/>
                  <a:pt x="3366473" y="4334234"/>
                  <a:pt x="3373982" y="4334234"/>
                </a:cubicBezTo>
                <a:cubicBezTo>
                  <a:pt x="3377737" y="4335350"/>
                  <a:pt x="3381492" y="4336466"/>
                  <a:pt x="3377737" y="4337582"/>
                </a:cubicBezTo>
                <a:cubicBezTo>
                  <a:pt x="3373982" y="4339815"/>
                  <a:pt x="3370228" y="4340931"/>
                  <a:pt x="3362718" y="4340931"/>
                </a:cubicBezTo>
                <a:cubicBezTo>
                  <a:pt x="3336435" y="4340931"/>
                  <a:pt x="3310152" y="4340931"/>
                  <a:pt x="3283869" y="4342048"/>
                </a:cubicBezTo>
                <a:cubicBezTo>
                  <a:pt x="3250076" y="4344280"/>
                  <a:pt x="3220039" y="4343164"/>
                  <a:pt x="3186246" y="4342048"/>
                </a:cubicBezTo>
                <a:cubicBezTo>
                  <a:pt x="3156208" y="4342048"/>
                  <a:pt x="3126170" y="4344280"/>
                  <a:pt x="3096133" y="4340931"/>
                </a:cubicBezTo>
                <a:cubicBezTo>
                  <a:pt x="3092378" y="4339815"/>
                  <a:pt x="3088623" y="4339815"/>
                  <a:pt x="3084868" y="4340931"/>
                </a:cubicBezTo>
                <a:cubicBezTo>
                  <a:pt x="3054830" y="4344280"/>
                  <a:pt x="3024792" y="4342048"/>
                  <a:pt x="2994755" y="4343164"/>
                </a:cubicBezTo>
                <a:cubicBezTo>
                  <a:pt x="2975981" y="4343164"/>
                  <a:pt x="2953453" y="4342048"/>
                  <a:pt x="2938434" y="4339815"/>
                </a:cubicBezTo>
                <a:cubicBezTo>
                  <a:pt x="2919660" y="4338699"/>
                  <a:pt x="2900887" y="4337582"/>
                  <a:pt x="2885868" y="4338699"/>
                </a:cubicBezTo>
                <a:cubicBezTo>
                  <a:pt x="2870849" y="4340931"/>
                  <a:pt x="2852075" y="4339815"/>
                  <a:pt x="2837057" y="4342048"/>
                </a:cubicBezTo>
                <a:cubicBezTo>
                  <a:pt x="2795755" y="4348745"/>
                  <a:pt x="2750698" y="4352094"/>
                  <a:pt x="2705641" y="4352094"/>
                </a:cubicBezTo>
                <a:cubicBezTo>
                  <a:pt x="2679358" y="4352094"/>
                  <a:pt x="2656830" y="4352094"/>
                  <a:pt x="2630547" y="4352094"/>
                </a:cubicBezTo>
                <a:cubicBezTo>
                  <a:pt x="2626792" y="4352094"/>
                  <a:pt x="2619282" y="4350978"/>
                  <a:pt x="2615528" y="4353211"/>
                </a:cubicBezTo>
                <a:cubicBezTo>
                  <a:pt x="2611773" y="4355443"/>
                  <a:pt x="2619282" y="4357676"/>
                  <a:pt x="2623037" y="4357676"/>
                </a:cubicBezTo>
                <a:cubicBezTo>
                  <a:pt x="2638056" y="4358792"/>
                  <a:pt x="2649320" y="4361025"/>
                  <a:pt x="2664339" y="4362141"/>
                </a:cubicBezTo>
                <a:cubicBezTo>
                  <a:pt x="2683113" y="4363257"/>
                  <a:pt x="2701886" y="4363257"/>
                  <a:pt x="2720660" y="4366606"/>
                </a:cubicBezTo>
                <a:cubicBezTo>
                  <a:pt x="2713151" y="4367722"/>
                  <a:pt x="2713151" y="4369955"/>
                  <a:pt x="2705641" y="4369955"/>
                </a:cubicBezTo>
                <a:cubicBezTo>
                  <a:pt x="2690622" y="4369955"/>
                  <a:pt x="2679358" y="4373304"/>
                  <a:pt x="2668094" y="4374420"/>
                </a:cubicBezTo>
                <a:cubicBezTo>
                  <a:pt x="2664339" y="4374420"/>
                  <a:pt x="2660585" y="4376653"/>
                  <a:pt x="2660585" y="4377769"/>
                </a:cubicBezTo>
                <a:cubicBezTo>
                  <a:pt x="2664339" y="4380002"/>
                  <a:pt x="2668094" y="4378885"/>
                  <a:pt x="2671849" y="4378885"/>
                </a:cubicBezTo>
                <a:cubicBezTo>
                  <a:pt x="2675603" y="4378885"/>
                  <a:pt x="2679358" y="4378885"/>
                  <a:pt x="2686868" y="4378885"/>
                </a:cubicBezTo>
                <a:cubicBezTo>
                  <a:pt x="2705641" y="4381118"/>
                  <a:pt x="2724415" y="4376653"/>
                  <a:pt x="2746943" y="4377769"/>
                </a:cubicBezTo>
                <a:cubicBezTo>
                  <a:pt x="2758207" y="4377769"/>
                  <a:pt x="2773226" y="4377769"/>
                  <a:pt x="2784490" y="4377769"/>
                </a:cubicBezTo>
                <a:cubicBezTo>
                  <a:pt x="2795755" y="4376653"/>
                  <a:pt x="2803264" y="4380002"/>
                  <a:pt x="2818283" y="4380002"/>
                </a:cubicBezTo>
                <a:cubicBezTo>
                  <a:pt x="2855830" y="4377769"/>
                  <a:pt x="2893377" y="4382234"/>
                  <a:pt x="2930925" y="4381118"/>
                </a:cubicBezTo>
                <a:cubicBezTo>
                  <a:pt x="2934679" y="4381118"/>
                  <a:pt x="2938434" y="4381118"/>
                  <a:pt x="2942189" y="4382234"/>
                </a:cubicBezTo>
                <a:cubicBezTo>
                  <a:pt x="2945944" y="4383351"/>
                  <a:pt x="2949698" y="4383351"/>
                  <a:pt x="2949698" y="4383351"/>
                </a:cubicBezTo>
                <a:cubicBezTo>
                  <a:pt x="2964717" y="4380002"/>
                  <a:pt x="2979736" y="4381118"/>
                  <a:pt x="2994755" y="4378885"/>
                </a:cubicBezTo>
                <a:cubicBezTo>
                  <a:pt x="3013529" y="4376653"/>
                  <a:pt x="3032302" y="4375537"/>
                  <a:pt x="3047321" y="4381118"/>
                </a:cubicBezTo>
                <a:cubicBezTo>
                  <a:pt x="3051076" y="4381118"/>
                  <a:pt x="3051076" y="4381118"/>
                  <a:pt x="3054830" y="4381118"/>
                </a:cubicBezTo>
                <a:cubicBezTo>
                  <a:pt x="3069849" y="4381118"/>
                  <a:pt x="3084868" y="4382234"/>
                  <a:pt x="3096133" y="4381118"/>
                </a:cubicBezTo>
                <a:cubicBezTo>
                  <a:pt x="3114906" y="4381118"/>
                  <a:pt x="3126170" y="4384467"/>
                  <a:pt x="3141189" y="4383351"/>
                </a:cubicBezTo>
                <a:cubicBezTo>
                  <a:pt x="3159963" y="4382234"/>
                  <a:pt x="3178736" y="4384467"/>
                  <a:pt x="3201265" y="4383351"/>
                </a:cubicBezTo>
                <a:cubicBezTo>
                  <a:pt x="3220039" y="4382234"/>
                  <a:pt x="3238812" y="4381118"/>
                  <a:pt x="3257586" y="4380002"/>
                </a:cubicBezTo>
                <a:cubicBezTo>
                  <a:pt x="3283869" y="4377769"/>
                  <a:pt x="3313907" y="4376653"/>
                  <a:pt x="3343944" y="4375537"/>
                </a:cubicBezTo>
                <a:cubicBezTo>
                  <a:pt x="3366473" y="4375537"/>
                  <a:pt x="3385246" y="4372188"/>
                  <a:pt x="3411529" y="4373304"/>
                </a:cubicBezTo>
                <a:cubicBezTo>
                  <a:pt x="3407775" y="4371071"/>
                  <a:pt x="3404020" y="4369955"/>
                  <a:pt x="3392756" y="4369955"/>
                </a:cubicBezTo>
                <a:cubicBezTo>
                  <a:pt x="3389001" y="4369955"/>
                  <a:pt x="3381492" y="4369955"/>
                  <a:pt x="3373982" y="4369955"/>
                </a:cubicBezTo>
                <a:cubicBezTo>
                  <a:pt x="3351454" y="4366606"/>
                  <a:pt x="3325171" y="4365490"/>
                  <a:pt x="3302642" y="4365490"/>
                </a:cubicBezTo>
                <a:cubicBezTo>
                  <a:pt x="3283869" y="4365490"/>
                  <a:pt x="3261341" y="4365490"/>
                  <a:pt x="3242567" y="4365490"/>
                </a:cubicBezTo>
                <a:cubicBezTo>
                  <a:pt x="3223793" y="4365490"/>
                  <a:pt x="3205019" y="4366606"/>
                  <a:pt x="3186246" y="4371071"/>
                </a:cubicBezTo>
                <a:cubicBezTo>
                  <a:pt x="3182491" y="4372188"/>
                  <a:pt x="3174982" y="4373304"/>
                  <a:pt x="3167472" y="4373304"/>
                </a:cubicBezTo>
                <a:cubicBezTo>
                  <a:pt x="3141189" y="4374420"/>
                  <a:pt x="3114906" y="4373304"/>
                  <a:pt x="3096133" y="4367722"/>
                </a:cubicBezTo>
                <a:cubicBezTo>
                  <a:pt x="3084868" y="4365490"/>
                  <a:pt x="3077359" y="4365490"/>
                  <a:pt x="3066095" y="4366606"/>
                </a:cubicBezTo>
                <a:cubicBezTo>
                  <a:pt x="3051076" y="4368839"/>
                  <a:pt x="3039812" y="4368839"/>
                  <a:pt x="3024792" y="4366606"/>
                </a:cubicBezTo>
                <a:cubicBezTo>
                  <a:pt x="3017283" y="4365490"/>
                  <a:pt x="3009774" y="4365490"/>
                  <a:pt x="3002264" y="4366606"/>
                </a:cubicBezTo>
                <a:cubicBezTo>
                  <a:pt x="2991000" y="4368839"/>
                  <a:pt x="2972227" y="4366606"/>
                  <a:pt x="2957207" y="4369955"/>
                </a:cubicBezTo>
                <a:cubicBezTo>
                  <a:pt x="2953453" y="4371071"/>
                  <a:pt x="2938434" y="4369955"/>
                  <a:pt x="2930925" y="4368839"/>
                </a:cubicBezTo>
                <a:cubicBezTo>
                  <a:pt x="2908396" y="4365490"/>
                  <a:pt x="2889622" y="4365490"/>
                  <a:pt x="2867094" y="4365490"/>
                </a:cubicBezTo>
                <a:cubicBezTo>
                  <a:pt x="2855830" y="4365490"/>
                  <a:pt x="2840811" y="4366606"/>
                  <a:pt x="2829547" y="4364374"/>
                </a:cubicBezTo>
                <a:cubicBezTo>
                  <a:pt x="2825792" y="4363257"/>
                  <a:pt x="2822038" y="4363257"/>
                  <a:pt x="2818283" y="4365490"/>
                </a:cubicBezTo>
                <a:cubicBezTo>
                  <a:pt x="2810773" y="4372188"/>
                  <a:pt x="2803264" y="4372188"/>
                  <a:pt x="2780736" y="4369955"/>
                </a:cubicBezTo>
                <a:cubicBezTo>
                  <a:pt x="2776981" y="4368839"/>
                  <a:pt x="2769471" y="4368839"/>
                  <a:pt x="2765717" y="4366606"/>
                </a:cubicBezTo>
                <a:cubicBezTo>
                  <a:pt x="2776981" y="4361025"/>
                  <a:pt x="2795755" y="4359908"/>
                  <a:pt x="2818283" y="4359908"/>
                </a:cubicBezTo>
                <a:cubicBezTo>
                  <a:pt x="2885868" y="4359908"/>
                  <a:pt x="2957207" y="4359908"/>
                  <a:pt x="3024792" y="4359908"/>
                </a:cubicBezTo>
                <a:cubicBezTo>
                  <a:pt x="3047321" y="4359908"/>
                  <a:pt x="3066095" y="4356559"/>
                  <a:pt x="3088623" y="4357676"/>
                </a:cubicBezTo>
                <a:cubicBezTo>
                  <a:pt x="3092378" y="4357676"/>
                  <a:pt x="3096133" y="4355443"/>
                  <a:pt x="3099887" y="4355443"/>
                </a:cubicBezTo>
                <a:cubicBezTo>
                  <a:pt x="3103642" y="4356559"/>
                  <a:pt x="3103642" y="4354327"/>
                  <a:pt x="3103642" y="4353211"/>
                </a:cubicBezTo>
                <a:cubicBezTo>
                  <a:pt x="3103642" y="4353211"/>
                  <a:pt x="3103642" y="4352094"/>
                  <a:pt x="3099887" y="4352094"/>
                </a:cubicBezTo>
                <a:cubicBezTo>
                  <a:pt x="3092378" y="4352094"/>
                  <a:pt x="3088623" y="4353211"/>
                  <a:pt x="3084868" y="4350978"/>
                </a:cubicBezTo>
                <a:cubicBezTo>
                  <a:pt x="3088623" y="4350978"/>
                  <a:pt x="3088623" y="4349862"/>
                  <a:pt x="3088623" y="4349862"/>
                </a:cubicBezTo>
                <a:cubicBezTo>
                  <a:pt x="3144944" y="4350978"/>
                  <a:pt x="3197510" y="4348745"/>
                  <a:pt x="3253831" y="4352094"/>
                </a:cubicBezTo>
                <a:cubicBezTo>
                  <a:pt x="3272605" y="4353211"/>
                  <a:pt x="3291378" y="4353211"/>
                  <a:pt x="3310152" y="4352094"/>
                </a:cubicBezTo>
                <a:cubicBezTo>
                  <a:pt x="3328926" y="4350978"/>
                  <a:pt x="3347699" y="4355443"/>
                  <a:pt x="3366473" y="4352094"/>
                </a:cubicBezTo>
                <a:cubicBezTo>
                  <a:pt x="3370228" y="4352094"/>
                  <a:pt x="3373982" y="4352094"/>
                  <a:pt x="3373982" y="4352094"/>
                </a:cubicBezTo>
                <a:cubicBezTo>
                  <a:pt x="3385246" y="4355443"/>
                  <a:pt x="3400265" y="4354327"/>
                  <a:pt x="3415284" y="4354327"/>
                </a:cubicBezTo>
                <a:cubicBezTo>
                  <a:pt x="3437813" y="4354327"/>
                  <a:pt x="3460341" y="4354327"/>
                  <a:pt x="3486624" y="4354327"/>
                </a:cubicBezTo>
                <a:cubicBezTo>
                  <a:pt x="3494133" y="4354327"/>
                  <a:pt x="3501643" y="4355443"/>
                  <a:pt x="3509152" y="4356559"/>
                </a:cubicBezTo>
                <a:cubicBezTo>
                  <a:pt x="3520416" y="4355443"/>
                  <a:pt x="3527926" y="4358792"/>
                  <a:pt x="3539190" y="4357676"/>
                </a:cubicBezTo>
                <a:cubicBezTo>
                  <a:pt x="3546699" y="4357676"/>
                  <a:pt x="3557964" y="4358792"/>
                  <a:pt x="3569228" y="4357676"/>
                </a:cubicBezTo>
                <a:cubicBezTo>
                  <a:pt x="3576737" y="4357676"/>
                  <a:pt x="3584247" y="4358792"/>
                  <a:pt x="3588002" y="4361025"/>
                </a:cubicBezTo>
                <a:cubicBezTo>
                  <a:pt x="3588002" y="4362141"/>
                  <a:pt x="3588002" y="4363257"/>
                  <a:pt x="3584247" y="4363257"/>
                </a:cubicBezTo>
                <a:cubicBezTo>
                  <a:pt x="3557964" y="4364374"/>
                  <a:pt x="3527926" y="4364374"/>
                  <a:pt x="3509152" y="4357676"/>
                </a:cubicBezTo>
                <a:cubicBezTo>
                  <a:pt x="3490379" y="4356559"/>
                  <a:pt x="3475360" y="4361025"/>
                  <a:pt x="3456586" y="4359908"/>
                </a:cubicBezTo>
                <a:cubicBezTo>
                  <a:pt x="3460341" y="4363257"/>
                  <a:pt x="3456586" y="4364374"/>
                  <a:pt x="3445322" y="4364374"/>
                </a:cubicBezTo>
                <a:cubicBezTo>
                  <a:pt x="3437813" y="4364374"/>
                  <a:pt x="3434058" y="4364374"/>
                  <a:pt x="3430303" y="4364374"/>
                </a:cubicBezTo>
                <a:cubicBezTo>
                  <a:pt x="3430303" y="4365490"/>
                  <a:pt x="3430303" y="4366606"/>
                  <a:pt x="3430303" y="4367722"/>
                </a:cubicBezTo>
                <a:cubicBezTo>
                  <a:pt x="3437813" y="4367722"/>
                  <a:pt x="3445322" y="4367722"/>
                  <a:pt x="3449077" y="4367722"/>
                </a:cubicBezTo>
                <a:cubicBezTo>
                  <a:pt x="3456586" y="4367722"/>
                  <a:pt x="3460341" y="4367722"/>
                  <a:pt x="3464096" y="4367722"/>
                </a:cubicBezTo>
                <a:cubicBezTo>
                  <a:pt x="3467850" y="4367722"/>
                  <a:pt x="3475360" y="4366606"/>
                  <a:pt x="3475360" y="4368839"/>
                </a:cubicBezTo>
                <a:cubicBezTo>
                  <a:pt x="3479114" y="4372188"/>
                  <a:pt x="3471605" y="4371071"/>
                  <a:pt x="3464096" y="4372188"/>
                </a:cubicBezTo>
                <a:cubicBezTo>
                  <a:pt x="3460341" y="4373304"/>
                  <a:pt x="3464096" y="4374420"/>
                  <a:pt x="3464096" y="4375537"/>
                </a:cubicBezTo>
                <a:cubicBezTo>
                  <a:pt x="3471605" y="4378885"/>
                  <a:pt x="3482869" y="4378885"/>
                  <a:pt x="3494133" y="4380002"/>
                </a:cubicBezTo>
                <a:cubicBezTo>
                  <a:pt x="3520416" y="4380002"/>
                  <a:pt x="3546699" y="4376653"/>
                  <a:pt x="3569228" y="4377769"/>
                </a:cubicBezTo>
                <a:cubicBezTo>
                  <a:pt x="3584247" y="4377769"/>
                  <a:pt x="3603020" y="4378885"/>
                  <a:pt x="3614284" y="4376653"/>
                </a:cubicBezTo>
                <a:cubicBezTo>
                  <a:pt x="3633058" y="4374420"/>
                  <a:pt x="3651832" y="4375537"/>
                  <a:pt x="3670605" y="4375537"/>
                </a:cubicBezTo>
                <a:cubicBezTo>
                  <a:pt x="3685624" y="4375537"/>
                  <a:pt x="3704398" y="4373304"/>
                  <a:pt x="3723172" y="4377769"/>
                </a:cubicBezTo>
                <a:cubicBezTo>
                  <a:pt x="3734436" y="4375537"/>
                  <a:pt x="3749455" y="4377769"/>
                  <a:pt x="3756964" y="4380002"/>
                </a:cubicBezTo>
                <a:cubicBezTo>
                  <a:pt x="3768228" y="4382234"/>
                  <a:pt x="3783247" y="4380002"/>
                  <a:pt x="3794511" y="4383351"/>
                </a:cubicBezTo>
                <a:cubicBezTo>
                  <a:pt x="3798266" y="4384467"/>
                  <a:pt x="3813285" y="4384467"/>
                  <a:pt x="3820794" y="4382234"/>
                </a:cubicBezTo>
                <a:cubicBezTo>
                  <a:pt x="3839568" y="4378885"/>
                  <a:pt x="3862096" y="4378885"/>
                  <a:pt x="3884625" y="4378885"/>
                </a:cubicBezTo>
                <a:lnTo>
                  <a:pt x="3963884" y="4378885"/>
                </a:lnTo>
                <a:cubicBezTo>
                  <a:pt x="3960129" y="4378885"/>
                  <a:pt x="3956374" y="4380002"/>
                  <a:pt x="3952620" y="4377769"/>
                </a:cubicBezTo>
                <a:cubicBezTo>
                  <a:pt x="3952620" y="4376653"/>
                  <a:pt x="3956374" y="4374420"/>
                  <a:pt x="3960129" y="4374420"/>
                </a:cubicBezTo>
                <a:cubicBezTo>
                  <a:pt x="3971393" y="4373304"/>
                  <a:pt x="3982657" y="4369955"/>
                  <a:pt x="3997676" y="4369955"/>
                </a:cubicBezTo>
                <a:cubicBezTo>
                  <a:pt x="4005186" y="4369955"/>
                  <a:pt x="4005186" y="4367722"/>
                  <a:pt x="4012695" y="4366606"/>
                </a:cubicBezTo>
                <a:cubicBezTo>
                  <a:pt x="3993921" y="4363257"/>
                  <a:pt x="3975148" y="4363257"/>
                  <a:pt x="3956374" y="4362141"/>
                </a:cubicBezTo>
                <a:cubicBezTo>
                  <a:pt x="3941355" y="4361025"/>
                  <a:pt x="3930091" y="4358792"/>
                  <a:pt x="3915072" y="4357676"/>
                </a:cubicBezTo>
                <a:cubicBezTo>
                  <a:pt x="3911317" y="4357676"/>
                  <a:pt x="3903808" y="4355443"/>
                  <a:pt x="3907563" y="4353211"/>
                </a:cubicBezTo>
                <a:cubicBezTo>
                  <a:pt x="3911317" y="4350978"/>
                  <a:pt x="3918827" y="4352094"/>
                  <a:pt x="3922582" y="4352094"/>
                </a:cubicBezTo>
                <a:cubicBezTo>
                  <a:pt x="3948865" y="4352094"/>
                  <a:pt x="3971393" y="4352094"/>
                  <a:pt x="3997676" y="4352094"/>
                </a:cubicBezTo>
                <a:cubicBezTo>
                  <a:pt x="4042733" y="4352094"/>
                  <a:pt x="4087790" y="4348745"/>
                  <a:pt x="4129092" y="4342048"/>
                </a:cubicBezTo>
                <a:cubicBezTo>
                  <a:pt x="4144110" y="4339815"/>
                  <a:pt x="4162884" y="4340931"/>
                  <a:pt x="4177903" y="4338699"/>
                </a:cubicBezTo>
                <a:cubicBezTo>
                  <a:pt x="4192922" y="4337582"/>
                  <a:pt x="4211695" y="4338699"/>
                  <a:pt x="4230469" y="4339815"/>
                </a:cubicBezTo>
                <a:cubicBezTo>
                  <a:pt x="4245488" y="4342048"/>
                  <a:pt x="4268016" y="4343164"/>
                  <a:pt x="4286790" y="4343164"/>
                </a:cubicBezTo>
                <a:cubicBezTo>
                  <a:pt x="4316827" y="4342048"/>
                  <a:pt x="4346865" y="4344280"/>
                  <a:pt x="4376903" y="4340931"/>
                </a:cubicBezTo>
                <a:cubicBezTo>
                  <a:pt x="4380658" y="4339815"/>
                  <a:pt x="4384413" y="4339815"/>
                  <a:pt x="4388168" y="4340931"/>
                </a:cubicBezTo>
                <a:lnTo>
                  <a:pt x="4430951" y="4342654"/>
                </a:lnTo>
                <a:lnTo>
                  <a:pt x="4425789" y="4340282"/>
                </a:lnTo>
                <a:cubicBezTo>
                  <a:pt x="4422035" y="4334700"/>
                  <a:pt x="4422035" y="4326886"/>
                  <a:pt x="4391997" y="4326886"/>
                </a:cubicBezTo>
                <a:cubicBezTo>
                  <a:pt x="4380733" y="4326886"/>
                  <a:pt x="4369469" y="4323537"/>
                  <a:pt x="4369469" y="4320188"/>
                </a:cubicBezTo>
                <a:cubicBezTo>
                  <a:pt x="4365714" y="4316840"/>
                  <a:pt x="4361959" y="4314607"/>
                  <a:pt x="4354450" y="4311258"/>
                </a:cubicBezTo>
                <a:cubicBezTo>
                  <a:pt x="4354450" y="4310142"/>
                  <a:pt x="4354450" y="4309025"/>
                  <a:pt x="4354450" y="4309025"/>
                </a:cubicBezTo>
                <a:cubicBezTo>
                  <a:pt x="4373223" y="4303444"/>
                  <a:pt x="4388242" y="4297862"/>
                  <a:pt x="4410771" y="4297862"/>
                </a:cubicBezTo>
                <a:lnTo>
                  <a:pt x="4500922" y="4297862"/>
                </a:lnTo>
                <a:lnTo>
                  <a:pt x="4500922" y="4287669"/>
                </a:lnTo>
                <a:lnTo>
                  <a:pt x="4497054" y="4286232"/>
                </a:lnTo>
                <a:cubicBezTo>
                  <a:pt x="4493300" y="4285116"/>
                  <a:pt x="4485791" y="4284000"/>
                  <a:pt x="4478281" y="4284000"/>
                </a:cubicBezTo>
                <a:cubicBezTo>
                  <a:pt x="4470771" y="4284000"/>
                  <a:pt x="4459507" y="4284000"/>
                  <a:pt x="4448243" y="4282884"/>
                </a:cubicBezTo>
                <a:cubicBezTo>
                  <a:pt x="4444488" y="4281767"/>
                  <a:pt x="4436979" y="4281767"/>
                  <a:pt x="4429469" y="4282884"/>
                </a:cubicBezTo>
                <a:cubicBezTo>
                  <a:pt x="4425715" y="4285116"/>
                  <a:pt x="4418205" y="4284000"/>
                  <a:pt x="4414450" y="4284000"/>
                </a:cubicBezTo>
                <a:cubicBezTo>
                  <a:pt x="4406941" y="4284000"/>
                  <a:pt x="4403186" y="4285116"/>
                  <a:pt x="4403186" y="4282884"/>
                </a:cubicBezTo>
                <a:cubicBezTo>
                  <a:pt x="4403186" y="4280651"/>
                  <a:pt x="4406941" y="4280651"/>
                  <a:pt x="4414450" y="4280651"/>
                </a:cubicBezTo>
                <a:cubicBezTo>
                  <a:pt x="4425715" y="4280651"/>
                  <a:pt x="4436979" y="4280651"/>
                  <a:pt x="4444488" y="4280651"/>
                </a:cubicBezTo>
                <a:lnTo>
                  <a:pt x="4449664" y="4277574"/>
                </a:lnTo>
                <a:lnTo>
                  <a:pt x="4433299" y="4276653"/>
                </a:lnTo>
                <a:cubicBezTo>
                  <a:pt x="4410771" y="4276653"/>
                  <a:pt x="4384488" y="4277769"/>
                  <a:pt x="4358204" y="4275536"/>
                </a:cubicBezTo>
                <a:cubicBezTo>
                  <a:pt x="4343186" y="4273304"/>
                  <a:pt x="4324412" y="4274420"/>
                  <a:pt x="4309393" y="4275536"/>
                </a:cubicBezTo>
                <a:lnTo>
                  <a:pt x="4305517" y="4275344"/>
                </a:lnTo>
                <a:lnTo>
                  <a:pt x="4453413" y="4275344"/>
                </a:lnTo>
                <a:lnTo>
                  <a:pt x="4455753" y="4273953"/>
                </a:lnTo>
                <a:cubicBezTo>
                  <a:pt x="4455753" y="4273953"/>
                  <a:pt x="4455753" y="4272837"/>
                  <a:pt x="4455753" y="4271721"/>
                </a:cubicBezTo>
                <a:cubicBezTo>
                  <a:pt x="4444488" y="4265023"/>
                  <a:pt x="4444488" y="4265023"/>
                  <a:pt x="4414450" y="4265023"/>
                </a:cubicBezTo>
                <a:cubicBezTo>
                  <a:pt x="4414450" y="4265023"/>
                  <a:pt x="4410696" y="4265023"/>
                  <a:pt x="4410696" y="4265023"/>
                </a:cubicBezTo>
                <a:cubicBezTo>
                  <a:pt x="4399432" y="4261674"/>
                  <a:pt x="4388168" y="4261674"/>
                  <a:pt x="4376903" y="4265023"/>
                </a:cubicBezTo>
                <a:cubicBezTo>
                  <a:pt x="4369394" y="4265023"/>
                  <a:pt x="4365639" y="4265023"/>
                  <a:pt x="4358130" y="4265023"/>
                </a:cubicBezTo>
                <a:cubicBezTo>
                  <a:pt x="4354375" y="4265023"/>
                  <a:pt x="4346865" y="4263906"/>
                  <a:pt x="4343111" y="4267255"/>
                </a:cubicBezTo>
                <a:cubicBezTo>
                  <a:pt x="4335601" y="4267255"/>
                  <a:pt x="4324337" y="4266139"/>
                  <a:pt x="4316827" y="4267255"/>
                </a:cubicBezTo>
                <a:cubicBezTo>
                  <a:pt x="4301809" y="4267255"/>
                  <a:pt x="4290545" y="4266139"/>
                  <a:pt x="4283035" y="4265023"/>
                </a:cubicBezTo>
                <a:cubicBezTo>
                  <a:pt x="4271771" y="4262790"/>
                  <a:pt x="4260507" y="4262790"/>
                  <a:pt x="4249242" y="4265023"/>
                </a:cubicBezTo>
                <a:cubicBezTo>
                  <a:pt x="4241733" y="4266139"/>
                  <a:pt x="4226714" y="4267255"/>
                  <a:pt x="4215450" y="4267255"/>
                </a:cubicBezTo>
                <a:cubicBezTo>
                  <a:pt x="4211695" y="4266139"/>
                  <a:pt x="4204186" y="4266139"/>
                  <a:pt x="4200431" y="4268372"/>
                </a:cubicBezTo>
                <a:cubicBezTo>
                  <a:pt x="4196677" y="4269488"/>
                  <a:pt x="4192922" y="4269488"/>
                  <a:pt x="4189167" y="4268372"/>
                </a:cubicBezTo>
                <a:cubicBezTo>
                  <a:pt x="4170394" y="4265023"/>
                  <a:pt x="4147865" y="4267255"/>
                  <a:pt x="4129092" y="4267255"/>
                </a:cubicBezTo>
                <a:cubicBezTo>
                  <a:pt x="4129092" y="4265023"/>
                  <a:pt x="4132846" y="4263906"/>
                  <a:pt x="4125337" y="4262790"/>
                </a:cubicBezTo>
                <a:cubicBezTo>
                  <a:pt x="4121582" y="4262790"/>
                  <a:pt x="4114073" y="4262790"/>
                  <a:pt x="4117827" y="4265023"/>
                </a:cubicBezTo>
                <a:cubicBezTo>
                  <a:pt x="4110318" y="4265023"/>
                  <a:pt x="4102808" y="4265023"/>
                  <a:pt x="4095299" y="4265023"/>
                </a:cubicBezTo>
                <a:cubicBezTo>
                  <a:pt x="4095299" y="4263906"/>
                  <a:pt x="4099054" y="4261674"/>
                  <a:pt x="4091544" y="4260558"/>
                </a:cubicBezTo>
                <a:cubicBezTo>
                  <a:pt x="4087790" y="4260558"/>
                  <a:pt x="4084035" y="4261674"/>
                  <a:pt x="4084035" y="4262790"/>
                </a:cubicBezTo>
                <a:cubicBezTo>
                  <a:pt x="4076525" y="4262790"/>
                  <a:pt x="4069016" y="4262790"/>
                  <a:pt x="4065261" y="4262790"/>
                </a:cubicBezTo>
                <a:cubicBezTo>
                  <a:pt x="4061506" y="4261674"/>
                  <a:pt x="4065261" y="4259441"/>
                  <a:pt x="4057752" y="4259441"/>
                </a:cubicBezTo>
                <a:cubicBezTo>
                  <a:pt x="4053997" y="4259441"/>
                  <a:pt x="4046488" y="4258325"/>
                  <a:pt x="4042733" y="4260558"/>
                </a:cubicBezTo>
                <a:cubicBezTo>
                  <a:pt x="4035223" y="4261674"/>
                  <a:pt x="4023959" y="4258325"/>
                  <a:pt x="4016450" y="4259441"/>
                </a:cubicBezTo>
                <a:cubicBezTo>
                  <a:pt x="4005186" y="4261674"/>
                  <a:pt x="3997676" y="4260558"/>
                  <a:pt x="3990167" y="4260558"/>
                </a:cubicBezTo>
                <a:cubicBezTo>
                  <a:pt x="3982657" y="4261674"/>
                  <a:pt x="3978903" y="4260558"/>
                  <a:pt x="3971393" y="4260558"/>
                </a:cubicBezTo>
                <a:cubicBezTo>
                  <a:pt x="3960129" y="4258325"/>
                  <a:pt x="3941355" y="4258325"/>
                  <a:pt x="3926336" y="4260558"/>
                </a:cubicBezTo>
                <a:cubicBezTo>
                  <a:pt x="3915072" y="4260558"/>
                  <a:pt x="3903808" y="4257209"/>
                  <a:pt x="3888789" y="4259441"/>
                </a:cubicBezTo>
                <a:cubicBezTo>
                  <a:pt x="3888789" y="4258325"/>
                  <a:pt x="3877525" y="4254976"/>
                  <a:pt x="3873770" y="4253860"/>
                </a:cubicBezTo>
                <a:cubicBezTo>
                  <a:pt x="3858751" y="4250511"/>
                  <a:pt x="3858751" y="4250511"/>
                  <a:pt x="3847487" y="4254976"/>
                </a:cubicBezTo>
                <a:cubicBezTo>
                  <a:pt x="3843732" y="4256092"/>
                  <a:pt x="3839978" y="4257209"/>
                  <a:pt x="3843732" y="4258325"/>
                </a:cubicBezTo>
                <a:cubicBezTo>
                  <a:pt x="3847487" y="4259441"/>
                  <a:pt x="3847487" y="4260558"/>
                  <a:pt x="3854997" y="4260558"/>
                </a:cubicBezTo>
                <a:cubicBezTo>
                  <a:pt x="3866261" y="4260558"/>
                  <a:pt x="3877525" y="4260558"/>
                  <a:pt x="3888789" y="4260558"/>
                </a:cubicBezTo>
                <a:cubicBezTo>
                  <a:pt x="3900053" y="4265023"/>
                  <a:pt x="3915072" y="4267255"/>
                  <a:pt x="3937601" y="4267255"/>
                </a:cubicBezTo>
                <a:cubicBezTo>
                  <a:pt x="3945110" y="4267255"/>
                  <a:pt x="3952620" y="4267255"/>
                  <a:pt x="3960129" y="4267255"/>
                </a:cubicBezTo>
                <a:cubicBezTo>
                  <a:pt x="3997676" y="4266139"/>
                  <a:pt x="4035223" y="4269488"/>
                  <a:pt x="4072771" y="4270604"/>
                </a:cubicBezTo>
                <a:cubicBezTo>
                  <a:pt x="4076525" y="4270604"/>
                  <a:pt x="4080280" y="4272837"/>
                  <a:pt x="4087790" y="4273953"/>
                </a:cubicBezTo>
                <a:cubicBezTo>
                  <a:pt x="4065261" y="4275069"/>
                  <a:pt x="4042733" y="4275069"/>
                  <a:pt x="4023959" y="4275069"/>
                </a:cubicBezTo>
                <a:cubicBezTo>
                  <a:pt x="4023959" y="4275069"/>
                  <a:pt x="4023959" y="4276186"/>
                  <a:pt x="4023959" y="4276186"/>
                </a:cubicBezTo>
                <a:cubicBezTo>
                  <a:pt x="4046488" y="4276186"/>
                  <a:pt x="4069016" y="4276186"/>
                  <a:pt x="4087790" y="4276186"/>
                </a:cubicBezTo>
                <a:cubicBezTo>
                  <a:pt x="4110318" y="4276186"/>
                  <a:pt x="4129092" y="4276186"/>
                  <a:pt x="4147865" y="4276186"/>
                </a:cubicBezTo>
                <a:cubicBezTo>
                  <a:pt x="4151620" y="4276186"/>
                  <a:pt x="4159129" y="4276186"/>
                  <a:pt x="4162884" y="4277302"/>
                </a:cubicBezTo>
                <a:cubicBezTo>
                  <a:pt x="4170394" y="4279535"/>
                  <a:pt x="4166639" y="4284000"/>
                  <a:pt x="4181657" y="4282884"/>
                </a:cubicBezTo>
                <a:cubicBezTo>
                  <a:pt x="4192922" y="4281767"/>
                  <a:pt x="4200431" y="4285116"/>
                  <a:pt x="4211695" y="4284000"/>
                </a:cubicBezTo>
                <a:cubicBezTo>
                  <a:pt x="4219205" y="4284000"/>
                  <a:pt x="4230469" y="4285116"/>
                  <a:pt x="4237979" y="4282884"/>
                </a:cubicBezTo>
                <a:cubicBezTo>
                  <a:pt x="4241733" y="4281767"/>
                  <a:pt x="4245488" y="4282884"/>
                  <a:pt x="4252997" y="4282884"/>
                </a:cubicBezTo>
                <a:cubicBezTo>
                  <a:pt x="4249242" y="4285116"/>
                  <a:pt x="4241733" y="4286232"/>
                  <a:pt x="4241733" y="4287349"/>
                </a:cubicBezTo>
                <a:cubicBezTo>
                  <a:pt x="4237979" y="4289581"/>
                  <a:pt x="4241733" y="4291814"/>
                  <a:pt x="4249242" y="4291814"/>
                </a:cubicBezTo>
                <a:cubicBezTo>
                  <a:pt x="4256752" y="4291814"/>
                  <a:pt x="4268016" y="4291814"/>
                  <a:pt x="4268016" y="4295163"/>
                </a:cubicBezTo>
                <a:cubicBezTo>
                  <a:pt x="4268016" y="4296279"/>
                  <a:pt x="4275525" y="4296279"/>
                  <a:pt x="4279280" y="4296279"/>
                </a:cubicBezTo>
                <a:cubicBezTo>
                  <a:pt x="4298054" y="4292930"/>
                  <a:pt x="4316827" y="4297396"/>
                  <a:pt x="4331847" y="4297396"/>
                </a:cubicBezTo>
                <a:cubicBezTo>
                  <a:pt x="4335601" y="4298512"/>
                  <a:pt x="4339356" y="4298512"/>
                  <a:pt x="4339356" y="4299628"/>
                </a:cubicBezTo>
                <a:cubicBezTo>
                  <a:pt x="4339356" y="4300745"/>
                  <a:pt x="4335601" y="4301861"/>
                  <a:pt x="4331847" y="4301861"/>
                </a:cubicBezTo>
                <a:cubicBezTo>
                  <a:pt x="4313073" y="4304093"/>
                  <a:pt x="4294299" y="4306326"/>
                  <a:pt x="4279280" y="4310791"/>
                </a:cubicBezTo>
                <a:cubicBezTo>
                  <a:pt x="4271771" y="4311908"/>
                  <a:pt x="4268016" y="4309675"/>
                  <a:pt x="4268016" y="4308559"/>
                </a:cubicBezTo>
                <a:cubicBezTo>
                  <a:pt x="4268016" y="4305210"/>
                  <a:pt x="4264262" y="4302977"/>
                  <a:pt x="4252997" y="4300745"/>
                </a:cubicBezTo>
                <a:cubicBezTo>
                  <a:pt x="4249242" y="4299628"/>
                  <a:pt x="4245488" y="4299628"/>
                  <a:pt x="4241733" y="4299628"/>
                </a:cubicBezTo>
                <a:cubicBezTo>
                  <a:pt x="4230469" y="4302977"/>
                  <a:pt x="4211695" y="4300745"/>
                  <a:pt x="4200431" y="4302977"/>
                </a:cubicBezTo>
                <a:cubicBezTo>
                  <a:pt x="4192922" y="4304093"/>
                  <a:pt x="4185412" y="4304093"/>
                  <a:pt x="4174148" y="4304093"/>
                </a:cubicBezTo>
                <a:cubicBezTo>
                  <a:pt x="4166639" y="4304093"/>
                  <a:pt x="4162884" y="4300745"/>
                  <a:pt x="4159129" y="4298512"/>
                </a:cubicBezTo>
                <a:cubicBezTo>
                  <a:pt x="4151620" y="4295163"/>
                  <a:pt x="4136601" y="4294047"/>
                  <a:pt x="4129092" y="4298512"/>
                </a:cubicBezTo>
                <a:cubicBezTo>
                  <a:pt x="4129092" y="4300745"/>
                  <a:pt x="4125337" y="4301861"/>
                  <a:pt x="4121582" y="4304093"/>
                </a:cubicBezTo>
                <a:cubicBezTo>
                  <a:pt x="4121582" y="4306326"/>
                  <a:pt x="4114073" y="4307442"/>
                  <a:pt x="4102808" y="4307442"/>
                </a:cubicBezTo>
                <a:cubicBezTo>
                  <a:pt x="4095299" y="4307442"/>
                  <a:pt x="4087790" y="4307442"/>
                  <a:pt x="4080280" y="4309675"/>
                </a:cubicBezTo>
                <a:cubicBezTo>
                  <a:pt x="4069016" y="4310791"/>
                  <a:pt x="4057752" y="4308559"/>
                  <a:pt x="4050242" y="4305210"/>
                </a:cubicBezTo>
                <a:cubicBezTo>
                  <a:pt x="4038978" y="4298512"/>
                  <a:pt x="4016450" y="4298512"/>
                  <a:pt x="3997676" y="4296279"/>
                </a:cubicBezTo>
                <a:cubicBezTo>
                  <a:pt x="3990167" y="4295163"/>
                  <a:pt x="3982657" y="4297396"/>
                  <a:pt x="3971393" y="4298512"/>
                </a:cubicBezTo>
                <a:cubicBezTo>
                  <a:pt x="3960129" y="4298512"/>
                  <a:pt x="3948865" y="4300745"/>
                  <a:pt x="3941355" y="4302977"/>
                </a:cubicBezTo>
                <a:cubicBezTo>
                  <a:pt x="3918827" y="4307442"/>
                  <a:pt x="3915072" y="4307442"/>
                  <a:pt x="3900053" y="4301861"/>
                </a:cubicBezTo>
                <a:cubicBezTo>
                  <a:pt x="3896299" y="4301861"/>
                  <a:pt x="3896299" y="4299628"/>
                  <a:pt x="3892544" y="4298512"/>
                </a:cubicBezTo>
                <a:cubicBezTo>
                  <a:pt x="3870016" y="4304093"/>
                  <a:pt x="3851242" y="4304093"/>
                  <a:pt x="3828714" y="4304093"/>
                </a:cubicBezTo>
                <a:cubicBezTo>
                  <a:pt x="3813695" y="4304093"/>
                  <a:pt x="3802430" y="4304093"/>
                  <a:pt x="3787412" y="4304093"/>
                </a:cubicBezTo>
                <a:cubicBezTo>
                  <a:pt x="3757374" y="4302977"/>
                  <a:pt x="3727336" y="4306326"/>
                  <a:pt x="3693543" y="4305210"/>
                </a:cubicBezTo>
                <a:cubicBezTo>
                  <a:pt x="3682279" y="4305210"/>
                  <a:pt x="3678525" y="4309675"/>
                  <a:pt x="3667260" y="4306326"/>
                </a:cubicBezTo>
                <a:cubicBezTo>
                  <a:pt x="3655996" y="4304093"/>
                  <a:pt x="3644732" y="4306326"/>
                  <a:pt x="3637223" y="4305210"/>
                </a:cubicBezTo>
                <a:cubicBezTo>
                  <a:pt x="3625958" y="4305210"/>
                  <a:pt x="3614694" y="4305210"/>
                  <a:pt x="3603430" y="4305210"/>
                </a:cubicBezTo>
                <a:cubicBezTo>
                  <a:pt x="3595921" y="4302977"/>
                  <a:pt x="3603430" y="4300745"/>
                  <a:pt x="3599675" y="4298512"/>
                </a:cubicBezTo>
                <a:cubicBezTo>
                  <a:pt x="3588411" y="4294047"/>
                  <a:pt x="3573392" y="4292930"/>
                  <a:pt x="3554619" y="4295163"/>
                </a:cubicBezTo>
                <a:cubicBezTo>
                  <a:pt x="3550864" y="4295163"/>
                  <a:pt x="3550864" y="4296279"/>
                  <a:pt x="3543355" y="4296279"/>
                </a:cubicBezTo>
                <a:cubicBezTo>
                  <a:pt x="3539600" y="4296279"/>
                  <a:pt x="3535845" y="4295163"/>
                  <a:pt x="3535845" y="4292930"/>
                </a:cubicBezTo>
                <a:cubicBezTo>
                  <a:pt x="3535845" y="4291814"/>
                  <a:pt x="3535845" y="4289581"/>
                  <a:pt x="3543355" y="4289581"/>
                </a:cubicBezTo>
                <a:cubicBezTo>
                  <a:pt x="3554619" y="4290698"/>
                  <a:pt x="3565883" y="4289581"/>
                  <a:pt x="3573392" y="4290698"/>
                </a:cubicBezTo>
                <a:cubicBezTo>
                  <a:pt x="3588411" y="4290698"/>
                  <a:pt x="3595921" y="4288465"/>
                  <a:pt x="3607185" y="4288465"/>
                </a:cubicBezTo>
                <a:cubicBezTo>
                  <a:pt x="3614694" y="4287349"/>
                  <a:pt x="3618449" y="4284000"/>
                  <a:pt x="3618449" y="4281767"/>
                </a:cubicBezTo>
                <a:cubicBezTo>
                  <a:pt x="3625958" y="4278418"/>
                  <a:pt x="3625958" y="4277302"/>
                  <a:pt x="3637223" y="4279535"/>
                </a:cubicBezTo>
                <a:cubicBezTo>
                  <a:pt x="3652242" y="4280651"/>
                  <a:pt x="3667260" y="4281767"/>
                  <a:pt x="3682279" y="4284000"/>
                </a:cubicBezTo>
                <a:cubicBezTo>
                  <a:pt x="3686034" y="4285116"/>
                  <a:pt x="3693543" y="4284000"/>
                  <a:pt x="3701053" y="4284000"/>
                </a:cubicBezTo>
                <a:cubicBezTo>
                  <a:pt x="3704808" y="4284000"/>
                  <a:pt x="3704808" y="4281767"/>
                  <a:pt x="3708562" y="4280651"/>
                </a:cubicBezTo>
                <a:cubicBezTo>
                  <a:pt x="3716072" y="4278418"/>
                  <a:pt x="3708562" y="4277302"/>
                  <a:pt x="3704808" y="4275069"/>
                </a:cubicBezTo>
                <a:cubicBezTo>
                  <a:pt x="3701053" y="4272837"/>
                  <a:pt x="3689789" y="4272837"/>
                  <a:pt x="3682279" y="4270604"/>
                </a:cubicBezTo>
                <a:cubicBezTo>
                  <a:pt x="3678525" y="4269488"/>
                  <a:pt x="3678525" y="4269488"/>
                  <a:pt x="3678525" y="4268372"/>
                </a:cubicBezTo>
                <a:cubicBezTo>
                  <a:pt x="3678525" y="4267255"/>
                  <a:pt x="3682279" y="4267255"/>
                  <a:pt x="3686034" y="4267255"/>
                </a:cubicBezTo>
                <a:cubicBezTo>
                  <a:pt x="3697298" y="4267255"/>
                  <a:pt x="3712317" y="4266139"/>
                  <a:pt x="3723581" y="4268372"/>
                </a:cubicBezTo>
                <a:cubicBezTo>
                  <a:pt x="3723581" y="4269488"/>
                  <a:pt x="3727336" y="4268372"/>
                  <a:pt x="3727336" y="4268372"/>
                </a:cubicBezTo>
                <a:cubicBezTo>
                  <a:pt x="3734845" y="4267255"/>
                  <a:pt x="3727336" y="4267255"/>
                  <a:pt x="3727336" y="4266139"/>
                </a:cubicBezTo>
                <a:cubicBezTo>
                  <a:pt x="3723581" y="4265023"/>
                  <a:pt x="3723581" y="4262790"/>
                  <a:pt x="3731091" y="4262790"/>
                </a:cubicBezTo>
                <a:cubicBezTo>
                  <a:pt x="3738600" y="4262790"/>
                  <a:pt x="3746110" y="4262790"/>
                  <a:pt x="3757374" y="4262790"/>
                </a:cubicBezTo>
                <a:cubicBezTo>
                  <a:pt x="3746110" y="4260558"/>
                  <a:pt x="3734845" y="4260558"/>
                  <a:pt x="3723581" y="4259441"/>
                </a:cubicBezTo>
                <a:cubicBezTo>
                  <a:pt x="3716072" y="4258325"/>
                  <a:pt x="3716072" y="4257209"/>
                  <a:pt x="3719827" y="4256092"/>
                </a:cubicBezTo>
                <a:lnTo>
                  <a:pt x="3710539" y="4250570"/>
                </a:lnTo>
                <a:lnTo>
                  <a:pt x="3704042" y="4250248"/>
                </a:lnTo>
                <a:cubicBezTo>
                  <a:pt x="3692778" y="4251364"/>
                  <a:pt x="3677759" y="4250248"/>
                  <a:pt x="3662740" y="4250248"/>
                </a:cubicBezTo>
                <a:cubicBezTo>
                  <a:pt x="3658985" y="4250248"/>
                  <a:pt x="3658985" y="4250248"/>
                  <a:pt x="3655230" y="4250248"/>
                </a:cubicBezTo>
                <a:cubicBezTo>
                  <a:pt x="3640211" y="4244667"/>
                  <a:pt x="3621438" y="4245783"/>
                  <a:pt x="3602664" y="4248015"/>
                </a:cubicBezTo>
                <a:cubicBezTo>
                  <a:pt x="3587645" y="4250248"/>
                  <a:pt x="3572626" y="4249132"/>
                  <a:pt x="3557607" y="4252481"/>
                </a:cubicBezTo>
                <a:cubicBezTo>
                  <a:pt x="3557607" y="4252481"/>
                  <a:pt x="3553853" y="4252481"/>
                  <a:pt x="3550098" y="4251364"/>
                </a:cubicBezTo>
                <a:cubicBezTo>
                  <a:pt x="3546343" y="4250248"/>
                  <a:pt x="3542589" y="4250248"/>
                  <a:pt x="3538834" y="4250248"/>
                </a:cubicBezTo>
                <a:cubicBezTo>
                  <a:pt x="3501287" y="4251364"/>
                  <a:pt x="3463739" y="4246899"/>
                  <a:pt x="3426192" y="4249132"/>
                </a:cubicBezTo>
                <a:cubicBezTo>
                  <a:pt x="3411173" y="4249132"/>
                  <a:pt x="3403664" y="4245783"/>
                  <a:pt x="3392400" y="4246899"/>
                </a:cubicBezTo>
                <a:cubicBezTo>
                  <a:pt x="3381135" y="4246899"/>
                  <a:pt x="3366117" y="4246899"/>
                  <a:pt x="3354852" y="4246899"/>
                </a:cubicBezTo>
                <a:cubicBezTo>
                  <a:pt x="3332324" y="4245783"/>
                  <a:pt x="3313550" y="4250248"/>
                  <a:pt x="3294777" y="4248015"/>
                </a:cubicBezTo>
                <a:cubicBezTo>
                  <a:pt x="3287267" y="4248015"/>
                  <a:pt x="3283512" y="4248015"/>
                  <a:pt x="3279758" y="4248015"/>
                </a:cubicBezTo>
                <a:cubicBezTo>
                  <a:pt x="3276003" y="4248015"/>
                  <a:pt x="3272248" y="4249132"/>
                  <a:pt x="3268494" y="4246899"/>
                </a:cubicBezTo>
                <a:cubicBezTo>
                  <a:pt x="3268494" y="4245783"/>
                  <a:pt x="3272248" y="4243550"/>
                  <a:pt x="3276003" y="4243550"/>
                </a:cubicBezTo>
                <a:cubicBezTo>
                  <a:pt x="3287267" y="4242434"/>
                  <a:pt x="3298532" y="4239085"/>
                  <a:pt x="3313550" y="4239085"/>
                </a:cubicBezTo>
                <a:cubicBezTo>
                  <a:pt x="3321060" y="4239085"/>
                  <a:pt x="3321060" y="4236852"/>
                  <a:pt x="3328569" y="4235736"/>
                </a:cubicBezTo>
                <a:cubicBezTo>
                  <a:pt x="3309796" y="4232387"/>
                  <a:pt x="3291022" y="4232387"/>
                  <a:pt x="3272248" y="4231271"/>
                </a:cubicBezTo>
                <a:cubicBezTo>
                  <a:pt x="3257229" y="4230155"/>
                  <a:pt x="3245965" y="4227922"/>
                  <a:pt x="3230946" y="4226806"/>
                </a:cubicBezTo>
                <a:cubicBezTo>
                  <a:pt x="3227192" y="4226806"/>
                  <a:pt x="3219682" y="4224573"/>
                  <a:pt x="3223437" y="4222341"/>
                </a:cubicBezTo>
                <a:cubicBezTo>
                  <a:pt x="3227192" y="4220108"/>
                  <a:pt x="3234701" y="4221224"/>
                  <a:pt x="3238456" y="4221224"/>
                </a:cubicBezTo>
                <a:cubicBezTo>
                  <a:pt x="3264739" y="4221224"/>
                  <a:pt x="3287267" y="4221224"/>
                  <a:pt x="3313550" y="4221224"/>
                </a:cubicBezTo>
                <a:cubicBezTo>
                  <a:pt x="3358607" y="4221224"/>
                  <a:pt x="3403664" y="4217875"/>
                  <a:pt x="3444966" y="4211178"/>
                </a:cubicBezTo>
                <a:lnTo>
                  <a:pt x="3487146" y="4208284"/>
                </a:lnTo>
                <a:lnTo>
                  <a:pt x="2390123" y="4208284"/>
                </a:lnTo>
                <a:lnTo>
                  <a:pt x="2372817" y="4209141"/>
                </a:lnTo>
                <a:lnTo>
                  <a:pt x="2371425" y="4209066"/>
                </a:lnTo>
                <a:cubicBezTo>
                  <a:pt x="2367670" y="4207950"/>
                  <a:pt x="2363915" y="4207950"/>
                  <a:pt x="2356406" y="4207950"/>
                </a:cubicBezTo>
                <a:cubicBezTo>
                  <a:pt x="2345142" y="4207950"/>
                  <a:pt x="2333877" y="4207950"/>
                  <a:pt x="2326368" y="4207950"/>
                </a:cubicBezTo>
                <a:cubicBezTo>
                  <a:pt x="2307594" y="4206834"/>
                  <a:pt x="2288821" y="4207950"/>
                  <a:pt x="2273802" y="4211299"/>
                </a:cubicBezTo>
                <a:cubicBezTo>
                  <a:pt x="2262538" y="4214648"/>
                  <a:pt x="2247519" y="4213531"/>
                  <a:pt x="2236255" y="4210183"/>
                </a:cubicBezTo>
                <a:cubicBezTo>
                  <a:pt x="2217481" y="4205717"/>
                  <a:pt x="2191198" y="4205717"/>
                  <a:pt x="2172424" y="4202368"/>
                </a:cubicBezTo>
                <a:cubicBezTo>
                  <a:pt x="2168670" y="4201252"/>
                  <a:pt x="2104839" y="4207950"/>
                  <a:pt x="2104839" y="4209066"/>
                </a:cubicBezTo>
                <a:cubicBezTo>
                  <a:pt x="2097330" y="4213531"/>
                  <a:pt x="2082311" y="4214648"/>
                  <a:pt x="2071047" y="4214648"/>
                </a:cubicBezTo>
                <a:cubicBezTo>
                  <a:pt x="2059783" y="4215764"/>
                  <a:pt x="2048518" y="4212415"/>
                  <a:pt x="2037254" y="4210183"/>
                </a:cubicBezTo>
                <a:cubicBezTo>
                  <a:pt x="2037254" y="4209066"/>
                  <a:pt x="2037254" y="4207950"/>
                  <a:pt x="2033499" y="4207950"/>
                </a:cubicBezTo>
                <a:cubicBezTo>
                  <a:pt x="2010971" y="4207950"/>
                  <a:pt x="1995953" y="4203485"/>
                  <a:pt x="1977179" y="4202368"/>
                </a:cubicBezTo>
                <a:cubicBezTo>
                  <a:pt x="1965914" y="4201252"/>
                  <a:pt x="1962160" y="4205717"/>
                  <a:pt x="1950896" y="4203485"/>
                </a:cubicBezTo>
                <a:cubicBezTo>
                  <a:pt x="1947141" y="4203485"/>
                  <a:pt x="1917103" y="4209066"/>
                  <a:pt x="1913348" y="4211299"/>
                </a:cubicBezTo>
                <a:cubicBezTo>
                  <a:pt x="1909594" y="4212415"/>
                  <a:pt x="1905839" y="4213531"/>
                  <a:pt x="1902084" y="4214648"/>
                </a:cubicBezTo>
                <a:cubicBezTo>
                  <a:pt x="1883310" y="4217997"/>
                  <a:pt x="1868292" y="4217997"/>
                  <a:pt x="1853273" y="4213531"/>
                </a:cubicBezTo>
                <a:cubicBezTo>
                  <a:pt x="1849518" y="4212415"/>
                  <a:pt x="1845763" y="4211299"/>
                  <a:pt x="1838254" y="4210183"/>
                </a:cubicBezTo>
                <a:cubicBezTo>
                  <a:pt x="1838254" y="4209066"/>
                  <a:pt x="1834499" y="4207950"/>
                  <a:pt x="1834499" y="4207950"/>
                </a:cubicBezTo>
                <a:cubicBezTo>
                  <a:pt x="1815725" y="4207950"/>
                  <a:pt x="1800707" y="4204601"/>
                  <a:pt x="1785687" y="4205717"/>
                </a:cubicBezTo>
                <a:cubicBezTo>
                  <a:pt x="1770669" y="4206834"/>
                  <a:pt x="1755650" y="4207950"/>
                  <a:pt x="1744386" y="4210183"/>
                </a:cubicBezTo>
                <a:cubicBezTo>
                  <a:pt x="1721857" y="4214648"/>
                  <a:pt x="1710593" y="4214648"/>
                  <a:pt x="1691819" y="4210183"/>
                </a:cubicBezTo>
                <a:cubicBezTo>
                  <a:pt x="1684310" y="4207950"/>
                  <a:pt x="1676801" y="4207950"/>
                  <a:pt x="1665536" y="4207950"/>
                </a:cubicBezTo>
                <a:lnTo>
                  <a:pt x="1652930" y="4207950"/>
                </a:lnTo>
                <a:lnTo>
                  <a:pt x="1647927" y="4206958"/>
                </a:lnTo>
                <a:cubicBezTo>
                  <a:pt x="1644173" y="4204726"/>
                  <a:pt x="1636663" y="4203609"/>
                  <a:pt x="1644173" y="4201377"/>
                </a:cubicBezTo>
                <a:cubicBezTo>
                  <a:pt x="1647927" y="4200261"/>
                  <a:pt x="1647927" y="4198028"/>
                  <a:pt x="1651682" y="4198028"/>
                </a:cubicBezTo>
                <a:cubicBezTo>
                  <a:pt x="1659191" y="4198028"/>
                  <a:pt x="1666701" y="4196912"/>
                  <a:pt x="1670455" y="4198028"/>
                </a:cubicBezTo>
                <a:cubicBezTo>
                  <a:pt x="1685475" y="4200261"/>
                  <a:pt x="1700493" y="4201377"/>
                  <a:pt x="1715512" y="4202493"/>
                </a:cubicBezTo>
                <a:cubicBezTo>
                  <a:pt x="1726776" y="4204726"/>
                  <a:pt x="1726776" y="4203609"/>
                  <a:pt x="1734286" y="4200261"/>
                </a:cubicBezTo>
                <a:cubicBezTo>
                  <a:pt x="1734286" y="4198028"/>
                  <a:pt x="1738040" y="4194679"/>
                  <a:pt x="1745550" y="4193563"/>
                </a:cubicBezTo>
                <a:cubicBezTo>
                  <a:pt x="1756814" y="4193563"/>
                  <a:pt x="1764323" y="4191330"/>
                  <a:pt x="1779343" y="4191330"/>
                </a:cubicBezTo>
                <a:cubicBezTo>
                  <a:pt x="1786852" y="4192446"/>
                  <a:pt x="1798116" y="4191330"/>
                  <a:pt x="1809380" y="4192446"/>
                </a:cubicBezTo>
                <a:cubicBezTo>
                  <a:pt x="1816890" y="4192446"/>
                  <a:pt x="1816890" y="4190214"/>
                  <a:pt x="1816890" y="4189098"/>
                </a:cubicBezTo>
                <a:cubicBezTo>
                  <a:pt x="1816890" y="4186865"/>
                  <a:pt x="1813135" y="4185749"/>
                  <a:pt x="1809380" y="4185749"/>
                </a:cubicBezTo>
                <a:cubicBezTo>
                  <a:pt x="1801871" y="4185749"/>
                  <a:pt x="1801871" y="4186865"/>
                  <a:pt x="1798116" y="4186865"/>
                </a:cubicBezTo>
                <a:cubicBezTo>
                  <a:pt x="1779343" y="4189098"/>
                  <a:pt x="1764323" y="4187981"/>
                  <a:pt x="1753060" y="4183516"/>
                </a:cubicBezTo>
                <a:cubicBezTo>
                  <a:pt x="1749305" y="4181283"/>
                  <a:pt x="1756814" y="4179051"/>
                  <a:pt x="1749305" y="4176818"/>
                </a:cubicBezTo>
                <a:cubicBezTo>
                  <a:pt x="1738040" y="4176818"/>
                  <a:pt x="1726776" y="4176818"/>
                  <a:pt x="1715512" y="4176818"/>
                </a:cubicBezTo>
                <a:cubicBezTo>
                  <a:pt x="1708003" y="4175702"/>
                  <a:pt x="1696738" y="4177935"/>
                  <a:pt x="1685475" y="4175702"/>
                </a:cubicBezTo>
                <a:cubicBezTo>
                  <a:pt x="1674210" y="4172353"/>
                  <a:pt x="1670455" y="4176818"/>
                  <a:pt x="1659191" y="4176818"/>
                </a:cubicBezTo>
                <a:cubicBezTo>
                  <a:pt x="1625399" y="4175702"/>
                  <a:pt x="1595361" y="4179051"/>
                  <a:pt x="1565323" y="4177935"/>
                </a:cubicBezTo>
                <a:cubicBezTo>
                  <a:pt x="1550304" y="4177935"/>
                  <a:pt x="1539040" y="4177935"/>
                  <a:pt x="1524021" y="4177935"/>
                </a:cubicBezTo>
                <a:cubicBezTo>
                  <a:pt x="1501493" y="4177935"/>
                  <a:pt x="1482719" y="4177935"/>
                  <a:pt x="1460191" y="4183516"/>
                </a:cubicBezTo>
                <a:cubicBezTo>
                  <a:pt x="1456436" y="4182400"/>
                  <a:pt x="1456436" y="4180167"/>
                  <a:pt x="1452682" y="4180167"/>
                </a:cubicBezTo>
                <a:cubicBezTo>
                  <a:pt x="1437663" y="4174586"/>
                  <a:pt x="1433908" y="4174586"/>
                  <a:pt x="1411380" y="4179051"/>
                </a:cubicBezTo>
                <a:cubicBezTo>
                  <a:pt x="1403870" y="4181283"/>
                  <a:pt x="1392606" y="4183516"/>
                  <a:pt x="1381342" y="4183516"/>
                </a:cubicBezTo>
                <a:cubicBezTo>
                  <a:pt x="1370077" y="4184632"/>
                  <a:pt x="1362568" y="4186865"/>
                  <a:pt x="1355059" y="4185749"/>
                </a:cubicBezTo>
                <a:cubicBezTo>
                  <a:pt x="1336285" y="4183516"/>
                  <a:pt x="1313757" y="4183516"/>
                  <a:pt x="1302492" y="4176818"/>
                </a:cubicBezTo>
                <a:cubicBezTo>
                  <a:pt x="1294983" y="4173469"/>
                  <a:pt x="1283719" y="4171237"/>
                  <a:pt x="1272455" y="4172353"/>
                </a:cubicBezTo>
                <a:cubicBezTo>
                  <a:pt x="1264945" y="4174586"/>
                  <a:pt x="1257436" y="4174586"/>
                  <a:pt x="1249927" y="4174586"/>
                </a:cubicBezTo>
                <a:cubicBezTo>
                  <a:pt x="1238662" y="4174586"/>
                  <a:pt x="1231153" y="4175702"/>
                  <a:pt x="1231153" y="4177935"/>
                </a:cubicBezTo>
                <a:cubicBezTo>
                  <a:pt x="1227398" y="4180167"/>
                  <a:pt x="1223643" y="4181283"/>
                  <a:pt x="1223643" y="4183516"/>
                </a:cubicBezTo>
                <a:cubicBezTo>
                  <a:pt x="1216134" y="4187981"/>
                  <a:pt x="1201115" y="4186865"/>
                  <a:pt x="1193605" y="4183516"/>
                </a:cubicBezTo>
                <a:cubicBezTo>
                  <a:pt x="1189851" y="4181283"/>
                  <a:pt x="1186096" y="4177935"/>
                  <a:pt x="1178587" y="4177935"/>
                </a:cubicBezTo>
                <a:cubicBezTo>
                  <a:pt x="1167322" y="4177935"/>
                  <a:pt x="1159813" y="4177935"/>
                  <a:pt x="1152304" y="4179051"/>
                </a:cubicBezTo>
                <a:cubicBezTo>
                  <a:pt x="1141039" y="4181283"/>
                  <a:pt x="1122266" y="4179051"/>
                  <a:pt x="1111002" y="4182400"/>
                </a:cubicBezTo>
                <a:cubicBezTo>
                  <a:pt x="1107247" y="4182400"/>
                  <a:pt x="1103492" y="4182400"/>
                  <a:pt x="1099737" y="4181283"/>
                </a:cubicBezTo>
                <a:cubicBezTo>
                  <a:pt x="1088473" y="4179051"/>
                  <a:pt x="1084719" y="4176818"/>
                  <a:pt x="1084719" y="4173469"/>
                </a:cubicBezTo>
                <a:cubicBezTo>
                  <a:pt x="1084719" y="4172353"/>
                  <a:pt x="1080964" y="4170120"/>
                  <a:pt x="1073454" y="4171237"/>
                </a:cubicBezTo>
                <a:cubicBezTo>
                  <a:pt x="1058435" y="4175702"/>
                  <a:pt x="1039662" y="4177935"/>
                  <a:pt x="1020888" y="4180167"/>
                </a:cubicBezTo>
                <a:cubicBezTo>
                  <a:pt x="1017134" y="4180167"/>
                  <a:pt x="1013379" y="4181283"/>
                  <a:pt x="1013379" y="4182400"/>
                </a:cubicBezTo>
                <a:cubicBezTo>
                  <a:pt x="1013379" y="4183516"/>
                  <a:pt x="1017134" y="4183516"/>
                  <a:pt x="1020888" y="4184632"/>
                </a:cubicBezTo>
                <a:cubicBezTo>
                  <a:pt x="1035907" y="4184632"/>
                  <a:pt x="1054681" y="4189098"/>
                  <a:pt x="1073454" y="4185749"/>
                </a:cubicBezTo>
                <a:cubicBezTo>
                  <a:pt x="1077209" y="4185749"/>
                  <a:pt x="1084719" y="4185749"/>
                  <a:pt x="1084719" y="4186865"/>
                </a:cubicBezTo>
                <a:cubicBezTo>
                  <a:pt x="1084719" y="4190214"/>
                  <a:pt x="1095983" y="4190214"/>
                  <a:pt x="1103492" y="4190214"/>
                </a:cubicBezTo>
                <a:cubicBezTo>
                  <a:pt x="1111002" y="4190214"/>
                  <a:pt x="1114756" y="4192446"/>
                  <a:pt x="1111002" y="4194679"/>
                </a:cubicBezTo>
                <a:cubicBezTo>
                  <a:pt x="1111002" y="4195795"/>
                  <a:pt x="1103492" y="4196912"/>
                  <a:pt x="1099737" y="4199144"/>
                </a:cubicBezTo>
                <a:cubicBezTo>
                  <a:pt x="1107247" y="4199144"/>
                  <a:pt x="1111002" y="4200261"/>
                  <a:pt x="1114756" y="4199144"/>
                </a:cubicBezTo>
                <a:cubicBezTo>
                  <a:pt x="1122266" y="4196912"/>
                  <a:pt x="1133530" y="4198028"/>
                  <a:pt x="1141039" y="4198028"/>
                </a:cubicBezTo>
                <a:cubicBezTo>
                  <a:pt x="1152304" y="4196912"/>
                  <a:pt x="1159813" y="4200261"/>
                  <a:pt x="1171077" y="4199144"/>
                </a:cubicBezTo>
                <a:cubicBezTo>
                  <a:pt x="1186096" y="4198028"/>
                  <a:pt x="1182341" y="4202493"/>
                  <a:pt x="1189851" y="4204726"/>
                </a:cubicBezTo>
                <a:lnTo>
                  <a:pt x="1203329" y="4205728"/>
                </a:lnTo>
                <a:lnTo>
                  <a:pt x="1162403" y="4206834"/>
                </a:lnTo>
                <a:cubicBezTo>
                  <a:pt x="1151139" y="4209066"/>
                  <a:pt x="1139875" y="4207950"/>
                  <a:pt x="1132366" y="4204601"/>
                </a:cubicBezTo>
                <a:cubicBezTo>
                  <a:pt x="1124856" y="4202368"/>
                  <a:pt x="1117347" y="4203485"/>
                  <a:pt x="1113592" y="4205717"/>
                </a:cubicBezTo>
                <a:cubicBezTo>
                  <a:pt x="1109837" y="4209066"/>
                  <a:pt x="1102328" y="4209066"/>
                  <a:pt x="1091064" y="4209066"/>
                </a:cubicBezTo>
                <a:cubicBezTo>
                  <a:pt x="1068535" y="4209066"/>
                  <a:pt x="1046007" y="4210183"/>
                  <a:pt x="1023479" y="4205717"/>
                </a:cubicBezTo>
                <a:cubicBezTo>
                  <a:pt x="1023479" y="4205717"/>
                  <a:pt x="1019724" y="4205717"/>
                  <a:pt x="1019724" y="4205717"/>
                </a:cubicBezTo>
                <a:cubicBezTo>
                  <a:pt x="982177" y="4206834"/>
                  <a:pt x="948384" y="4203485"/>
                  <a:pt x="914592" y="4203485"/>
                </a:cubicBezTo>
                <a:cubicBezTo>
                  <a:pt x="907082" y="4203485"/>
                  <a:pt x="903328" y="4203485"/>
                  <a:pt x="903328" y="4205717"/>
                </a:cubicBezTo>
                <a:lnTo>
                  <a:pt x="899518" y="4206567"/>
                </a:lnTo>
                <a:lnTo>
                  <a:pt x="908246" y="4201377"/>
                </a:lnTo>
                <a:cubicBezTo>
                  <a:pt x="915756" y="4201377"/>
                  <a:pt x="927020" y="4201377"/>
                  <a:pt x="938284" y="4201377"/>
                </a:cubicBezTo>
                <a:cubicBezTo>
                  <a:pt x="945794" y="4201377"/>
                  <a:pt x="949549" y="4201377"/>
                  <a:pt x="949549" y="4199144"/>
                </a:cubicBezTo>
                <a:cubicBezTo>
                  <a:pt x="949549" y="4196912"/>
                  <a:pt x="945794" y="4198028"/>
                  <a:pt x="938284" y="4198028"/>
                </a:cubicBezTo>
                <a:cubicBezTo>
                  <a:pt x="934530" y="4198028"/>
                  <a:pt x="927020" y="4196912"/>
                  <a:pt x="923265" y="4199144"/>
                </a:cubicBezTo>
                <a:cubicBezTo>
                  <a:pt x="915756" y="4200261"/>
                  <a:pt x="908246" y="4200261"/>
                  <a:pt x="904492" y="4199144"/>
                </a:cubicBezTo>
                <a:cubicBezTo>
                  <a:pt x="893228" y="4198028"/>
                  <a:pt x="881964" y="4198028"/>
                  <a:pt x="874454" y="4198028"/>
                </a:cubicBezTo>
                <a:cubicBezTo>
                  <a:pt x="866944" y="4198028"/>
                  <a:pt x="859435" y="4196912"/>
                  <a:pt x="855680" y="4195795"/>
                </a:cubicBezTo>
                <a:cubicBezTo>
                  <a:pt x="836907" y="4191330"/>
                  <a:pt x="818133" y="4186865"/>
                  <a:pt x="810624" y="4179051"/>
                </a:cubicBezTo>
                <a:cubicBezTo>
                  <a:pt x="818133" y="4177935"/>
                  <a:pt x="821888" y="4177935"/>
                  <a:pt x="825643" y="4177935"/>
                </a:cubicBezTo>
                <a:cubicBezTo>
                  <a:pt x="848171" y="4177935"/>
                  <a:pt x="866944" y="4177935"/>
                  <a:pt x="885718" y="4177935"/>
                </a:cubicBezTo>
                <a:cubicBezTo>
                  <a:pt x="893228" y="4179051"/>
                  <a:pt x="900737" y="4176818"/>
                  <a:pt x="904492" y="4174586"/>
                </a:cubicBezTo>
                <a:cubicBezTo>
                  <a:pt x="881964" y="4174586"/>
                  <a:pt x="859435" y="4174586"/>
                  <a:pt x="836907" y="4174586"/>
                </a:cubicBezTo>
                <a:cubicBezTo>
                  <a:pt x="814379" y="4174586"/>
                  <a:pt x="791850" y="4173469"/>
                  <a:pt x="769322" y="4174586"/>
                </a:cubicBezTo>
                <a:cubicBezTo>
                  <a:pt x="746793" y="4175702"/>
                  <a:pt x="728020" y="4172353"/>
                  <a:pt x="705491" y="4172353"/>
                </a:cubicBezTo>
                <a:cubicBezTo>
                  <a:pt x="675454" y="4172353"/>
                  <a:pt x="645416" y="4172353"/>
                  <a:pt x="615378" y="4172353"/>
                </a:cubicBezTo>
                <a:cubicBezTo>
                  <a:pt x="604114" y="4172353"/>
                  <a:pt x="596604" y="4170120"/>
                  <a:pt x="589095" y="4171237"/>
                </a:cubicBezTo>
                <a:cubicBezTo>
                  <a:pt x="562812" y="4173469"/>
                  <a:pt x="536529" y="4172353"/>
                  <a:pt x="514001" y="4177935"/>
                </a:cubicBezTo>
                <a:lnTo>
                  <a:pt x="509005" y="4176449"/>
                </a:lnTo>
                <a:lnTo>
                  <a:pt x="513386" y="4168289"/>
                </a:lnTo>
                <a:lnTo>
                  <a:pt x="510432" y="4166568"/>
                </a:lnTo>
                <a:lnTo>
                  <a:pt x="534182" y="4166492"/>
                </a:lnTo>
                <a:cubicBezTo>
                  <a:pt x="562812" y="4166492"/>
                  <a:pt x="590972" y="4166213"/>
                  <a:pt x="619133" y="4164539"/>
                </a:cubicBezTo>
                <a:cubicBezTo>
                  <a:pt x="641661" y="4163423"/>
                  <a:pt x="664189" y="4162306"/>
                  <a:pt x="697982" y="4162306"/>
                </a:cubicBezTo>
                <a:cubicBezTo>
                  <a:pt x="679208" y="4160074"/>
                  <a:pt x="667944" y="4156725"/>
                  <a:pt x="656680" y="4156725"/>
                </a:cubicBezTo>
                <a:cubicBezTo>
                  <a:pt x="647293" y="4157283"/>
                  <a:pt x="637906" y="4156725"/>
                  <a:pt x="628989" y="4156725"/>
                </a:cubicBezTo>
                <a:cubicBezTo>
                  <a:pt x="620071" y="4156725"/>
                  <a:pt x="611623" y="4157283"/>
                  <a:pt x="604114" y="4160074"/>
                </a:cubicBezTo>
                <a:cubicBezTo>
                  <a:pt x="600359" y="4161190"/>
                  <a:pt x="592850" y="4161190"/>
                  <a:pt x="585340" y="4161190"/>
                </a:cubicBezTo>
                <a:lnTo>
                  <a:pt x="507350" y="4161190"/>
                </a:lnTo>
                <a:lnTo>
                  <a:pt x="508894" y="4156077"/>
                </a:lnTo>
                <a:lnTo>
                  <a:pt x="510188" y="4154075"/>
                </a:lnTo>
                <a:lnTo>
                  <a:pt x="529019" y="4153376"/>
                </a:lnTo>
                <a:cubicBezTo>
                  <a:pt x="540284" y="4153376"/>
                  <a:pt x="540284" y="4152260"/>
                  <a:pt x="532774" y="4147794"/>
                </a:cubicBezTo>
                <a:lnTo>
                  <a:pt x="526494" y="4146394"/>
                </a:lnTo>
                <a:lnTo>
                  <a:pt x="530302" y="4143513"/>
                </a:lnTo>
                <a:lnTo>
                  <a:pt x="532774" y="4143329"/>
                </a:lnTo>
                <a:cubicBezTo>
                  <a:pt x="532774" y="4143329"/>
                  <a:pt x="536529" y="4143329"/>
                  <a:pt x="536529" y="4143329"/>
                </a:cubicBezTo>
                <a:cubicBezTo>
                  <a:pt x="538406" y="4142213"/>
                  <a:pt x="537468" y="4141655"/>
                  <a:pt x="535590" y="4141376"/>
                </a:cubicBezTo>
                <a:lnTo>
                  <a:pt x="533258" y="4141277"/>
                </a:lnTo>
                <a:lnTo>
                  <a:pt x="534321" y="4140473"/>
                </a:lnTo>
                <a:lnTo>
                  <a:pt x="537638" y="4136251"/>
                </a:lnTo>
                <a:lnTo>
                  <a:pt x="544038" y="4136632"/>
                </a:lnTo>
                <a:cubicBezTo>
                  <a:pt x="547793" y="4137748"/>
                  <a:pt x="551548" y="4137748"/>
                  <a:pt x="551548" y="4139980"/>
                </a:cubicBezTo>
                <a:cubicBezTo>
                  <a:pt x="559057" y="4139980"/>
                  <a:pt x="562812" y="4138864"/>
                  <a:pt x="570321" y="4139980"/>
                </a:cubicBezTo>
                <a:cubicBezTo>
                  <a:pt x="570321" y="4143329"/>
                  <a:pt x="570321" y="4145562"/>
                  <a:pt x="570321" y="4148911"/>
                </a:cubicBezTo>
                <a:cubicBezTo>
                  <a:pt x="596604" y="4147794"/>
                  <a:pt x="619133" y="4152260"/>
                  <a:pt x="645416" y="4151143"/>
                </a:cubicBezTo>
                <a:cubicBezTo>
                  <a:pt x="645416" y="4151143"/>
                  <a:pt x="649171" y="4151143"/>
                  <a:pt x="649171" y="4151143"/>
                </a:cubicBezTo>
                <a:cubicBezTo>
                  <a:pt x="667944" y="4155609"/>
                  <a:pt x="682963" y="4150027"/>
                  <a:pt x="697982" y="4151143"/>
                </a:cubicBezTo>
                <a:cubicBezTo>
                  <a:pt x="701737" y="4151143"/>
                  <a:pt x="705491" y="4150027"/>
                  <a:pt x="709246" y="4148911"/>
                </a:cubicBezTo>
                <a:cubicBezTo>
                  <a:pt x="701737" y="4147794"/>
                  <a:pt x="694227" y="4147794"/>
                  <a:pt x="686718" y="4147794"/>
                </a:cubicBezTo>
                <a:cubicBezTo>
                  <a:pt x="682963" y="4146678"/>
                  <a:pt x="679208" y="4145562"/>
                  <a:pt x="682963" y="4144446"/>
                </a:cubicBezTo>
                <a:cubicBezTo>
                  <a:pt x="686718" y="4142213"/>
                  <a:pt x="690472" y="4141097"/>
                  <a:pt x="697982" y="4141097"/>
                </a:cubicBezTo>
                <a:cubicBezTo>
                  <a:pt x="724265" y="4141097"/>
                  <a:pt x="750548" y="4141097"/>
                  <a:pt x="776831" y="4139980"/>
                </a:cubicBezTo>
                <a:cubicBezTo>
                  <a:pt x="810624" y="4137748"/>
                  <a:pt x="840661" y="4138864"/>
                  <a:pt x="874454" y="4139980"/>
                </a:cubicBezTo>
                <a:cubicBezTo>
                  <a:pt x="904492" y="4139980"/>
                  <a:pt x="934530" y="4137748"/>
                  <a:pt x="964567" y="4141097"/>
                </a:cubicBezTo>
                <a:cubicBezTo>
                  <a:pt x="968322" y="4142213"/>
                  <a:pt x="972077" y="4142213"/>
                  <a:pt x="975831" y="4141097"/>
                </a:cubicBezTo>
                <a:cubicBezTo>
                  <a:pt x="1005869" y="4137748"/>
                  <a:pt x="1035907" y="4139980"/>
                  <a:pt x="1065945" y="4138864"/>
                </a:cubicBezTo>
                <a:cubicBezTo>
                  <a:pt x="1084719" y="4138864"/>
                  <a:pt x="1107247" y="4139980"/>
                  <a:pt x="1122266" y="4142213"/>
                </a:cubicBezTo>
                <a:cubicBezTo>
                  <a:pt x="1141039" y="4143329"/>
                  <a:pt x="1159813" y="4144446"/>
                  <a:pt x="1174832" y="4143329"/>
                </a:cubicBezTo>
                <a:lnTo>
                  <a:pt x="1198833" y="4141682"/>
                </a:lnTo>
                <a:lnTo>
                  <a:pt x="1227250" y="4142354"/>
                </a:lnTo>
                <a:cubicBezTo>
                  <a:pt x="1254472" y="4142354"/>
                  <a:pt x="1281693" y="4142075"/>
                  <a:pt x="1309854" y="4142633"/>
                </a:cubicBezTo>
                <a:cubicBezTo>
                  <a:pt x="1309854" y="4142633"/>
                  <a:pt x="1309854" y="4141517"/>
                  <a:pt x="1313608" y="4141517"/>
                </a:cubicBezTo>
                <a:cubicBezTo>
                  <a:pt x="1309854" y="4139284"/>
                  <a:pt x="1306099" y="4140401"/>
                  <a:pt x="1298590" y="4140401"/>
                </a:cubicBezTo>
                <a:cubicBezTo>
                  <a:pt x="1294835" y="4140401"/>
                  <a:pt x="1294835" y="4139284"/>
                  <a:pt x="1294835" y="4139284"/>
                </a:cubicBezTo>
                <a:cubicBezTo>
                  <a:pt x="1294835" y="4138168"/>
                  <a:pt x="1294835" y="4135936"/>
                  <a:pt x="1298590" y="4137052"/>
                </a:cubicBezTo>
                <a:cubicBezTo>
                  <a:pt x="1302344" y="4137052"/>
                  <a:pt x="1306099" y="4134819"/>
                  <a:pt x="1309854" y="4134819"/>
                </a:cubicBezTo>
                <a:cubicBezTo>
                  <a:pt x="1332382" y="4135936"/>
                  <a:pt x="1351156" y="4132587"/>
                  <a:pt x="1373684" y="4132587"/>
                </a:cubicBezTo>
                <a:cubicBezTo>
                  <a:pt x="1441269" y="4132587"/>
                  <a:pt x="1512609" y="4132587"/>
                  <a:pt x="1580194" y="4132587"/>
                </a:cubicBezTo>
                <a:cubicBezTo>
                  <a:pt x="1602722" y="4132587"/>
                  <a:pt x="1621496" y="4131470"/>
                  <a:pt x="1632760" y="4125889"/>
                </a:cubicBezTo>
                <a:cubicBezTo>
                  <a:pt x="1629005" y="4123656"/>
                  <a:pt x="1621496" y="4123656"/>
                  <a:pt x="1617741" y="4122540"/>
                </a:cubicBezTo>
                <a:cubicBezTo>
                  <a:pt x="1595213" y="4120307"/>
                  <a:pt x="1587704" y="4120307"/>
                  <a:pt x="1580194" y="4127005"/>
                </a:cubicBezTo>
                <a:cubicBezTo>
                  <a:pt x="1576439" y="4129238"/>
                  <a:pt x="1572684" y="4129238"/>
                  <a:pt x="1568930" y="4128121"/>
                </a:cubicBezTo>
                <a:cubicBezTo>
                  <a:pt x="1557666" y="4125889"/>
                  <a:pt x="1542647" y="4127005"/>
                  <a:pt x="1531382" y="4127005"/>
                </a:cubicBezTo>
                <a:cubicBezTo>
                  <a:pt x="1508854" y="4127005"/>
                  <a:pt x="1490081" y="4127005"/>
                  <a:pt x="1467552" y="4123656"/>
                </a:cubicBezTo>
                <a:cubicBezTo>
                  <a:pt x="1460043" y="4122540"/>
                  <a:pt x="1445024" y="4121424"/>
                  <a:pt x="1441269" y="4122540"/>
                </a:cubicBezTo>
                <a:lnTo>
                  <a:pt x="1430009" y="4123524"/>
                </a:lnTo>
                <a:lnTo>
                  <a:pt x="1396361" y="4119887"/>
                </a:lnTo>
                <a:cubicBezTo>
                  <a:pt x="1377587" y="4118771"/>
                  <a:pt x="1358813" y="4118771"/>
                  <a:pt x="1340040" y="4115422"/>
                </a:cubicBezTo>
                <a:cubicBezTo>
                  <a:pt x="1347549" y="4114306"/>
                  <a:pt x="1347549" y="4112073"/>
                  <a:pt x="1355059" y="4112073"/>
                </a:cubicBezTo>
                <a:lnTo>
                  <a:pt x="1355276" y="4112047"/>
                </a:lnTo>
                <a:lnTo>
                  <a:pt x="1376031" y="4115423"/>
                </a:lnTo>
                <a:cubicBezTo>
                  <a:pt x="1384948" y="4115563"/>
                  <a:pt x="1394335" y="4114726"/>
                  <a:pt x="1403722" y="4113610"/>
                </a:cubicBezTo>
                <a:cubicBezTo>
                  <a:pt x="1418741" y="4111377"/>
                  <a:pt x="1433760" y="4112493"/>
                  <a:pt x="1448779" y="4109144"/>
                </a:cubicBezTo>
                <a:cubicBezTo>
                  <a:pt x="1448779" y="4109144"/>
                  <a:pt x="1452533" y="4109144"/>
                  <a:pt x="1456288" y="4110261"/>
                </a:cubicBezTo>
                <a:cubicBezTo>
                  <a:pt x="1460043" y="4111377"/>
                  <a:pt x="1463797" y="4111377"/>
                  <a:pt x="1467552" y="4111377"/>
                </a:cubicBezTo>
                <a:cubicBezTo>
                  <a:pt x="1505099" y="4110261"/>
                  <a:pt x="1542647" y="4114726"/>
                  <a:pt x="1580194" y="4112493"/>
                </a:cubicBezTo>
                <a:cubicBezTo>
                  <a:pt x="1595213" y="4112493"/>
                  <a:pt x="1602722" y="4115842"/>
                  <a:pt x="1613986" y="4114726"/>
                </a:cubicBezTo>
                <a:cubicBezTo>
                  <a:pt x="1625251" y="4114726"/>
                  <a:pt x="1640269" y="4114726"/>
                  <a:pt x="1651534" y="4114726"/>
                </a:cubicBezTo>
                <a:cubicBezTo>
                  <a:pt x="1674062" y="4115842"/>
                  <a:pt x="1692836" y="4111377"/>
                  <a:pt x="1711609" y="4113610"/>
                </a:cubicBezTo>
                <a:cubicBezTo>
                  <a:pt x="1719119" y="4113610"/>
                  <a:pt x="1722874" y="4113610"/>
                  <a:pt x="1726628" y="4113610"/>
                </a:cubicBezTo>
                <a:cubicBezTo>
                  <a:pt x="1730383" y="4113610"/>
                  <a:pt x="1734138" y="4112493"/>
                  <a:pt x="1737892" y="4114726"/>
                </a:cubicBezTo>
                <a:cubicBezTo>
                  <a:pt x="1737892" y="4115842"/>
                  <a:pt x="1734138" y="4118075"/>
                  <a:pt x="1730383" y="4118075"/>
                </a:cubicBezTo>
                <a:cubicBezTo>
                  <a:pt x="1719119" y="4119191"/>
                  <a:pt x="1707854" y="4122540"/>
                  <a:pt x="1692836" y="4122540"/>
                </a:cubicBezTo>
                <a:cubicBezTo>
                  <a:pt x="1685326" y="4122540"/>
                  <a:pt x="1685326" y="4124773"/>
                  <a:pt x="1677817" y="4125889"/>
                </a:cubicBezTo>
                <a:cubicBezTo>
                  <a:pt x="1696590" y="4129238"/>
                  <a:pt x="1715364" y="4129238"/>
                  <a:pt x="1734138" y="4130354"/>
                </a:cubicBezTo>
                <a:cubicBezTo>
                  <a:pt x="1749157" y="4131470"/>
                  <a:pt x="1760421" y="4133703"/>
                  <a:pt x="1775440" y="4134819"/>
                </a:cubicBezTo>
                <a:cubicBezTo>
                  <a:pt x="1779194" y="4134819"/>
                  <a:pt x="1786704" y="4137052"/>
                  <a:pt x="1782949" y="4139284"/>
                </a:cubicBezTo>
                <a:cubicBezTo>
                  <a:pt x="1779194" y="4141517"/>
                  <a:pt x="1771685" y="4140401"/>
                  <a:pt x="1767930" y="4140401"/>
                </a:cubicBezTo>
                <a:cubicBezTo>
                  <a:pt x="1741647" y="4140401"/>
                  <a:pt x="1719119" y="4140401"/>
                  <a:pt x="1692836" y="4140401"/>
                </a:cubicBezTo>
                <a:cubicBezTo>
                  <a:pt x="1647779" y="4140401"/>
                  <a:pt x="1602722" y="4143750"/>
                  <a:pt x="1561420" y="4150447"/>
                </a:cubicBezTo>
                <a:lnTo>
                  <a:pt x="1519240" y="4153341"/>
                </a:lnTo>
                <a:lnTo>
                  <a:pt x="2616263" y="4153341"/>
                </a:lnTo>
                <a:lnTo>
                  <a:pt x="2657444" y="4151301"/>
                </a:lnTo>
                <a:cubicBezTo>
                  <a:pt x="2664953" y="4151301"/>
                  <a:pt x="2679972" y="4153533"/>
                  <a:pt x="2676217" y="4149068"/>
                </a:cubicBezTo>
                <a:cubicBezTo>
                  <a:pt x="2676217" y="4145719"/>
                  <a:pt x="2664953" y="4147952"/>
                  <a:pt x="2657444" y="4146836"/>
                </a:cubicBezTo>
                <a:cubicBezTo>
                  <a:pt x="2612387" y="4145719"/>
                  <a:pt x="2571085" y="4149068"/>
                  <a:pt x="2526028" y="4149068"/>
                </a:cubicBezTo>
                <a:cubicBezTo>
                  <a:pt x="2503500" y="4149068"/>
                  <a:pt x="2492236" y="4143487"/>
                  <a:pt x="2469707" y="4142370"/>
                </a:cubicBezTo>
                <a:cubicBezTo>
                  <a:pt x="2469707" y="4142370"/>
                  <a:pt x="2469707" y="4141254"/>
                  <a:pt x="2469707" y="4140138"/>
                </a:cubicBezTo>
                <a:cubicBezTo>
                  <a:pt x="2469707" y="4139022"/>
                  <a:pt x="2465953" y="4136789"/>
                  <a:pt x="2473462" y="4135673"/>
                </a:cubicBezTo>
                <a:cubicBezTo>
                  <a:pt x="2484726" y="4135673"/>
                  <a:pt x="2495991" y="4135673"/>
                  <a:pt x="2507255" y="4135673"/>
                </a:cubicBezTo>
                <a:cubicBezTo>
                  <a:pt x="2518519" y="4135673"/>
                  <a:pt x="2522274" y="4133440"/>
                  <a:pt x="2529783" y="4133440"/>
                </a:cubicBezTo>
                <a:cubicBezTo>
                  <a:pt x="2533538" y="4133440"/>
                  <a:pt x="2533538" y="4132324"/>
                  <a:pt x="2533538" y="4131208"/>
                </a:cubicBezTo>
                <a:cubicBezTo>
                  <a:pt x="2533538" y="4130091"/>
                  <a:pt x="2529783" y="4130091"/>
                  <a:pt x="2526028" y="4130091"/>
                </a:cubicBezTo>
                <a:cubicBezTo>
                  <a:pt x="2514764" y="4130091"/>
                  <a:pt x="2503500" y="4130091"/>
                  <a:pt x="2492236" y="4130091"/>
                </a:cubicBezTo>
                <a:cubicBezTo>
                  <a:pt x="2488481" y="4130091"/>
                  <a:pt x="2480972" y="4130091"/>
                  <a:pt x="2480972" y="4127859"/>
                </a:cubicBezTo>
                <a:cubicBezTo>
                  <a:pt x="2480972" y="4126742"/>
                  <a:pt x="2488481" y="4126742"/>
                  <a:pt x="2488481" y="4125626"/>
                </a:cubicBezTo>
                <a:cubicBezTo>
                  <a:pt x="2503500" y="4122277"/>
                  <a:pt x="2518519" y="4120045"/>
                  <a:pt x="2533538" y="4120045"/>
                </a:cubicBezTo>
                <a:cubicBezTo>
                  <a:pt x="2559821" y="4120045"/>
                  <a:pt x="2578594" y="4114463"/>
                  <a:pt x="2604878" y="4115579"/>
                </a:cubicBezTo>
                <a:cubicBezTo>
                  <a:pt x="2604878" y="4115579"/>
                  <a:pt x="2604878" y="4114463"/>
                  <a:pt x="2604878" y="4114463"/>
                </a:cubicBezTo>
                <a:cubicBezTo>
                  <a:pt x="2604878" y="4113347"/>
                  <a:pt x="2604878" y="4113347"/>
                  <a:pt x="2604878" y="4112230"/>
                </a:cubicBezTo>
                <a:cubicBezTo>
                  <a:pt x="2601123" y="4112230"/>
                  <a:pt x="2593613" y="4112230"/>
                  <a:pt x="2589859" y="4112230"/>
                </a:cubicBezTo>
                <a:cubicBezTo>
                  <a:pt x="2574840" y="4111114"/>
                  <a:pt x="2574840" y="4109998"/>
                  <a:pt x="2578594" y="4105533"/>
                </a:cubicBezTo>
                <a:cubicBezTo>
                  <a:pt x="2582349" y="4104416"/>
                  <a:pt x="2582349" y="4103300"/>
                  <a:pt x="2574840" y="4102184"/>
                </a:cubicBezTo>
                <a:cubicBezTo>
                  <a:pt x="2563576" y="4101067"/>
                  <a:pt x="2552311" y="4101067"/>
                  <a:pt x="2541047" y="4098835"/>
                </a:cubicBezTo>
                <a:cubicBezTo>
                  <a:pt x="2552311" y="4098835"/>
                  <a:pt x="2559821" y="4098835"/>
                  <a:pt x="2567330" y="4098835"/>
                </a:cubicBezTo>
                <a:cubicBezTo>
                  <a:pt x="2574840" y="4098835"/>
                  <a:pt x="2574840" y="4096602"/>
                  <a:pt x="2571085" y="4095486"/>
                </a:cubicBezTo>
                <a:cubicBezTo>
                  <a:pt x="2571085" y="4094370"/>
                  <a:pt x="2563576" y="4094370"/>
                  <a:pt x="2571085" y="4093253"/>
                </a:cubicBezTo>
                <a:cubicBezTo>
                  <a:pt x="2571085" y="4093253"/>
                  <a:pt x="2574840" y="4092137"/>
                  <a:pt x="2574840" y="4093253"/>
                </a:cubicBezTo>
                <a:cubicBezTo>
                  <a:pt x="2586104" y="4095486"/>
                  <a:pt x="2601123" y="4094370"/>
                  <a:pt x="2612387" y="4094370"/>
                </a:cubicBezTo>
                <a:cubicBezTo>
                  <a:pt x="2616142" y="4094370"/>
                  <a:pt x="2619896" y="4094370"/>
                  <a:pt x="2619896" y="4093253"/>
                </a:cubicBezTo>
                <a:cubicBezTo>
                  <a:pt x="2619896" y="4092137"/>
                  <a:pt x="2619896" y="4092137"/>
                  <a:pt x="2616142" y="4091021"/>
                </a:cubicBezTo>
                <a:cubicBezTo>
                  <a:pt x="2608632" y="4088788"/>
                  <a:pt x="2597368" y="4088788"/>
                  <a:pt x="2593613" y="4086556"/>
                </a:cubicBezTo>
                <a:cubicBezTo>
                  <a:pt x="2589859" y="4084323"/>
                  <a:pt x="2582349" y="4083207"/>
                  <a:pt x="2589859" y="4080974"/>
                </a:cubicBezTo>
                <a:cubicBezTo>
                  <a:pt x="2593613" y="4079858"/>
                  <a:pt x="2593613" y="4077625"/>
                  <a:pt x="2597368" y="4077625"/>
                </a:cubicBezTo>
                <a:cubicBezTo>
                  <a:pt x="2604878" y="4077625"/>
                  <a:pt x="2612387" y="4076509"/>
                  <a:pt x="2616142" y="4077625"/>
                </a:cubicBezTo>
                <a:cubicBezTo>
                  <a:pt x="2631161" y="4079858"/>
                  <a:pt x="2646179" y="4080974"/>
                  <a:pt x="2661198" y="4082090"/>
                </a:cubicBezTo>
                <a:cubicBezTo>
                  <a:pt x="2672463" y="4084323"/>
                  <a:pt x="2672463" y="4083207"/>
                  <a:pt x="2679972" y="4079858"/>
                </a:cubicBezTo>
                <a:cubicBezTo>
                  <a:pt x="2679972" y="4077625"/>
                  <a:pt x="2683727" y="4074276"/>
                  <a:pt x="2691236" y="4073160"/>
                </a:cubicBezTo>
                <a:cubicBezTo>
                  <a:pt x="2702500" y="4073160"/>
                  <a:pt x="2710010" y="4070927"/>
                  <a:pt x="2725029" y="4070927"/>
                </a:cubicBezTo>
                <a:cubicBezTo>
                  <a:pt x="2732538" y="4072044"/>
                  <a:pt x="2743802" y="4070927"/>
                  <a:pt x="2755066" y="4072044"/>
                </a:cubicBezTo>
                <a:cubicBezTo>
                  <a:pt x="2762576" y="4072044"/>
                  <a:pt x="2762576" y="4069811"/>
                  <a:pt x="2762576" y="4068695"/>
                </a:cubicBezTo>
                <a:cubicBezTo>
                  <a:pt x="2762576" y="4066462"/>
                  <a:pt x="2758821" y="4065346"/>
                  <a:pt x="2755066" y="4065346"/>
                </a:cubicBezTo>
                <a:cubicBezTo>
                  <a:pt x="2747557" y="4065346"/>
                  <a:pt x="2747557" y="4066462"/>
                  <a:pt x="2743802" y="4066462"/>
                </a:cubicBezTo>
                <a:cubicBezTo>
                  <a:pt x="2725029" y="4068695"/>
                  <a:pt x="2710010" y="4067578"/>
                  <a:pt x="2698746" y="4063113"/>
                </a:cubicBezTo>
                <a:cubicBezTo>
                  <a:pt x="2694991" y="4060880"/>
                  <a:pt x="2702500" y="4058648"/>
                  <a:pt x="2694991" y="4056415"/>
                </a:cubicBezTo>
                <a:cubicBezTo>
                  <a:pt x="2683727" y="4056415"/>
                  <a:pt x="2672463" y="4056415"/>
                  <a:pt x="2661198" y="4056415"/>
                </a:cubicBezTo>
                <a:cubicBezTo>
                  <a:pt x="2653689" y="4055299"/>
                  <a:pt x="2642425" y="4057532"/>
                  <a:pt x="2631161" y="4055299"/>
                </a:cubicBezTo>
                <a:cubicBezTo>
                  <a:pt x="2619896" y="4051950"/>
                  <a:pt x="2616142" y="4056415"/>
                  <a:pt x="2604878" y="4056415"/>
                </a:cubicBezTo>
                <a:cubicBezTo>
                  <a:pt x="2571085" y="4055299"/>
                  <a:pt x="2541047" y="4058648"/>
                  <a:pt x="2511009" y="4057532"/>
                </a:cubicBezTo>
                <a:cubicBezTo>
                  <a:pt x="2495991" y="4057532"/>
                  <a:pt x="2484726" y="4057532"/>
                  <a:pt x="2469707" y="4057532"/>
                </a:cubicBezTo>
                <a:cubicBezTo>
                  <a:pt x="2447179" y="4057532"/>
                  <a:pt x="2428405" y="4057532"/>
                  <a:pt x="2405877" y="4063113"/>
                </a:cubicBezTo>
                <a:cubicBezTo>
                  <a:pt x="2402122" y="4061997"/>
                  <a:pt x="2402122" y="4059764"/>
                  <a:pt x="2398368" y="4059764"/>
                </a:cubicBezTo>
                <a:cubicBezTo>
                  <a:pt x="2383349" y="4054183"/>
                  <a:pt x="2379594" y="4054183"/>
                  <a:pt x="2357066" y="4058648"/>
                </a:cubicBezTo>
                <a:cubicBezTo>
                  <a:pt x="2349556" y="4060880"/>
                  <a:pt x="2338292" y="4063113"/>
                  <a:pt x="2327028" y="4063113"/>
                </a:cubicBezTo>
                <a:cubicBezTo>
                  <a:pt x="2315764" y="4064229"/>
                  <a:pt x="2308254" y="4066462"/>
                  <a:pt x="2300745" y="4065346"/>
                </a:cubicBezTo>
                <a:cubicBezTo>
                  <a:pt x="2281971" y="4063113"/>
                  <a:pt x="2259443" y="4063113"/>
                  <a:pt x="2248179" y="4056415"/>
                </a:cubicBezTo>
                <a:cubicBezTo>
                  <a:pt x="2240669" y="4053066"/>
                  <a:pt x="2229405" y="4050834"/>
                  <a:pt x="2218141" y="4051950"/>
                </a:cubicBezTo>
                <a:cubicBezTo>
                  <a:pt x="2210631" y="4054183"/>
                  <a:pt x="2203122" y="4054183"/>
                  <a:pt x="2195613" y="4054183"/>
                </a:cubicBezTo>
                <a:cubicBezTo>
                  <a:pt x="2184348" y="4054183"/>
                  <a:pt x="2176839" y="4055299"/>
                  <a:pt x="2176839" y="4057532"/>
                </a:cubicBezTo>
                <a:cubicBezTo>
                  <a:pt x="2173084" y="4059764"/>
                  <a:pt x="2169329" y="4060880"/>
                  <a:pt x="2169329" y="4063113"/>
                </a:cubicBezTo>
                <a:cubicBezTo>
                  <a:pt x="2161820" y="4067578"/>
                  <a:pt x="2146801" y="4066462"/>
                  <a:pt x="2139292" y="4063113"/>
                </a:cubicBezTo>
                <a:cubicBezTo>
                  <a:pt x="2135537" y="4060880"/>
                  <a:pt x="2131782" y="4057532"/>
                  <a:pt x="2124273" y="4057532"/>
                </a:cubicBezTo>
                <a:cubicBezTo>
                  <a:pt x="2113009" y="4057532"/>
                  <a:pt x="2105499" y="4057532"/>
                  <a:pt x="2097990" y="4058648"/>
                </a:cubicBezTo>
                <a:cubicBezTo>
                  <a:pt x="2086726" y="4060880"/>
                  <a:pt x="2067952" y="4058648"/>
                  <a:pt x="2056688" y="4061997"/>
                </a:cubicBezTo>
                <a:cubicBezTo>
                  <a:pt x="2052933" y="4061997"/>
                  <a:pt x="2049179" y="4061997"/>
                  <a:pt x="2045424" y="4060880"/>
                </a:cubicBezTo>
                <a:cubicBezTo>
                  <a:pt x="2034159" y="4058648"/>
                  <a:pt x="2030405" y="4056415"/>
                  <a:pt x="2030405" y="4053066"/>
                </a:cubicBezTo>
                <a:cubicBezTo>
                  <a:pt x="2030405" y="4051950"/>
                  <a:pt x="2026650" y="4049717"/>
                  <a:pt x="2019141" y="4050834"/>
                </a:cubicBezTo>
                <a:cubicBezTo>
                  <a:pt x="2004122" y="4055299"/>
                  <a:pt x="1985348" y="4057532"/>
                  <a:pt x="1966574" y="4059764"/>
                </a:cubicBezTo>
                <a:cubicBezTo>
                  <a:pt x="1962820" y="4059764"/>
                  <a:pt x="1959065" y="4060880"/>
                  <a:pt x="1959065" y="4061997"/>
                </a:cubicBezTo>
                <a:cubicBezTo>
                  <a:pt x="1959065" y="4063113"/>
                  <a:pt x="1962820" y="4063113"/>
                  <a:pt x="1966574" y="4064229"/>
                </a:cubicBezTo>
                <a:cubicBezTo>
                  <a:pt x="1981594" y="4064229"/>
                  <a:pt x="2000367" y="4068695"/>
                  <a:pt x="2019141" y="4065346"/>
                </a:cubicBezTo>
                <a:cubicBezTo>
                  <a:pt x="2022896" y="4065346"/>
                  <a:pt x="2030405" y="4065346"/>
                  <a:pt x="2030405" y="4066462"/>
                </a:cubicBezTo>
                <a:cubicBezTo>
                  <a:pt x="2030405" y="4069811"/>
                  <a:pt x="2041669" y="4069811"/>
                  <a:pt x="2049179" y="4069811"/>
                </a:cubicBezTo>
                <a:cubicBezTo>
                  <a:pt x="2056688" y="4069811"/>
                  <a:pt x="2060442" y="4072044"/>
                  <a:pt x="2056688" y="4074276"/>
                </a:cubicBezTo>
                <a:cubicBezTo>
                  <a:pt x="2056688" y="4075393"/>
                  <a:pt x="2049179" y="4076509"/>
                  <a:pt x="2045424" y="4078741"/>
                </a:cubicBezTo>
                <a:cubicBezTo>
                  <a:pt x="2052933" y="4078741"/>
                  <a:pt x="2056688" y="4079858"/>
                  <a:pt x="2060442" y="4078741"/>
                </a:cubicBezTo>
                <a:cubicBezTo>
                  <a:pt x="2067952" y="4076509"/>
                  <a:pt x="2079216" y="4077625"/>
                  <a:pt x="2086726" y="4077625"/>
                </a:cubicBezTo>
                <a:cubicBezTo>
                  <a:pt x="2097990" y="4076509"/>
                  <a:pt x="2105499" y="4079858"/>
                  <a:pt x="2116764" y="4078741"/>
                </a:cubicBezTo>
                <a:cubicBezTo>
                  <a:pt x="2131782" y="4077625"/>
                  <a:pt x="2128027" y="4082090"/>
                  <a:pt x="2135537" y="4084323"/>
                </a:cubicBezTo>
                <a:cubicBezTo>
                  <a:pt x="2139292" y="4085439"/>
                  <a:pt x="2146801" y="4085439"/>
                  <a:pt x="2150556" y="4085439"/>
                </a:cubicBezTo>
                <a:cubicBezTo>
                  <a:pt x="2169329" y="4085439"/>
                  <a:pt x="2188103" y="4085439"/>
                  <a:pt x="2210631" y="4085439"/>
                </a:cubicBezTo>
                <a:cubicBezTo>
                  <a:pt x="2229405" y="4085439"/>
                  <a:pt x="2251933" y="4085439"/>
                  <a:pt x="2274462" y="4085439"/>
                </a:cubicBezTo>
                <a:cubicBezTo>
                  <a:pt x="2274462" y="4085439"/>
                  <a:pt x="2274462" y="4086556"/>
                  <a:pt x="2274462" y="4086556"/>
                </a:cubicBezTo>
                <a:cubicBezTo>
                  <a:pt x="2255688" y="4086556"/>
                  <a:pt x="2233160" y="4086556"/>
                  <a:pt x="2210631" y="4087672"/>
                </a:cubicBezTo>
                <a:cubicBezTo>
                  <a:pt x="2218141" y="4088788"/>
                  <a:pt x="2221896" y="4091021"/>
                  <a:pt x="2225650" y="4091021"/>
                </a:cubicBezTo>
                <a:cubicBezTo>
                  <a:pt x="2263198" y="4092137"/>
                  <a:pt x="2300745" y="4095486"/>
                  <a:pt x="2338292" y="4094370"/>
                </a:cubicBezTo>
                <a:cubicBezTo>
                  <a:pt x="2345801" y="4094370"/>
                  <a:pt x="2353311" y="4094370"/>
                  <a:pt x="2360820" y="4094370"/>
                </a:cubicBezTo>
                <a:cubicBezTo>
                  <a:pt x="2383349" y="4094370"/>
                  <a:pt x="2398368" y="4096602"/>
                  <a:pt x="2409632" y="4101067"/>
                </a:cubicBezTo>
                <a:cubicBezTo>
                  <a:pt x="2420896" y="4101067"/>
                  <a:pt x="2432160" y="4101067"/>
                  <a:pt x="2443424" y="4101067"/>
                </a:cubicBezTo>
                <a:cubicBezTo>
                  <a:pt x="2450934" y="4101067"/>
                  <a:pt x="2450934" y="4102184"/>
                  <a:pt x="2454689" y="4103300"/>
                </a:cubicBezTo>
                <a:cubicBezTo>
                  <a:pt x="2458443" y="4104416"/>
                  <a:pt x="2454689" y="4105533"/>
                  <a:pt x="2450934" y="4106649"/>
                </a:cubicBezTo>
                <a:cubicBezTo>
                  <a:pt x="2439670" y="4111114"/>
                  <a:pt x="2439670" y="4111114"/>
                  <a:pt x="2424651" y="4107765"/>
                </a:cubicBezTo>
                <a:cubicBezTo>
                  <a:pt x="2420896" y="4106649"/>
                  <a:pt x="2409632" y="4103300"/>
                  <a:pt x="2409632" y="4102184"/>
                </a:cubicBezTo>
                <a:cubicBezTo>
                  <a:pt x="2394613" y="4104416"/>
                  <a:pt x="2383349" y="4101067"/>
                  <a:pt x="2372085" y="4101067"/>
                </a:cubicBezTo>
                <a:cubicBezTo>
                  <a:pt x="2357066" y="4103300"/>
                  <a:pt x="2338292" y="4103300"/>
                  <a:pt x="2327028" y="4101067"/>
                </a:cubicBezTo>
                <a:cubicBezTo>
                  <a:pt x="2319518" y="4101067"/>
                  <a:pt x="2315764" y="4099951"/>
                  <a:pt x="2308254" y="4101067"/>
                </a:cubicBezTo>
                <a:cubicBezTo>
                  <a:pt x="2300745" y="4101067"/>
                  <a:pt x="2293235" y="4099951"/>
                  <a:pt x="2281971" y="4102184"/>
                </a:cubicBezTo>
                <a:cubicBezTo>
                  <a:pt x="2274462" y="4103300"/>
                  <a:pt x="2263198" y="4099951"/>
                  <a:pt x="2255688" y="4101067"/>
                </a:cubicBezTo>
                <a:cubicBezTo>
                  <a:pt x="2251933" y="4103300"/>
                  <a:pt x="2244424" y="4102184"/>
                  <a:pt x="2240669" y="4102184"/>
                </a:cubicBezTo>
                <a:cubicBezTo>
                  <a:pt x="2233160" y="4102184"/>
                  <a:pt x="2236915" y="4099951"/>
                  <a:pt x="2233160" y="4098835"/>
                </a:cubicBezTo>
                <a:cubicBezTo>
                  <a:pt x="2229405" y="4098835"/>
                  <a:pt x="2221896" y="4098835"/>
                  <a:pt x="2214386" y="4098835"/>
                </a:cubicBezTo>
                <a:cubicBezTo>
                  <a:pt x="2214386" y="4099951"/>
                  <a:pt x="2210631" y="4101067"/>
                  <a:pt x="2206877" y="4101067"/>
                </a:cubicBezTo>
                <a:cubicBezTo>
                  <a:pt x="2199367" y="4099951"/>
                  <a:pt x="2203122" y="4097719"/>
                  <a:pt x="2203122" y="4096602"/>
                </a:cubicBezTo>
                <a:cubicBezTo>
                  <a:pt x="2195613" y="4096602"/>
                  <a:pt x="2188103" y="4096602"/>
                  <a:pt x="2180594" y="4096602"/>
                </a:cubicBezTo>
                <a:cubicBezTo>
                  <a:pt x="2184348" y="4098835"/>
                  <a:pt x="2176839" y="4098835"/>
                  <a:pt x="2173084" y="4098835"/>
                </a:cubicBezTo>
                <a:cubicBezTo>
                  <a:pt x="2165575" y="4097719"/>
                  <a:pt x="2169329" y="4096602"/>
                  <a:pt x="2169329" y="4094370"/>
                </a:cubicBezTo>
                <a:cubicBezTo>
                  <a:pt x="2150556" y="4094370"/>
                  <a:pt x="2128027" y="4096602"/>
                  <a:pt x="2109254" y="4093253"/>
                </a:cubicBezTo>
                <a:cubicBezTo>
                  <a:pt x="2105499" y="4092137"/>
                  <a:pt x="2101744" y="4092137"/>
                  <a:pt x="2097990" y="4093253"/>
                </a:cubicBezTo>
                <a:cubicBezTo>
                  <a:pt x="2094235" y="4095486"/>
                  <a:pt x="2086726" y="4095486"/>
                  <a:pt x="2082971" y="4094370"/>
                </a:cubicBezTo>
                <a:cubicBezTo>
                  <a:pt x="2071707" y="4094370"/>
                  <a:pt x="2056688" y="4095486"/>
                  <a:pt x="2049179" y="4096602"/>
                </a:cubicBezTo>
                <a:cubicBezTo>
                  <a:pt x="2037914" y="4098835"/>
                  <a:pt x="2026650" y="4098835"/>
                  <a:pt x="2015386" y="4096602"/>
                </a:cubicBezTo>
                <a:cubicBezTo>
                  <a:pt x="2007876" y="4095486"/>
                  <a:pt x="1996612" y="4094370"/>
                  <a:pt x="1981594" y="4094370"/>
                </a:cubicBezTo>
                <a:cubicBezTo>
                  <a:pt x="1974084" y="4095486"/>
                  <a:pt x="1962820" y="4094370"/>
                  <a:pt x="1955310" y="4094370"/>
                </a:cubicBezTo>
                <a:cubicBezTo>
                  <a:pt x="1951556" y="4097719"/>
                  <a:pt x="1944046" y="4096602"/>
                  <a:pt x="1940291" y="4096602"/>
                </a:cubicBezTo>
                <a:cubicBezTo>
                  <a:pt x="1932782" y="4096602"/>
                  <a:pt x="1929027" y="4096602"/>
                  <a:pt x="1921518" y="4096602"/>
                </a:cubicBezTo>
                <a:cubicBezTo>
                  <a:pt x="1910253" y="4099951"/>
                  <a:pt x="1898989" y="4099951"/>
                  <a:pt x="1887725" y="4096602"/>
                </a:cubicBezTo>
                <a:cubicBezTo>
                  <a:pt x="1887725" y="4096602"/>
                  <a:pt x="1883971" y="4096602"/>
                  <a:pt x="1883971" y="4096602"/>
                </a:cubicBezTo>
                <a:cubicBezTo>
                  <a:pt x="1853933" y="4096602"/>
                  <a:pt x="1853933" y="4096602"/>
                  <a:pt x="1842668" y="4089904"/>
                </a:cubicBezTo>
                <a:cubicBezTo>
                  <a:pt x="1842668" y="4088788"/>
                  <a:pt x="1842668" y="4087672"/>
                  <a:pt x="1842668" y="4087672"/>
                </a:cubicBezTo>
                <a:cubicBezTo>
                  <a:pt x="1835159" y="4084323"/>
                  <a:pt x="1838914" y="4080974"/>
                  <a:pt x="1853933" y="4080974"/>
                </a:cubicBezTo>
                <a:cubicBezTo>
                  <a:pt x="1861442" y="4080974"/>
                  <a:pt x="1872706" y="4080974"/>
                  <a:pt x="1883971" y="4080974"/>
                </a:cubicBezTo>
                <a:cubicBezTo>
                  <a:pt x="1891480" y="4080974"/>
                  <a:pt x="1895235" y="4080974"/>
                  <a:pt x="1895235" y="4078741"/>
                </a:cubicBezTo>
                <a:cubicBezTo>
                  <a:pt x="1895235" y="4076509"/>
                  <a:pt x="1891480" y="4077625"/>
                  <a:pt x="1883971" y="4077625"/>
                </a:cubicBezTo>
                <a:cubicBezTo>
                  <a:pt x="1880216" y="4077625"/>
                  <a:pt x="1872706" y="4076509"/>
                  <a:pt x="1868952" y="4078741"/>
                </a:cubicBezTo>
                <a:cubicBezTo>
                  <a:pt x="1861442" y="4079858"/>
                  <a:pt x="1853933" y="4079858"/>
                  <a:pt x="1850178" y="4078741"/>
                </a:cubicBezTo>
                <a:cubicBezTo>
                  <a:pt x="1838914" y="4077625"/>
                  <a:pt x="1827650" y="4077625"/>
                  <a:pt x="1820140" y="4077625"/>
                </a:cubicBezTo>
                <a:cubicBezTo>
                  <a:pt x="1812630" y="4077625"/>
                  <a:pt x="1805121" y="4076509"/>
                  <a:pt x="1801367" y="4075393"/>
                </a:cubicBezTo>
                <a:cubicBezTo>
                  <a:pt x="1782593" y="4070927"/>
                  <a:pt x="1763819" y="4066462"/>
                  <a:pt x="1756310" y="4058648"/>
                </a:cubicBezTo>
                <a:cubicBezTo>
                  <a:pt x="1763819" y="4057532"/>
                  <a:pt x="1767574" y="4057532"/>
                  <a:pt x="1771329" y="4057532"/>
                </a:cubicBezTo>
                <a:cubicBezTo>
                  <a:pt x="1793857" y="4057532"/>
                  <a:pt x="1812630" y="4057532"/>
                  <a:pt x="1831404" y="4057532"/>
                </a:cubicBezTo>
                <a:cubicBezTo>
                  <a:pt x="1838914" y="4058648"/>
                  <a:pt x="1846423" y="4056415"/>
                  <a:pt x="1850178" y="4054183"/>
                </a:cubicBezTo>
                <a:cubicBezTo>
                  <a:pt x="1827650" y="4054183"/>
                  <a:pt x="1805121" y="4054183"/>
                  <a:pt x="1782593" y="4054183"/>
                </a:cubicBezTo>
                <a:cubicBezTo>
                  <a:pt x="1760065" y="4054183"/>
                  <a:pt x="1737536" y="4053066"/>
                  <a:pt x="1715008" y="4054183"/>
                </a:cubicBezTo>
                <a:cubicBezTo>
                  <a:pt x="1692479" y="4055299"/>
                  <a:pt x="1673706" y="4051950"/>
                  <a:pt x="1651177" y="4051950"/>
                </a:cubicBezTo>
                <a:cubicBezTo>
                  <a:pt x="1621140" y="4051950"/>
                  <a:pt x="1591102" y="4051950"/>
                  <a:pt x="1561064" y="4051950"/>
                </a:cubicBezTo>
                <a:cubicBezTo>
                  <a:pt x="1549800" y="4051950"/>
                  <a:pt x="1542290" y="4049717"/>
                  <a:pt x="1534781" y="4050834"/>
                </a:cubicBezTo>
                <a:cubicBezTo>
                  <a:pt x="1508498" y="4053066"/>
                  <a:pt x="1482215" y="4051950"/>
                  <a:pt x="1459687" y="4057532"/>
                </a:cubicBezTo>
                <a:cubicBezTo>
                  <a:pt x="1455932" y="4058648"/>
                  <a:pt x="1452177" y="4057532"/>
                  <a:pt x="1452177" y="4055299"/>
                </a:cubicBezTo>
                <a:cubicBezTo>
                  <a:pt x="1452177" y="4054183"/>
                  <a:pt x="1455932" y="4051950"/>
                  <a:pt x="1448422" y="4049717"/>
                </a:cubicBezTo>
                <a:cubicBezTo>
                  <a:pt x="1439036" y="4049717"/>
                  <a:pt x="1431996" y="4049717"/>
                  <a:pt x="1426422" y="4049665"/>
                </a:cubicBezTo>
                <a:lnTo>
                  <a:pt x="1420774" y="4049508"/>
                </a:lnTo>
                <a:lnTo>
                  <a:pt x="4371810" y="4049508"/>
                </a:lnTo>
                <a:lnTo>
                  <a:pt x="2589320" y="976247"/>
                </a:lnTo>
                <a:lnTo>
                  <a:pt x="838064" y="3995653"/>
                </a:lnTo>
                <a:lnTo>
                  <a:pt x="783426" y="3992786"/>
                </a:lnTo>
                <a:cubicBezTo>
                  <a:pt x="775917" y="3991670"/>
                  <a:pt x="760898" y="3990554"/>
                  <a:pt x="757144" y="3991670"/>
                </a:cubicBezTo>
                <a:cubicBezTo>
                  <a:pt x="742124" y="3995019"/>
                  <a:pt x="723351" y="3992786"/>
                  <a:pt x="712087" y="3995019"/>
                </a:cubicBezTo>
                <a:cubicBezTo>
                  <a:pt x="704577" y="3996135"/>
                  <a:pt x="697068" y="3996135"/>
                  <a:pt x="689559" y="3995019"/>
                </a:cubicBezTo>
                <a:cubicBezTo>
                  <a:pt x="674539" y="3992786"/>
                  <a:pt x="663275" y="3992786"/>
                  <a:pt x="648256" y="3995019"/>
                </a:cubicBezTo>
                <a:cubicBezTo>
                  <a:pt x="636992" y="3996135"/>
                  <a:pt x="629483" y="3996135"/>
                  <a:pt x="618218" y="3993903"/>
                </a:cubicBezTo>
                <a:lnTo>
                  <a:pt x="607456" y="3992166"/>
                </a:lnTo>
                <a:lnTo>
                  <a:pt x="610427" y="3984921"/>
                </a:lnTo>
                <a:lnTo>
                  <a:pt x="614567" y="3980326"/>
                </a:lnTo>
                <a:lnTo>
                  <a:pt x="618218" y="3980507"/>
                </a:lnTo>
                <a:cubicBezTo>
                  <a:pt x="629483" y="3979391"/>
                  <a:pt x="644502" y="3980507"/>
                  <a:pt x="659521" y="3980507"/>
                </a:cubicBezTo>
                <a:lnTo>
                  <a:pt x="659929" y="3980507"/>
                </a:lnTo>
                <a:lnTo>
                  <a:pt x="656176" y="3979391"/>
                </a:lnTo>
                <a:cubicBezTo>
                  <a:pt x="650544" y="3976600"/>
                  <a:pt x="642095" y="3975204"/>
                  <a:pt x="633178" y="3975065"/>
                </a:cubicBezTo>
                <a:lnTo>
                  <a:pt x="617558" y="3977006"/>
                </a:lnTo>
                <a:lnTo>
                  <a:pt x="630968" y="3962124"/>
                </a:lnTo>
                <a:cubicBezTo>
                  <a:pt x="637869" y="3959627"/>
                  <a:pt x="644154" y="3953511"/>
                  <a:pt x="650236" y="3946191"/>
                </a:cubicBezTo>
                <a:lnTo>
                  <a:pt x="653758" y="3941666"/>
                </a:lnTo>
                <a:lnTo>
                  <a:pt x="678821" y="3898648"/>
                </a:lnTo>
                <a:lnTo>
                  <a:pt x="688494" y="3869620"/>
                </a:lnTo>
                <a:cubicBezTo>
                  <a:pt x="694414" y="3846997"/>
                  <a:pt x="696304" y="3843752"/>
                  <a:pt x="710640" y="3834722"/>
                </a:cubicBezTo>
                <a:lnTo>
                  <a:pt x="718455" y="3830619"/>
                </a:lnTo>
                <a:lnTo>
                  <a:pt x="718513" y="3830520"/>
                </a:lnTo>
                <a:lnTo>
                  <a:pt x="728623" y="3799572"/>
                </a:lnTo>
                <a:cubicBezTo>
                  <a:pt x="732975" y="3790158"/>
                  <a:pt x="738173" y="3781236"/>
                  <a:pt x="743843" y="3771503"/>
                </a:cubicBezTo>
                <a:cubicBezTo>
                  <a:pt x="751404" y="3758526"/>
                  <a:pt x="757075" y="3748793"/>
                  <a:pt x="764635" y="3735816"/>
                </a:cubicBezTo>
                <a:lnTo>
                  <a:pt x="781621" y="3705509"/>
                </a:lnTo>
                <a:lnTo>
                  <a:pt x="751200" y="3687785"/>
                </a:lnTo>
                <a:lnTo>
                  <a:pt x="760524" y="3678229"/>
                </a:lnTo>
                <a:cubicBezTo>
                  <a:pt x="764839" y="3667707"/>
                  <a:pt x="771865" y="3658762"/>
                  <a:pt x="775645" y="3652274"/>
                </a:cubicBezTo>
                <a:cubicBezTo>
                  <a:pt x="779961" y="3641752"/>
                  <a:pt x="787807" y="3637632"/>
                  <a:pt x="792122" y="3627110"/>
                </a:cubicBezTo>
                <a:cubicBezTo>
                  <a:pt x="797257" y="3621411"/>
                  <a:pt x="802393" y="3615712"/>
                  <a:pt x="806173" y="3609223"/>
                </a:cubicBezTo>
                <a:cubicBezTo>
                  <a:pt x="819404" y="3586514"/>
                  <a:pt x="830744" y="3567048"/>
                  <a:pt x="842086" y="3547582"/>
                </a:cubicBezTo>
                <a:cubicBezTo>
                  <a:pt x="849646" y="3534605"/>
                  <a:pt x="855852" y="3520838"/>
                  <a:pt x="865588" y="3513474"/>
                </a:cubicBezTo>
                <a:cubicBezTo>
                  <a:pt x="865588" y="3513474"/>
                  <a:pt x="867478" y="3510231"/>
                  <a:pt x="869368" y="3506986"/>
                </a:cubicBezTo>
                <a:cubicBezTo>
                  <a:pt x="874754" y="3488396"/>
                  <a:pt x="889624" y="3475333"/>
                  <a:pt x="897721" y="3458322"/>
                </a:cubicBezTo>
                <a:cubicBezTo>
                  <a:pt x="905816" y="3441310"/>
                  <a:pt x="915266" y="3425090"/>
                  <a:pt x="926073" y="3409658"/>
                </a:cubicBezTo>
                <a:cubicBezTo>
                  <a:pt x="958491" y="3363363"/>
                  <a:pt x="982242" y="3316364"/>
                  <a:pt x="1011949" y="3268489"/>
                </a:cubicBezTo>
                <a:cubicBezTo>
                  <a:pt x="1011949" y="3268489"/>
                  <a:pt x="1010595" y="3267700"/>
                  <a:pt x="1012484" y="3264456"/>
                </a:cubicBezTo>
                <a:cubicBezTo>
                  <a:pt x="1007884" y="3266120"/>
                  <a:pt x="1007349" y="3270155"/>
                  <a:pt x="1003569" y="3276643"/>
                </a:cubicBezTo>
                <a:cubicBezTo>
                  <a:pt x="1001679" y="3279887"/>
                  <a:pt x="1000323" y="3279097"/>
                  <a:pt x="1000323" y="3279097"/>
                </a:cubicBezTo>
                <a:cubicBezTo>
                  <a:pt x="998968" y="3278308"/>
                  <a:pt x="996259" y="3276729"/>
                  <a:pt x="999504" y="3274274"/>
                </a:cubicBezTo>
                <a:cubicBezTo>
                  <a:pt x="1001394" y="3271031"/>
                  <a:pt x="1000573" y="3266207"/>
                  <a:pt x="1002463" y="3262962"/>
                </a:cubicBezTo>
                <a:cubicBezTo>
                  <a:pt x="1015160" y="3244287"/>
                  <a:pt x="1020545" y="3225697"/>
                  <a:pt x="1031886" y="3206231"/>
                </a:cubicBezTo>
                <a:cubicBezTo>
                  <a:pt x="1065909" y="3147834"/>
                  <a:pt x="1101822" y="3086193"/>
                  <a:pt x="1135845" y="3027796"/>
                </a:cubicBezTo>
                <a:cubicBezTo>
                  <a:pt x="1147185" y="3008331"/>
                  <a:pt x="1155280" y="2991319"/>
                  <a:pt x="1154176" y="2977639"/>
                </a:cubicBezTo>
                <a:cubicBezTo>
                  <a:pt x="1149574" y="2979305"/>
                  <a:pt x="1145794" y="2985793"/>
                  <a:pt x="1142549" y="2988248"/>
                </a:cubicBezTo>
                <a:cubicBezTo>
                  <a:pt x="1128498" y="3006134"/>
                  <a:pt x="1124718" y="3012622"/>
                  <a:pt x="1129068" y="3023848"/>
                </a:cubicBezTo>
                <a:cubicBezTo>
                  <a:pt x="1129889" y="3028672"/>
                  <a:pt x="1127998" y="3031917"/>
                  <a:pt x="1124753" y="3034370"/>
                </a:cubicBezTo>
                <a:cubicBezTo>
                  <a:pt x="1116373" y="3042524"/>
                  <a:pt x="1110167" y="3056291"/>
                  <a:pt x="1104496" y="3066024"/>
                </a:cubicBezTo>
                <a:cubicBezTo>
                  <a:pt x="1093155" y="3085490"/>
                  <a:pt x="1083705" y="3101710"/>
                  <a:pt x="1068298" y="3118808"/>
                </a:cubicBezTo>
                <a:cubicBezTo>
                  <a:pt x="1063163" y="3124507"/>
                  <a:pt x="1054248" y="3136695"/>
                  <a:pt x="1053712" y="3140728"/>
                </a:cubicBezTo>
                <a:cubicBezTo>
                  <a:pt x="1050217" y="3156074"/>
                  <a:pt x="1038056" y="3170716"/>
                  <a:pt x="1035096" y="3182029"/>
                </a:cubicBezTo>
                <a:cubicBezTo>
                  <a:pt x="1032670" y="3189306"/>
                  <a:pt x="1028890" y="3195794"/>
                  <a:pt x="1023755" y="3201494"/>
                </a:cubicBezTo>
                <a:cubicBezTo>
                  <a:pt x="1013483" y="3212892"/>
                  <a:pt x="1007813" y="3222624"/>
                  <a:pt x="1002963" y="3237181"/>
                </a:cubicBezTo>
                <a:cubicBezTo>
                  <a:pt x="998648" y="3247703"/>
                  <a:pt x="994867" y="3254192"/>
                  <a:pt x="986487" y="3262346"/>
                </a:cubicBezTo>
                <a:cubicBezTo>
                  <a:pt x="970260" y="3274619"/>
                  <a:pt x="955674" y="3296539"/>
                  <a:pt x="943798" y="3320038"/>
                </a:cubicBezTo>
                <a:cubicBezTo>
                  <a:pt x="940018" y="3326527"/>
                  <a:pt x="937592" y="3333805"/>
                  <a:pt x="937058" y="3337839"/>
                </a:cubicBezTo>
                <a:cubicBezTo>
                  <a:pt x="933027" y="3357219"/>
                  <a:pt x="924932" y="3374229"/>
                  <a:pt x="915481" y="3390451"/>
                </a:cubicBezTo>
                <a:cubicBezTo>
                  <a:pt x="906030" y="3406672"/>
                  <a:pt x="894689" y="3426138"/>
                  <a:pt x="885239" y="3442358"/>
                </a:cubicBezTo>
                <a:cubicBezTo>
                  <a:pt x="873897" y="3461825"/>
                  <a:pt x="859312" y="3483745"/>
                  <a:pt x="843905" y="3500842"/>
                </a:cubicBezTo>
                <a:cubicBezTo>
                  <a:pt x="840125" y="3507331"/>
                  <a:pt x="836345" y="3513819"/>
                  <a:pt x="834454" y="3517063"/>
                </a:cubicBezTo>
                <a:cubicBezTo>
                  <a:pt x="828784" y="3526796"/>
                  <a:pt x="825539" y="3529251"/>
                  <a:pt x="820938" y="3530916"/>
                </a:cubicBezTo>
                <a:cubicBezTo>
                  <a:pt x="835524" y="3508995"/>
                  <a:pt x="840909" y="3490406"/>
                  <a:pt x="852250" y="3470939"/>
                </a:cubicBezTo>
                <a:cubicBezTo>
                  <a:pt x="866016" y="3444197"/>
                  <a:pt x="879783" y="3417453"/>
                  <a:pt x="890303" y="3393164"/>
                </a:cubicBezTo>
                <a:cubicBezTo>
                  <a:pt x="898399" y="3376153"/>
                  <a:pt x="906495" y="3359143"/>
                  <a:pt x="914590" y="3342131"/>
                </a:cubicBezTo>
                <a:cubicBezTo>
                  <a:pt x="924576" y="3321875"/>
                  <a:pt x="936737" y="3307234"/>
                  <a:pt x="944832" y="3290222"/>
                </a:cubicBezTo>
                <a:cubicBezTo>
                  <a:pt x="951038" y="3276456"/>
                  <a:pt x="960774" y="3269092"/>
                  <a:pt x="970225" y="3252871"/>
                </a:cubicBezTo>
                <a:cubicBezTo>
                  <a:pt x="974540" y="3242349"/>
                  <a:pt x="983456" y="3230161"/>
                  <a:pt x="991016" y="3217184"/>
                </a:cubicBezTo>
                <a:cubicBezTo>
                  <a:pt x="992907" y="3213940"/>
                  <a:pt x="992907" y="3213940"/>
                  <a:pt x="994797" y="3210695"/>
                </a:cubicBezTo>
                <a:cubicBezTo>
                  <a:pt x="1009133" y="3201665"/>
                  <a:pt x="1017229" y="3184655"/>
                  <a:pt x="1023970" y="3166855"/>
                </a:cubicBezTo>
                <a:cubicBezTo>
                  <a:pt x="1028820" y="3152298"/>
                  <a:pt x="1037735" y="3140111"/>
                  <a:pt x="1041230" y="3124765"/>
                </a:cubicBezTo>
                <a:cubicBezTo>
                  <a:pt x="1041230" y="3124765"/>
                  <a:pt x="1043120" y="3121521"/>
                  <a:pt x="1046366" y="3119067"/>
                </a:cubicBezTo>
                <a:cubicBezTo>
                  <a:pt x="1049611" y="3116611"/>
                  <a:pt x="1051501" y="3113368"/>
                  <a:pt x="1053391" y="3110123"/>
                </a:cubicBezTo>
                <a:cubicBezTo>
                  <a:pt x="1070938" y="3076891"/>
                  <a:pt x="1095260" y="3047606"/>
                  <a:pt x="1111451" y="3013584"/>
                </a:cubicBezTo>
                <a:cubicBezTo>
                  <a:pt x="1119012" y="3000607"/>
                  <a:pt x="1126857" y="2996488"/>
                  <a:pt x="1131173" y="2985966"/>
                </a:cubicBezTo>
                <a:cubicBezTo>
                  <a:pt x="1136844" y="2976232"/>
                  <a:pt x="1144404" y="2963256"/>
                  <a:pt x="1150075" y="2953522"/>
                </a:cubicBezTo>
                <a:cubicBezTo>
                  <a:pt x="1162770" y="2934846"/>
                  <a:pt x="1166801" y="2915467"/>
                  <a:pt x="1178962" y="2900825"/>
                </a:cubicBezTo>
                <a:cubicBezTo>
                  <a:pt x="1182743" y="2894336"/>
                  <a:pt x="1184633" y="2891092"/>
                  <a:pt x="1186523" y="2887848"/>
                </a:cubicBezTo>
                <a:cubicBezTo>
                  <a:pt x="1188413" y="2884604"/>
                  <a:pt x="1188947" y="2880569"/>
                  <a:pt x="1193548" y="2878905"/>
                </a:cubicBezTo>
                <a:cubicBezTo>
                  <a:pt x="1194903" y="2879694"/>
                  <a:pt x="1195724" y="2884517"/>
                  <a:pt x="1193834" y="2887762"/>
                </a:cubicBezTo>
                <a:cubicBezTo>
                  <a:pt x="1189518" y="2898284"/>
                  <a:pt x="1187913" y="2910386"/>
                  <a:pt x="1180353" y="2923362"/>
                </a:cubicBezTo>
                <a:cubicBezTo>
                  <a:pt x="1176572" y="2929851"/>
                  <a:pt x="1179283" y="2931430"/>
                  <a:pt x="1176857" y="2938708"/>
                </a:cubicBezTo>
                <a:cubicBezTo>
                  <a:pt x="1190374" y="2924856"/>
                  <a:pt x="1199825" y="2908634"/>
                  <a:pt x="1210630" y="2893202"/>
                </a:cubicBezTo>
                <a:lnTo>
                  <a:pt x="1214107" y="2888887"/>
                </a:lnTo>
                <a:lnTo>
                  <a:pt x="1211353" y="2887283"/>
                </a:lnTo>
                <a:lnTo>
                  <a:pt x="1220677" y="2877727"/>
                </a:lnTo>
                <a:cubicBezTo>
                  <a:pt x="1224993" y="2867205"/>
                  <a:pt x="1232018" y="2858260"/>
                  <a:pt x="1235799" y="2851772"/>
                </a:cubicBezTo>
                <a:cubicBezTo>
                  <a:pt x="1240114" y="2841250"/>
                  <a:pt x="1247960" y="2837130"/>
                  <a:pt x="1252276" y="2826608"/>
                </a:cubicBezTo>
                <a:cubicBezTo>
                  <a:pt x="1257411" y="2820909"/>
                  <a:pt x="1262546" y="2815209"/>
                  <a:pt x="1266326" y="2808721"/>
                </a:cubicBezTo>
                <a:cubicBezTo>
                  <a:pt x="1279557" y="2786012"/>
                  <a:pt x="1290898" y="2766546"/>
                  <a:pt x="1302239" y="2747080"/>
                </a:cubicBezTo>
                <a:cubicBezTo>
                  <a:pt x="1309800" y="2734103"/>
                  <a:pt x="1316006" y="2720336"/>
                  <a:pt x="1325742" y="2712972"/>
                </a:cubicBezTo>
                <a:cubicBezTo>
                  <a:pt x="1325742" y="2712972"/>
                  <a:pt x="1327632" y="2709729"/>
                  <a:pt x="1329522" y="2706484"/>
                </a:cubicBezTo>
                <a:cubicBezTo>
                  <a:pt x="1334907" y="2687894"/>
                  <a:pt x="1349778" y="2674831"/>
                  <a:pt x="1357874" y="2657820"/>
                </a:cubicBezTo>
                <a:cubicBezTo>
                  <a:pt x="1365969" y="2640809"/>
                  <a:pt x="1375420" y="2624588"/>
                  <a:pt x="1386227" y="2609156"/>
                </a:cubicBezTo>
                <a:cubicBezTo>
                  <a:pt x="1418644" y="2562861"/>
                  <a:pt x="1442396" y="2515861"/>
                  <a:pt x="1472103" y="2467987"/>
                </a:cubicBezTo>
                <a:cubicBezTo>
                  <a:pt x="1472103" y="2467987"/>
                  <a:pt x="1470748" y="2467198"/>
                  <a:pt x="1472638" y="2463954"/>
                </a:cubicBezTo>
                <a:cubicBezTo>
                  <a:pt x="1468037" y="2465619"/>
                  <a:pt x="1467503" y="2469653"/>
                  <a:pt x="1463723" y="2476141"/>
                </a:cubicBezTo>
                <a:cubicBezTo>
                  <a:pt x="1461833" y="2479385"/>
                  <a:pt x="1460477" y="2478595"/>
                  <a:pt x="1460477" y="2478595"/>
                </a:cubicBezTo>
                <a:cubicBezTo>
                  <a:pt x="1459122" y="2477806"/>
                  <a:pt x="1456412" y="2476227"/>
                  <a:pt x="1459657" y="2473772"/>
                </a:cubicBezTo>
                <a:cubicBezTo>
                  <a:pt x="1461547" y="2470529"/>
                  <a:pt x="1460727" y="2465705"/>
                  <a:pt x="1462617" y="2462461"/>
                </a:cubicBezTo>
                <a:cubicBezTo>
                  <a:pt x="1475314" y="2443785"/>
                  <a:pt x="1480699" y="2425195"/>
                  <a:pt x="1492040" y="2405730"/>
                </a:cubicBezTo>
                <a:lnTo>
                  <a:pt x="1515028" y="2366271"/>
                </a:lnTo>
                <a:lnTo>
                  <a:pt x="1513667" y="2365479"/>
                </a:lnTo>
                <a:lnTo>
                  <a:pt x="1500642" y="2370194"/>
                </a:lnTo>
                <a:lnTo>
                  <a:pt x="1495249" y="2381527"/>
                </a:lnTo>
                <a:cubicBezTo>
                  <a:pt x="1492824" y="2388804"/>
                  <a:pt x="1489044" y="2395292"/>
                  <a:pt x="1483909" y="2400992"/>
                </a:cubicBezTo>
                <a:cubicBezTo>
                  <a:pt x="1473637" y="2412390"/>
                  <a:pt x="1467967" y="2422122"/>
                  <a:pt x="1463117" y="2436679"/>
                </a:cubicBezTo>
                <a:cubicBezTo>
                  <a:pt x="1458801" y="2447201"/>
                  <a:pt x="1455021" y="2453690"/>
                  <a:pt x="1446641" y="2461844"/>
                </a:cubicBezTo>
                <a:cubicBezTo>
                  <a:pt x="1430414" y="2474116"/>
                  <a:pt x="1415828" y="2496038"/>
                  <a:pt x="1403952" y="2519536"/>
                </a:cubicBezTo>
                <a:cubicBezTo>
                  <a:pt x="1400171" y="2526025"/>
                  <a:pt x="1397746" y="2533303"/>
                  <a:pt x="1397212" y="2537338"/>
                </a:cubicBezTo>
                <a:cubicBezTo>
                  <a:pt x="1393181" y="2556717"/>
                  <a:pt x="1385085" y="2573727"/>
                  <a:pt x="1375634" y="2589949"/>
                </a:cubicBezTo>
                <a:cubicBezTo>
                  <a:pt x="1366184" y="2606171"/>
                  <a:pt x="1354843" y="2625636"/>
                  <a:pt x="1345392" y="2641857"/>
                </a:cubicBezTo>
                <a:cubicBezTo>
                  <a:pt x="1334051" y="2661323"/>
                  <a:pt x="1319465" y="2683243"/>
                  <a:pt x="1304059" y="2700340"/>
                </a:cubicBezTo>
                <a:cubicBezTo>
                  <a:pt x="1300278" y="2706829"/>
                  <a:pt x="1296498" y="2713317"/>
                  <a:pt x="1294608" y="2716561"/>
                </a:cubicBezTo>
                <a:cubicBezTo>
                  <a:pt x="1288938" y="2726294"/>
                  <a:pt x="1285692" y="2728749"/>
                  <a:pt x="1281092" y="2730413"/>
                </a:cubicBezTo>
                <a:cubicBezTo>
                  <a:pt x="1295678" y="2708493"/>
                  <a:pt x="1301063" y="2689904"/>
                  <a:pt x="1312404" y="2670437"/>
                </a:cubicBezTo>
                <a:cubicBezTo>
                  <a:pt x="1326170" y="2643695"/>
                  <a:pt x="1339936" y="2616951"/>
                  <a:pt x="1350457" y="2592662"/>
                </a:cubicBezTo>
                <a:cubicBezTo>
                  <a:pt x="1358553" y="2575651"/>
                  <a:pt x="1366648" y="2558641"/>
                  <a:pt x="1374743" y="2541629"/>
                </a:cubicBezTo>
                <a:cubicBezTo>
                  <a:pt x="1384730" y="2521374"/>
                  <a:pt x="1396891" y="2506732"/>
                  <a:pt x="1404986" y="2489721"/>
                </a:cubicBezTo>
                <a:cubicBezTo>
                  <a:pt x="1411192" y="2475954"/>
                  <a:pt x="1420928" y="2468590"/>
                  <a:pt x="1430378" y="2452370"/>
                </a:cubicBezTo>
                <a:cubicBezTo>
                  <a:pt x="1434694" y="2441847"/>
                  <a:pt x="1443609" y="2429659"/>
                  <a:pt x="1451170" y="2416682"/>
                </a:cubicBezTo>
                <a:cubicBezTo>
                  <a:pt x="1453060" y="2413438"/>
                  <a:pt x="1453060" y="2413438"/>
                  <a:pt x="1454951" y="2410193"/>
                </a:cubicBezTo>
                <a:cubicBezTo>
                  <a:pt x="1462118" y="2405679"/>
                  <a:pt x="1467726" y="2399169"/>
                  <a:pt x="1472385" y="2391562"/>
                </a:cubicBezTo>
                <a:lnTo>
                  <a:pt x="1473418" y="2389345"/>
                </a:lnTo>
                <a:lnTo>
                  <a:pt x="1456736" y="2406727"/>
                </a:lnTo>
                <a:cubicBezTo>
                  <a:pt x="1451391" y="2408501"/>
                  <a:pt x="1446854" y="2406944"/>
                  <a:pt x="1442520" y="2406591"/>
                </a:cubicBezTo>
                <a:cubicBezTo>
                  <a:pt x="1436832" y="2405450"/>
                  <a:pt x="1429932" y="2407949"/>
                  <a:pt x="1422425" y="2412265"/>
                </a:cubicBezTo>
                <a:lnTo>
                  <a:pt x="1408283" y="2422151"/>
                </a:lnTo>
                <a:lnTo>
                  <a:pt x="1409643" y="2411891"/>
                </a:lnTo>
                <a:cubicBezTo>
                  <a:pt x="1415029" y="2393301"/>
                  <a:pt x="1422589" y="2380325"/>
                  <a:pt x="1435571" y="2370506"/>
                </a:cubicBezTo>
                <a:cubicBezTo>
                  <a:pt x="1438816" y="2368051"/>
                  <a:pt x="1442061" y="2365596"/>
                  <a:pt x="1447196" y="2359898"/>
                </a:cubicBezTo>
                <a:cubicBezTo>
                  <a:pt x="1448552" y="2360688"/>
                  <a:pt x="1451797" y="2358232"/>
                  <a:pt x="1451797" y="2358232"/>
                </a:cubicBezTo>
                <a:cubicBezTo>
                  <a:pt x="1461248" y="2342011"/>
                  <a:pt x="1472874" y="2331403"/>
                  <a:pt x="1479080" y="2317635"/>
                </a:cubicBezTo>
                <a:cubicBezTo>
                  <a:pt x="1485284" y="2303870"/>
                  <a:pt x="1491490" y="2290103"/>
                  <a:pt x="1494450" y="2278791"/>
                </a:cubicBezTo>
                <a:cubicBezTo>
                  <a:pt x="1500371" y="2256166"/>
                  <a:pt x="1506041" y="2246434"/>
                  <a:pt x="1520912" y="2233370"/>
                </a:cubicBezTo>
                <a:cubicBezTo>
                  <a:pt x="1527403" y="2228462"/>
                  <a:pt x="1531183" y="2221974"/>
                  <a:pt x="1536854" y="2212240"/>
                </a:cubicBezTo>
                <a:lnTo>
                  <a:pt x="1543200" y="2201348"/>
                </a:lnTo>
                <a:lnTo>
                  <a:pt x="1546923" y="2197727"/>
                </a:lnTo>
                <a:cubicBezTo>
                  <a:pt x="1551522" y="2196062"/>
                  <a:pt x="1556659" y="2190362"/>
                  <a:pt x="1555588" y="2198430"/>
                </a:cubicBezTo>
                <a:cubicBezTo>
                  <a:pt x="1555053" y="2202463"/>
                  <a:pt x="1557764" y="2204042"/>
                  <a:pt x="1555874" y="2207287"/>
                </a:cubicBezTo>
                <a:cubicBezTo>
                  <a:pt x="1552093" y="2213776"/>
                  <a:pt x="1549668" y="2221054"/>
                  <a:pt x="1546423" y="2223508"/>
                </a:cubicBezTo>
                <a:cubicBezTo>
                  <a:pt x="1536151" y="2234907"/>
                  <a:pt x="1527236" y="2247093"/>
                  <a:pt x="1518321" y="2259281"/>
                </a:cubicBezTo>
                <a:cubicBezTo>
                  <a:pt x="1509939" y="2267434"/>
                  <a:pt x="1511295" y="2268224"/>
                  <a:pt x="1511579" y="2277082"/>
                </a:cubicBezTo>
                <a:cubicBezTo>
                  <a:pt x="1514290" y="2278661"/>
                  <a:pt x="1516466" y="2284273"/>
                  <a:pt x="1514040" y="2291551"/>
                </a:cubicBezTo>
                <a:cubicBezTo>
                  <a:pt x="1508370" y="2301284"/>
                  <a:pt x="1507301" y="2309352"/>
                  <a:pt x="1499739" y="2322330"/>
                </a:cubicBezTo>
                <a:cubicBezTo>
                  <a:pt x="1494604" y="2328028"/>
                  <a:pt x="1490289" y="2338551"/>
                  <a:pt x="1483264" y="2347494"/>
                </a:cubicBezTo>
                <a:cubicBezTo>
                  <a:pt x="1479483" y="2353983"/>
                  <a:pt x="1482193" y="2355562"/>
                  <a:pt x="1483548" y="2356351"/>
                </a:cubicBezTo>
                <a:cubicBezTo>
                  <a:pt x="1486258" y="2357931"/>
                  <a:pt x="1489503" y="2355475"/>
                  <a:pt x="1491394" y="2352230"/>
                </a:cubicBezTo>
                <a:cubicBezTo>
                  <a:pt x="1495174" y="2345742"/>
                  <a:pt x="1493819" y="2344953"/>
                  <a:pt x="1495709" y="2341708"/>
                </a:cubicBezTo>
                <a:cubicBezTo>
                  <a:pt x="1502449" y="2323908"/>
                  <a:pt x="1511366" y="2311720"/>
                  <a:pt x="1522456" y="2305147"/>
                </a:cubicBezTo>
                <a:cubicBezTo>
                  <a:pt x="1527057" y="2303482"/>
                  <a:pt x="1525987" y="2311548"/>
                  <a:pt x="1532478" y="2306640"/>
                </a:cubicBezTo>
                <a:cubicBezTo>
                  <a:pt x="1538149" y="2296906"/>
                  <a:pt x="1543819" y="2287173"/>
                  <a:pt x="1549490" y="2277440"/>
                </a:cubicBezTo>
                <a:cubicBezTo>
                  <a:pt x="1554624" y="2271741"/>
                  <a:pt x="1557584" y="2260429"/>
                  <a:pt x="1565965" y="2252276"/>
                </a:cubicBezTo>
                <a:cubicBezTo>
                  <a:pt x="1575702" y="2244912"/>
                  <a:pt x="1572171" y="2238509"/>
                  <a:pt x="1577842" y="2228776"/>
                </a:cubicBezTo>
                <a:cubicBezTo>
                  <a:pt x="1596208" y="2200368"/>
                  <a:pt x="1607264" y="2172045"/>
                  <a:pt x="1623740" y="2146880"/>
                </a:cubicBezTo>
                <a:cubicBezTo>
                  <a:pt x="1631300" y="2133902"/>
                  <a:pt x="1636971" y="2124170"/>
                  <a:pt x="1644531" y="2111193"/>
                </a:cubicBezTo>
                <a:cubicBezTo>
                  <a:pt x="1655872" y="2091728"/>
                  <a:pt x="1665323" y="2075506"/>
                  <a:pt x="1669889" y="2052093"/>
                </a:cubicBezTo>
                <a:cubicBezTo>
                  <a:pt x="1673134" y="2049638"/>
                  <a:pt x="1675844" y="2051218"/>
                  <a:pt x="1677734" y="2047974"/>
                </a:cubicBezTo>
                <a:cubicBezTo>
                  <a:pt x="1692070" y="2038944"/>
                  <a:pt x="1693960" y="2035700"/>
                  <a:pt x="1699881" y="2013076"/>
                </a:cubicBezTo>
                <a:cubicBezTo>
                  <a:pt x="1700952" y="2005009"/>
                  <a:pt x="1703911" y="1993696"/>
                  <a:pt x="1709582" y="1983964"/>
                </a:cubicBezTo>
                <a:cubicBezTo>
                  <a:pt x="1713898" y="1973441"/>
                  <a:pt x="1714967" y="1965374"/>
                  <a:pt x="1720102" y="1959675"/>
                </a:cubicBezTo>
                <a:cubicBezTo>
                  <a:pt x="1732264" y="1945032"/>
                  <a:pt x="1743604" y="1925567"/>
                  <a:pt x="1757406" y="1920571"/>
                </a:cubicBezTo>
                <a:cubicBezTo>
                  <a:pt x="1765252" y="1916452"/>
                  <a:pt x="1773632" y="1908298"/>
                  <a:pt x="1777948" y="1897776"/>
                </a:cubicBezTo>
                <a:cubicBezTo>
                  <a:pt x="1779017" y="1889707"/>
                  <a:pt x="1782798" y="1883219"/>
                  <a:pt x="1786578" y="1876731"/>
                </a:cubicBezTo>
                <a:cubicBezTo>
                  <a:pt x="1792249" y="1866998"/>
                  <a:pt x="1794674" y="1859719"/>
                  <a:pt x="1791963" y="1858140"/>
                </a:cubicBezTo>
                <a:cubicBezTo>
                  <a:pt x="1791144" y="1853317"/>
                  <a:pt x="1791679" y="1849284"/>
                  <a:pt x="1788968" y="1847704"/>
                </a:cubicBezTo>
                <a:cubicBezTo>
                  <a:pt x="1787328" y="1838058"/>
                  <a:pt x="1796244" y="1825870"/>
                  <a:pt x="1804090" y="1821751"/>
                </a:cubicBezTo>
                <a:cubicBezTo>
                  <a:pt x="1808690" y="1820086"/>
                  <a:pt x="1814645" y="1819209"/>
                  <a:pt x="1818425" y="1812721"/>
                </a:cubicBezTo>
                <a:cubicBezTo>
                  <a:pt x="1824096" y="1802988"/>
                  <a:pt x="1827876" y="1796499"/>
                  <a:pt x="1830301" y="1789222"/>
                </a:cubicBezTo>
                <a:cubicBezTo>
                  <a:pt x="1833263" y="1777909"/>
                  <a:pt x="1845423" y="1763267"/>
                  <a:pt x="1847027" y="1751166"/>
                </a:cubicBezTo>
                <a:cubicBezTo>
                  <a:pt x="1848918" y="1747922"/>
                  <a:pt x="1850808" y="1744677"/>
                  <a:pt x="1854054" y="1742222"/>
                </a:cubicBezTo>
                <a:cubicBezTo>
                  <a:pt x="1862434" y="1734068"/>
                  <a:pt x="1867035" y="1732405"/>
                  <a:pt x="1871100" y="1734773"/>
                </a:cubicBezTo>
                <a:cubicBezTo>
                  <a:pt x="1872455" y="1735563"/>
                  <a:pt x="1877056" y="1733897"/>
                  <a:pt x="1879481" y="1726619"/>
                </a:cubicBezTo>
                <a:cubicBezTo>
                  <a:pt x="1881621" y="1710483"/>
                  <a:pt x="1888361" y="1692683"/>
                  <a:pt x="1895102" y="1674882"/>
                </a:cubicBezTo>
                <a:cubicBezTo>
                  <a:pt x="1896992" y="1671639"/>
                  <a:pt x="1897527" y="1667606"/>
                  <a:pt x="1896171" y="1666815"/>
                </a:cubicBezTo>
                <a:cubicBezTo>
                  <a:pt x="1894817" y="1666026"/>
                  <a:pt x="1892926" y="1669270"/>
                  <a:pt x="1889682" y="1671724"/>
                </a:cubicBezTo>
                <a:cubicBezTo>
                  <a:pt x="1882121" y="1684702"/>
                  <a:pt x="1867249" y="1697765"/>
                  <a:pt x="1861864" y="1716354"/>
                </a:cubicBezTo>
                <a:cubicBezTo>
                  <a:pt x="1859973" y="1719599"/>
                  <a:pt x="1856193" y="1726088"/>
                  <a:pt x="1854838" y="1725299"/>
                </a:cubicBezTo>
                <a:cubicBezTo>
                  <a:pt x="1850772" y="1722930"/>
                  <a:pt x="1845102" y="1732662"/>
                  <a:pt x="1841322" y="1739151"/>
                </a:cubicBezTo>
                <a:cubicBezTo>
                  <a:pt x="1837541" y="1745639"/>
                  <a:pt x="1832942" y="1747304"/>
                  <a:pt x="1832121" y="1742482"/>
                </a:cubicBezTo>
                <a:cubicBezTo>
                  <a:pt x="1830766" y="1741693"/>
                  <a:pt x="1833191" y="1734413"/>
                  <a:pt x="1832371" y="1729590"/>
                </a:cubicBezTo>
                <a:cubicBezTo>
                  <a:pt x="1828591" y="1736080"/>
                  <a:pt x="1825345" y="1738533"/>
                  <a:pt x="1824811" y="1742567"/>
                </a:cubicBezTo>
                <a:cubicBezTo>
                  <a:pt x="1823740" y="1750635"/>
                  <a:pt x="1816715" y="1759578"/>
                  <a:pt x="1812935" y="1766066"/>
                </a:cubicBezTo>
                <a:cubicBezTo>
                  <a:pt x="1808618" y="1776590"/>
                  <a:pt x="1800773" y="1780709"/>
                  <a:pt x="1796458" y="1791231"/>
                </a:cubicBezTo>
                <a:cubicBezTo>
                  <a:pt x="1790253" y="1804997"/>
                  <a:pt x="1786722" y="1798595"/>
                  <a:pt x="1780231" y="1803505"/>
                </a:cubicBezTo>
                <a:lnTo>
                  <a:pt x="1772230" y="1814442"/>
                </a:lnTo>
                <a:lnTo>
                  <a:pt x="1791489" y="1778297"/>
                </a:lnTo>
                <a:cubicBezTo>
                  <a:pt x="1794450" y="1766986"/>
                  <a:pt x="1801475" y="1758043"/>
                  <a:pt x="1809321" y="1753923"/>
                </a:cubicBezTo>
                <a:cubicBezTo>
                  <a:pt x="1815813" y="1749014"/>
                  <a:pt x="1818237" y="1741736"/>
                  <a:pt x="1817417" y="1736912"/>
                </a:cubicBezTo>
                <a:cubicBezTo>
                  <a:pt x="1815242" y="1731299"/>
                  <a:pt x="1819022" y="1724811"/>
                  <a:pt x="1824692" y="1715078"/>
                </a:cubicBezTo>
                <a:cubicBezTo>
                  <a:pt x="1836034" y="1695612"/>
                  <a:pt x="1846018" y="1675357"/>
                  <a:pt x="1862781" y="1659050"/>
                </a:cubicBezTo>
                <a:cubicBezTo>
                  <a:pt x="1862781" y="1659050"/>
                  <a:pt x="1864671" y="1655806"/>
                  <a:pt x="1864671" y="1655806"/>
                </a:cubicBezTo>
                <a:cubicBezTo>
                  <a:pt x="1882216" y="1622573"/>
                  <a:pt x="1903294" y="1595743"/>
                  <a:pt x="1920305" y="1566545"/>
                </a:cubicBezTo>
                <a:cubicBezTo>
                  <a:pt x="1924085" y="1560056"/>
                  <a:pt x="1925975" y="1556812"/>
                  <a:pt x="1923266" y="1555234"/>
                </a:cubicBezTo>
                <a:lnTo>
                  <a:pt x="1924152" y="1551341"/>
                </a:lnTo>
                <a:lnTo>
                  <a:pt x="1926058" y="1562553"/>
                </a:lnTo>
                <a:cubicBezTo>
                  <a:pt x="1922278" y="1569042"/>
                  <a:pt x="1916608" y="1578775"/>
                  <a:pt x="1910937" y="1588507"/>
                </a:cubicBezTo>
                <a:cubicBezTo>
                  <a:pt x="1907157" y="1594996"/>
                  <a:pt x="1905266" y="1598241"/>
                  <a:pt x="1907977" y="1599820"/>
                </a:cubicBezTo>
                <a:cubicBezTo>
                  <a:pt x="1910687" y="1601399"/>
                  <a:pt x="1911222" y="1597365"/>
                  <a:pt x="1915003" y="1590876"/>
                </a:cubicBezTo>
                <a:cubicBezTo>
                  <a:pt x="1916893" y="1587632"/>
                  <a:pt x="1922028" y="1581933"/>
                  <a:pt x="1921209" y="1577109"/>
                </a:cubicBezTo>
                <a:cubicBezTo>
                  <a:pt x="1923633" y="1569831"/>
                  <a:pt x="1927413" y="1563342"/>
                  <a:pt x="1930659" y="1560888"/>
                </a:cubicBezTo>
                <a:cubicBezTo>
                  <a:pt x="1937684" y="1551945"/>
                  <a:pt x="1943355" y="1542212"/>
                  <a:pt x="1947135" y="1535723"/>
                </a:cubicBezTo>
                <a:cubicBezTo>
                  <a:pt x="1950916" y="1529234"/>
                  <a:pt x="1956051" y="1523536"/>
                  <a:pt x="1959297" y="1521081"/>
                </a:cubicBezTo>
                <a:cubicBezTo>
                  <a:pt x="1974168" y="1508018"/>
                  <a:pt x="1989039" y="1494955"/>
                  <a:pt x="2002305" y="1493993"/>
                </a:cubicBezTo>
                <a:cubicBezTo>
                  <a:pt x="1999880" y="1501270"/>
                  <a:pt x="1997990" y="1504515"/>
                  <a:pt x="1996099" y="1507760"/>
                </a:cubicBezTo>
                <a:cubicBezTo>
                  <a:pt x="1984759" y="1527225"/>
                  <a:pt x="1975308" y="1543445"/>
                  <a:pt x="1965857" y="1559668"/>
                </a:cubicBezTo>
                <a:cubicBezTo>
                  <a:pt x="1960722" y="1565368"/>
                  <a:pt x="1959653" y="1573435"/>
                  <a:pt x="1960472" y="1578258"/>
                </a:cubicBezTo>
                <a:cubicBezTo>
                  <a:pt x="1971813" y="1558792"/>
                  <a:pt x="1983154" y="1539327"/>
                  <a:pt x="1994495" y="1519861"/>
                </a:cubicBezTo>
                <a:cubicBezTo>
                  <a:pt x="2005835" y="1500396"/>
                  <a:pt x="2018533" y="1481719"/>
                  <a:pt x="2028517" y="1461464"/>
                </a:cubicBezTo>
                <a:cubicBezTo>
                  <a:pt x="2038504" y="1441209"/>
                  <a:pt x="2052020" y="1427357"/>
                  <a:pt x="2063361" y="1407890"/>
                </a:cubicBezTo>
                <a:cubicBezTo>
                  <a:pt x="2078482" y="1381937"/>
                  <a:pt x="2093603" y="1355982"/>
                  <a:pt x="2108725" y="1330028"/>
                </a:cubicBezTo>
                <a:cubicBezTo>
                  <a:pt x="2114395" y="1320296"/>
                  <a:pt x="2120886" y="1315386"/>
                  <a:pt x="2123310" y="1308107"/>
                </a:cubicBezTo>
                <a:cubicBezTo>
                  <a:pt x="2133832" y="1283819"/>
                  <a:pt x="2148418" y="1261899"/>
                  <a:pt x="2152982" y="1238485"/>
                </a:cubicBezTo>
                <a:cubicBezTo>
                  <a:pt x="2153518" y="1234452"/>
                  <a:pt x="2156763" y="1231996"/>
                  <a:pt x="2159473" y="1233576"/>
                </a:cubicBezTo>
                <a:cubicBezTo>
                  <a:pt x="2160828" y="1234365"/>
                  <a:pt x="2161649" y="1239189"/>
                  <a:pt x="2168140" y="1234280"/>
                </a:cubicBezTo>
                <a:lnTo>
                  <a:pt x="2182078" y="1214374"/>
                </a:lnTo>
                <a:lnTo>
                  <a:pt x="2168626" y="1206538"/>
                </a:lnTo>
                <a:lnTo>
                  <a:pt x="2168957" y="1205827"/>
                </a:lnTo>
                <a:cubicBezTo>
                  <a:pt x="2173807" y="1191271"/>
                  <a:pt x="2182722" y="1179083"/>
                  <a:pt x="2186217" y="1163737"/>
                </a:cubicBezTo>
                <a:cubicBezTo>
                  <a:pt x="2186217" y="1163737"/>
                  <a:pt x="2188107" y="1160494"/>
                  <a:pt x="2191353" y="1158039"/>
                </a:cubicBezTo>
                <a:cubicBezTo>
                  <a:pt x="2194598" y="1155584"/>
                  <a:pt x="2196489" y="1152340"/>
                  <a:pt x="2198379" y="1149096"/>
                </a:cubicBezTo>
                <a:cubicBezTo>
                  <a:pt x="2215926" y="1115863"/>
                  <a:pt x="2240247" y="1086579"/>
                  <a:pt x="2256438" y="1052557"/>
                </a:cubicBezTo>
                <a:cubicBezTo>
                  <a:pt x="2263999" y="1039580"/>
                  <a:pt x="2271844" y="1035460"/>
                  <a:pt x="2276160" y="1024938"/>
                </a:cubicBezTo>
                <a:cubicBezTo>
                  <a:pt x="2281831" y="1015205"/>
                  <a:pt x="2289392" y="1002228"/>
                  <a:pt x="2295062" y="992495"/>
                </a:cubicBezTo>
                <a:cubicBezTo>
                  <a:pt x="2307757" y="973819"/>
                  <a:pt x="2311788" y="954439"/>
                  <a:pt x="2323949" y="939798"/>
                </a:cubicBezTo>
                <a:cubicBezTo>
                  <a:pt x="2327730" y="933309"/>
                  <a:pt x="2329620" y="930064"/>
                  <a:pt x="2331510" y="926821"/>
                </a:cubicBezTo>
                <a:cubicBezTo>
                  <a:pt x="2333400" y="923576"/>
                  <a:pt x="2333934" y="919542"/>
                  <a:pt x="2338535" y="917877"/>
                </a:cubicBezTo>
                <a:cubicBezTo>
                  <a:pt x="2339890" y="918667"/>
                  <a:pt x="2340711" y="923490"/>
                  <a:pt x="2338821" y="926734"/>
                </a:cubicBezTo>
                <a:cubicBezTo>
                  <a:pt x="2334505" y="937256"/>
                  <a:pt x="2332900" y="949358"/>
                  <a:pt x="2325340" y="962335"/>
                </a:cubicBezTo>
                <a:cubicBezTo>
                  <a:pt x="2321559" y="968824"/>
                  <a:pt x="2324270" y="970403"/>
                  <a:pt x="2321845" y="977681"/>
                </a:cubicBezTo>
                <a:cubicBezTo>
                  <a:pt x="2335361" y="963828"/>
                  <a:pt x="2344812" y="947607"/>
                  <a:pt x="2355617" y="932174"/>
                </a:cubicBezTo>
                <a:cubicBezTo>
                  <a:pt x="2364533" y="919987"/>
                  <a:pt x="2372914" y="911833"/>
                  <a:pt x="2381829" y="899645"/>
                </a:cubicBezTo>
                <a:cubicBezTo>
                  <a:pt x="2383720" y="896401"/>
                  <a:pt x="2390211" y="891492"/>
                  <a:pt x="2391030" y="896315"/>
                </a:cubicBezTo>
                <a:cubicBezTo>
                  <a:pt x="2391851" y="901138"/>
                  <a:pt x="2386716" y="906838"/>
                  <a:pt x="2384825" y="910083"/>
                </a:cubicBezTo>
                <a:cubicBezTo>
                  <a:pt x="2371594" y="932792"/>
                  <a:pt x="2360253" y="952258"/>
                  <a:pt x="2347022" y="974967"/>
                </a:cubicBezTo>
                <a:cubicBezTo>
                  <a:pt x="2324340" y="1013899"/>
                  <a:pt x="2305724" y="1055199"/>
                  <a:pt x="2293062" y="1095623"/>
                </a:cubicBezTo>
                <a:cubicBezTo>
                  <a:pt x="2288213" y="1110178"/>
                  <a:pt x="2277407" y="1125611"/>
                  <a:pt x="2272556" y="1140167"/>
                </a:cubicBezTo>
                <a:cubicBezTo>
                  <a:pt x="2266352" y="1153934"/>
                  <a:pt x="2255545" y="1169365"/>
                  <a:pt x="2244739" y="1184797"/>
                </a:cubicBezTo>
                <a:cubicBezTo>
                  <a:pt x="2234468" y="1196195"/>
                  <a:pt x="2221772" y="1214871"/>
                  <a:pt x="2212321" y="1231092"/>
                </a:cubicBezTo>
                <a:lnTo>
                  <a:pt x="2211935" y="1231770"/>
                </a:lnTo>
                <a:lnTo>
                  <a:pt x="2198481" y="1223931"/>
                </a:lnTo>
                <a:lnTo>
                  <a:pt x="2189002" y="1242089"/>
                </a:lnTo>
                <a:cubicBezTo>
                  <a:pt x="2185222" y="1248577"/>
                  <a:pt x="2180906" y="1259099"/>
                  <a:pt x="2175236" y="1268832"/>
                </a:cubicBezTo>
                <a:cubicBezTo>
                  <a:pt x="2169565" y="1278566"/>
                  <a:pt x="2170920" y="1279355"/>
                  <a:pt x="2180122" y="1276024"/>
                </a:cubicBezTo>
                <a:cubicBezTo>
                  <a:pt x="2185257" y="1270325"/>
                  <a:pt x="2187683" y="1263047"/>
                  <a:pt x="2191747" y="1265415"/>
                </a:cubicBezTo>
                <a:cubicBezTo>
                  <a:pt x="2192568" y="1270239"/>
                  <a:pt x="2187433" y="1275937"/>
                  <a:pt x="2185542" y="1279182"/>
                </a:cubicBezTo>
                <a:cubicBezTo>
                  <a:pt x="2185542" y="1279182"/>
                  <a:pt x="2183652" y="1282427"/>
                  <a:pt x="2183652" y="1282427"/>
                </a:cubicBezTo>
                <a:cubicBezTo>
                  <a:pt x="2184471" y="1287250"/>
                  <a:pt x="2188252" y="1280761"/>
                  <a:pt x="2190142" y="1277517"/>
                </a:cubicBezTo>
                <a:cubicBezTo>
                  <a:pt x="2195813" y="1267783"/>
                  <a:pt x="2203373" y="1254807"/>
                  <a:pt x="2210934" y="1241831"/>
                </a:cubicBezTo>
                <a:cubicBezTo>
                  <a:pt x="2212824" y="1238586"/>
                  <a:pt x="2214714" y="1235341"/>
                  <a:pt x="2216070" y="1236131"/>
                </a:cubicBezTo>
                <a:cubicBezTo>
                  <a:pt x="2218780" y="1237710"/>
                  <a:pt x="2223381" y="1236045"/>
                  <a:pt x="2219600" y="1242535"/>
                </a:cubicBezTo>
                <a:cubicBezTo>
                  <a:pt x="2212574" y="1251476"/>
                  <a:pt x="2212859" y="1260333"/>
                  <a:pt x="2209614" y="1262789"/>
                </a:cubicBezTo>
                <a:cubicBezTo>
                  <a:pt x="2201233" y="1270941"/>
                  <a:pt x="2196383" y="1285499"/>
                  <a:pt x="2188002" y="1293652"/>
                </a:cubicBezTo>
                <a:cubicBezTo>
                  <a:pt x="2184757" y="1296107"/>
                  <a:pt x="2182867" y="1299351"/>
                  <a:pt x="2180157" y="1297772"/>
                </a:cubicBezTo>
                <a:cubicBezTo>
                  <a:pt x="2176377" y="1304261"/>
                  <a:pt x="2175841" y="1308295"/>
                  <a:pt x="2170707" y="1313993"/>
                </a:cubicBezTo>
                <a:cubicBezTo>
                  <a:pt x="2166641" y="1311625"/>
                  <a:pt x="2163930" y="1310045"/>
                  <a:pt x="2159865" y="1307677"/>
                </a:cubicBezTo>
                <a:cubicBezTo>
                  <a:pt x="2147990" y="1331177"/>
                  <a:pt x="2131227" y="1347484"/>
                  <a:pt x="2119352" y="1370984"/>
                </a:cubicBezTo>
                <a:cubicBezTo>
                  <a:pt x="2119352" y="1370984"/>
                  <a:pt x="2117461" y="1374228"/>
                  <a:pt x="2117461" y="1374228"/>
                </a:cubicBezTo>
                <a:cubicBezTo>
                  <a:pt x="2102589" y="1387291"/>
                  <a:pt x="2101805" y="1404216"/>
                  <a:pt x="2092890" y="1416403"/>
                </a:cubicBezTo>
                <a:cubicBezTo>
                  <a:pt x="2090999" y="1419648"/>
                  <a:pt x="2090464" y="1423681"/>
                  <a:pt x="2089929" y="1427715"/>
                </a:cubicBezTo>
                <a:cubicBezTo>
                  <a:pt x="2095065" y="1422016"/>
                  <a:pt x="2098846" y="1415527"/>
                  <a:pt x="2102626" y="1409040"/>
                </a:cubicBezTo>
                <a:cubicBezTo>
                  <a:pt x="2105871" y="1406585"/>
                  <a:pt x="2109116" y="1404129"/>
                  <a:pt x="2108580" y="1408163"/>
                </a:cubicBezTo>
                <a:cubicBezTo>
                  <a:pt x="2109401" y="1412987"/>
                  <a:pt x="2108866" y="1417020"/>
                  <a:pt x="2105085" y="1423509"/>
                </a:cubicBezTo>
                <a:cubicBezTo>
                  <a:pt x="2091854" y="1446219"/>
                  <a:pt x="2078623" y="1468929"/>
                  <a:pt x="2066748" y="1492429"/>
                </a:cubicBezTo>
                <a:cubicBezTo>
                  <a:pt x="2052446" y="1523206"/>
                  <a:pt x="2035970" y="1548371"/>
                  <a:pt x="2017604" y="1576780"/>
                </a:cubicBezTo>
                <a:cubicBezTo>
                  <a:pt x="2002483" y="1602734"/>
                  <a:pt x="1990071" y="1630266"/>
                  <a:pt x="1970885" y="1653851"/>
                </a:cubicBezTo>
                <a:cubicBezTo>
                  <a:pt x="1967639" y="1656307"/>
                  <a:pt x="1965749" y="1659552"/>
                  <a:pt x="1965214" y="1663585"/>
                </a:cubicBezTo>
                <a:cubicBezTo>
                  <a:pt x="1954158" y="1691908"/>
                  <a:pt x="1936328" y="1716284"/>
                  <a:pt x="1922561" y="1743027"/>
                </a:cubicBezTo>
                <a:cubicBezTo>
                  <a:pt x="1913110" y="1759249"/>
                  <a:pt x="1900415" y="1777924"/>
                  <a:pt x="1890143" y="1789322"/>
                </a:cubicBezTo>
                <a:cubicBezTo>
                  <a:pt x="1879338" y="1804754"/>
                  <a:pt x="1868531" y="1820185"/>
                  <a:pt x="1862326" y="1833952"/>
                </a:cubicBezTo>
                <a:cubicBezTo>
                  <a:pt x="1857475" y="1848508"/>
                  <a:pt x="1846670" y="1863940"/>
                  <a:pt x="1841820" y="1878496"/>
                </a:cubicBezTo>
                <a:cubicBezTo>
                  <a:pt x="1829158" y="1918921"/>
                  <a:pt x="1810542" y="1960220"/>
                  <a:pt x="1787860" y="1999151"/>
                </a:cubicBezTo>
                <a:cubicBezTo>
                  <a:pt x="1774629" y="2021862"/>
                  <a:pt x="1763288" y="2041327"/>
                  <a:pt x="1750057" y="2064036"/>
                </a:cubicBezTo>
                <a:cubicBezTo>
                  <a:pt x="1748167" y="2067281"/>
                  <a:pt x="1743032" y="2072980"/>
                  <a:pt x="1743853" y="2077803"/>
                </a:cubicBezTo>
                <a:cubicBezTo>
                  <a:pt x="1744672" y="2082626"/>
                  <a:pt x="1751163" y="2077717"/>
                  <a:pt x="1753053" y="2074473"/>
                </a:cubicBezTo>
                <a:cubicBezTo>
                  <a:pt x="1761968" y="2062285"/>
                  <a:pt x="1770350" y="2054132"/>
                  <a:pt x="1779265" y="2041944"/>
                </a:cubicBezTo>
                <a:cubicBezTo>
                  <a:pt x="1790071" y="2026512"/>
                  <a:pt x="1799522" y="2010291"/>
                  <a:pt x="1813038" y="1996438"/>
                </a:cubicBezTo>
                <a:cubicBezTo>
                  <a:pt x="1810613" y="2003715"/>
                  <a:pt x="1813323" y="2005295"/>
                  <a:pt x="1809543" y="2011784"/>
                </a:cubicBezTo>
                <a:cubicBezTo>
                  <a:pt x="1801983" y="2024760"/>
                  <a:pt x="1800377" y="2036863"/>
                  <a:pt x="1796062" y="2047384"/>
                </a:cubicBezTo>
                <a:cubicBezTo>
                  <a:pt x="1794172" y="2050630"/>
                  <a:pt x="1794993" y="2055452"/>
                  <a:pt x="1796347" y="2056242"/>
                </a:cubicBezTo>
                <a:cubicBezTo>
                  <a:pt x="1800948" y="2054577"/>
                  <a:pt x="1801482" y="2050542"/>
                  <a:pt x="1803372" y="2047298"/>
                </a:cubicBezTo>
                <a:cubicBezTo>
                  <a:pt x="1805262" y="2044054"/>
                  <a:pt x="1807153" y="2040810"/>
                  <a:pt x="1810933" y="2034321"/>
                </a:cubicBezTo>
                <a:cubicBezTo>
                  <a:pt x="1823094" y="2019680"/>
                  <a:pt x="1827125" y="2000300"/>
                  <a:pt x="1839820" y="1981624"/>
                </a:cubicBezTo>
                <a:cubicBezTo>
                  <a:pt x="1845491" y="1971891"/>
                  <a:pt x="1853052" y="1958914"/>
                  <a:pt x="1858722" y="1949180"/>
                </a:cubicBezTo>
                <a:cubicBezTo>
                  <a:pt x="1863038" y="1938658"/>
                  <a:pt x="1870884" y="1934540"/>
                  <a:pt x="1878444" y="1921562"/>
                </a:cubicBezTo>
                <a:cubicBezTo>
                  <a:pt x="1894635" y="1887540"/>
                  <a:pt x="1918957" y="1858255"/>
                  <a:pt x="1936504" y="1825023"/>
                </a:cubicBezTo>
                <a:cubicBezTo>
                  <a:pt x="1938394" y="1821779"/>
                  <a:pt x="1940284" y="1818535"/>
                  <a:pt x="1943529" y="1816080"/>
                </a:cubicBezTo>
                <a:cubicBezTo>
                  <a:pt x="1946775" y="1813626"/>
                  <a:pt x="1948665" y="1810381"/>
                  <a:pt x="1948665" y="1810381"/>
                </a:cubicBezTo>
                <a:cubicBezTo>
                  <a:pt x="1952160" y="1795036"/>
                  <a:pt x="1961076" y="1782848"/>
                  <a:pt x="1965925" y="1768291"/>
                </a:cubicBezTo>
                <a:cubicBezTo>
                  <a:pt x="1972667" y="1750491"/>
                  <a:pt x="1980763" y="1733481"/>
                  <a:pt x="1995098" y="1724451"/>
                </a:cubicBezTo>
                <a:cubicBezTo>
                  <a:pt x="1996989" y="1721207"/>
                  <a:pt x="1996989" y="1721207"/>
                  <a:pt x="1998879" y="1717962"/>
                </a:cubicBezTo>
                <a:cubicBezTo>
                  <a:pt x="2006440" y="1704985"/>
                  <a:pt x="2015355" y="1692798"/>
                  <a:pt x="2019671" y="1682276"/>
                </a:cubicBezTo>
                <a:cubicBezTo>
                  <a:pt x="2029121" y="1666055"/>
                  <a:pt x="2038857" y="1658691"/>
                  <a:pt x="2045063" y="1644923"/>
                </a:cubicBezTo>
                <a:cubicBezTo>
                  <a:pt x="2053158" y="1627912"/>
                  <a:pt x="2065319" y="1613271"/>
                  <a:pt x="2075306" y="1593015"/>
                </a:cubicBezTo>
                <a:cubicBezTo>
                  <a:pt x="2083401" y="1576004"/>
                  <a:pt x="2091496" y="1558994"/>
                  <a:pt x="2099592" y="1541983"/>
                </a:cubicBezTo>
                <a:cubicBezTo>
                  <a:pt x="2110113" y="1517694"/>
                  <a:pt x="2123879" y="1490949"/>
                  <a:pt x="2137645" y="1464207"/>
                </a:cubicBezTo>
                <a:cubicBezTo>
                  <a:pt x="2148986" y="1444740"/>
                  <a:pt x="2154371" y="1426151"/>
                  <a:pt x="2168957" y="1404230"/>
                </a:cubicBezTo>
                <a:cubicBezTo>
                  <a:pt x="2164356" y="1405895"/>
                  <a:pt x="2161111" y="1408350"/>
                  <a:pt x="2155441" y="1418082"/>
                </a:cubicBezTo>
                <a:cubicBezTo>
                  <a:pt x="2153551" y="1421327"/>
                  <a:pt x="2149771" y="1427815"/>
                  <a:pt x="2145990" y="1434305"/>
                </a:cubicBezTo>
                <a:cubicBezTo>
                  <a:pt x="2130584" y="1451401"/>
                  <a:pt x="2115998" y="1473322"/>
                  <a:pt x="2104657" y="1492788"/>
                </a:cubicBezTo>
                <a:cubicBezTo>
                  <a:pt x="2095206" y="1509009"/>
                  <a:pt x="2083865" y="1528474"/>
                  <a:pt x="2074414" y="1544695"/>
                </a:cubicBezTo>
                <a:cubicBezTo>
                  <a:pt x="2064964" y="1560917"/>
                  <a:pt x="2056868" y="1577927"/>
                  <a:pt x="2052837" y="1597307"/>
                </a:cubicBezTo>
                <a:cubicBezTo>
                  <a:pt x="2052303" y="1601341"/>
                  <a:pt x="2049878" y="1608618"/>
                  <a:pt x="2046097" y="1615108"/>
                </a:cubicBezTo>
                <a:cubicBezTo>
                  <a:pt x="2034221" y="1638608"/>
                  <a:pt x="2019635" y="1660528"/>
                  <a:pt x="2003408" y="1672801"/>
                </a:cubicBezTo>
                <a:cubicBezTo>
                  <a:pt x="1995028" y="1680954"/>
                  <a:pt x="1991248" y="1687443"/>
                  <a:pt x="1986932" y="1697965"/>
                </a:cubicBezTo>
                <a:cubicBezTo>
                  <a:pt x="1982082" y="1712522"/>
                  <a:pt x="1976412" y="1722254"/>
                  <a:pt x="1966140" y="1733653"/>
                </a:cubicBezTo>
                <a:cubicBezTo>
                  <a:pt x="1961005" y="1739352"/>
                  <a:pt x="1957225" y="1745840"/>
                  <a:pt x="1954800" y="1753118"/>
                </a:cubicBezTo>
                <a:cubicBezTo>
                  <a:pt x="1951840" y="1764431"/>
                  <a:pt x="1939678" y="1779072"/>
                  <a:pt x="1936183" y="1794418"/>
                </a:cubicBezTo>
                <a:cubicBezTo>
                  <a:pt x="1935648" y="1798452"/>
                  <a:pt x="1926732" y="1810640"/>
                  <a:pt x="1921597" y="1816339"/>
                </a:cubicBezTo>
                <a:cubicBezTo>
                  <a:pt x="1906191" y="1833436"/>
                  <a:pt x="1896740" y="1849657"/>
                  <a:pt x="1885399" y="1869122"/>
                </a:cubicBezTo>
                <a:cubicBezTo>
                  <a:pt x="1879729" y="1878855"/>
                  <a:pt x="1873523" y="1892622"/>
                  <a:pt x="1865143" y="1900775"/>
                </a:cubicBezTo>
                <a:cubicBezTo>
                  <a:pt x="1861897" y="1903229"/>
                  <a:pt x="1860007" y="1906474"/>
                  <a:pt x="1860827" y="1911298"/>
                </a:cubicBezTo>
                <a:cubicBezTo>
                  <a:pt x="1865178" y="1922524"/>
                  <a:pt x="1861398" y="1929012"/>
                  <a:pt x="1847346" y="1946898"/>
                </a:cubicBezTo>
                <a:cubicBezTo>
                  <a:pt x="1844101" y="1949354"/>
                  <a:pt x="1840321" y="1955842"/>
                  <a:pt x="1835720" y="1957507"/>
                </a:cubicBezTo>
                <a:cubicBezTo>
                  <a:pt x="1834615" y="1943827"/>
                  <a:pt x="1842710" y="1926816"/>
                  <a:pt x="1854051" y="1907350"/>
                </a:cubicBezTo>
                <a:cubicBezTo>
                  <a:pt x="1888073" y="1848954"/>
                  <a:pt x="1923986" y="1787312"/>
                  <a:pt x="1958009" y="1728915"/>
                </a:cubicBezTo>
                <a:cubicBezTo>
                  <a:pt x="1969350" y="1709450"/>
                  <a:pt x="1974735" y="1690859"/>
                  <a:pt x="1987432" y="1672185"/>
                </a:cubicBezTo>
                <a:cubicBezTo>
                  <a:pt x="1989322" y="1668940"/>
                  <a:pt x="1988502" y="1664116"/>
                  <a:pt x="1990392" y="1660873"/>
                </a:cubicBezTo>
                <a:cubicBezTo>
                  <a:pt x="1993637" y="1658417"/>
                  <a:pt x="1990927" y="1656838"/>
                  <a:pt x="1989572" y="1656049"/>
                </a:cubicBezTo>
                <a:cubicBezTo>
                  <a:pt x="1989572" y="1656049"/>
                  <a:pt x="1988216" y="1655259"/>
                  <a:pt x="1986326" y="1658503"/>
                </a:cubicBezTo>
                <a:cubicBezTo>
                  <a:pt x="1982546" y="1664992"/>
                  <a:pt x="1982012" y="1669027"/>
                  <a:pt x="1977411" y="1670690"/>
                </a:cubicBezTo>
                <a:cubicBezTo>
                  <a:pt x="1979301" y="1667447"/>
                  <a:pt x="1977946" y="1666658"/>
                  <a:pt x="1977946" y="1666658"/>
                </a:cubicBezTo>
                <a:cubicBezTo>
                  <a:pt x="2007653" y="1618783"/>
                  <a:pt x="2031404" y="1571784"/>
                  <a:pt x="2063822" y="1525488"/>
                </a:cubicBezTo>
                <a:cubicBezTo>
                  <a:pt x="2074629" y="1510056"/>
                  <a:pt x="2084080" y="1493835"/>
                  <a:pt x="2092175" y="1476824"/>
                </a:cubicBezTo>
                <a:cubicBezTo>
                  <a:pt x="2100271" y="1459813"/>
                  <a:pt x="2115142" y="1446750"/>
                  <a:pt x="2120527" y="1428160"/>
                </a:cubicBezTo>
                <a:cubicBezTo>
                  <a:pt x="2122417" y="1424916"/>
                  <a:pt x="2124307" y="1421671"/>
                  <a:pt x="2124307" y="1421671"/>
                </a:cubicBezTo>
                <a:cubicBezTo>
                  <a:pt x="2134043" y="1414307"/>
                  <a:pt x="2140249" y="1400541"/>
                  <a:pt x="2147810" y="1387564"/>
                </a:cubicBezTo>
                <a:cubicBezTo>
                  <a:pt x="2159151" y="1368097"/>
                  <a:pt x="2170492" y="1348632"/>
                  <a:pt x="2183723" y="1325922"/>
                </a:cubicBezTo>
                <a:cubicBezTo>
                  <a:pt x="2187503" y="1319435"/>
                  <a:pt x="2192638" y="1313735"/>
                  <a:pt x="2197773" y="1308037"/>
                </a:cubicBezTo>
                <a:cubicBezTo>
                  <a:pt x="2202089" y="1297514"/>
                  <a:pt x="2209935" y="1293394"/>
                  <a:pt x="2214250" y="1282872"/>
                </a:cubicBezTo>
                <a:cubicBezTo>
                  <a:pt x="2218030" y="1276384"/>
                  <a:pt x="2225056" y="1267439"/>
                  <a:pt x="2229372" y="1256918"/>
                </a:cubicBezTo>
                <a:lnTo>
                  <a:pt x="2238264" y="1247803"/>
                </a:lnTo>
                <a:lnTo>
                  <a:pt x="2242375" y="1250199"/>
                </a:lnTo>
                <a:lnTo>
                  <a:pt x="2223559" y="1282862"/>
                </a:lnTo>
                <a:cubicBezTo>
                  <a:pt x="2216097" y="1293724"/>
                  <a:pt x="2207920" y="1303084"/>
                  <a:pt x="2199129" y="1308826"/>
                </a:cubicBezTo>
                <a:cubicBezTo>
                  <a:pt x="2188323" y="1324257"/>
                  <a:pt x="2186184" y="1340393"/>
                  <a:pt x="2175377" y="1355825"/>
                </a:cubicBezTo>
                <a:cubicBezTo>
                  <a:pt x="2181333" y="1354949"/>
                  <a:pt x="2180798" y="1358983"/>
                  <a:pt x="2175128" y="1368716"/>
                </a:cubicBezTo>
                <a:cubicBezTo>
                  <a:pt x="2171348" y="1375203"/>
                  <a:pt x="2169457" y="1378448"/>
                  <a:pt x="2167567" y="1381693"/>
                </a:cubicBezTo>
                <a:cubicBezTo>
                  <a:pt x="2168922" y="1382482"/>
                  <a:pt x="2170277" y="1383272"/>
                  <a:pt x="2171632" y="1384061"/>
                </a:cubicBezTo>
                <a:cubicBezTo>
                  <a:pt x="2175412" y="1377572"/>
                  <a:pt x="2179192" y="1371083"/>
                  <a:pt x="2181083" y="1367839"/>
                </a:cubicBezTo>
                <a:cubicBezTo>
                  <a:pt x="2184863" y="1361351"/>
                  <a:pt x="2186753" y="1358107"/>
                  <a:pt x="2188643" y="1354863"/>
                </a:cubicBezTo>
                <a:cubicBezTo>
                  <a:pt x="2190533" y="1351618"/>
                  <a:pt x="2192959" y="1344340"/>
                  <a:pt x="2195670" y="1345919"/>
                </a:cubicBezTo>
                <a:cubicBezTo>
                  <a:pt x="2201625" y="1345044"/>
                  <a:pt x="2196489" y="1350742"/>
                  <a:pt x="2194065" y="1358020"/>
                </a:cubicBezTo>
                <a:cubicBezTo>
                  <a:pt x="2193529" y="1362054"/>
                  <a:pt x="2196774" y="1359600"/>
                  <a:pt x="2198130" y="1360389"/>
                </a:cubicBezTo>
                <a:cubicBezTo>
                  <a:pt x="2205975" y="1356269"/>
                  <a:pt x="2211645" y="1346537"/>
                  <a:pt x="2218672" y="1337595"/>
                </a:cubicBezTo>
                <a:cubicBezTo>
                  <a:pt x="2231903" y="1314884"/>
                  <a:pt x="2241068" y="1289805"/>
                  <a:pt x="2253764" y="1271129"/>
                </a:cubicBezTo>
                <a:lnTo>
                  <a:pt x="2259894" y="1259711"/>
                </a:lnTo>
                <a:lnTo>
                  <a:pt x="2252938" y="1255659"/>
                </a:lnTo>
                <a:lnTo>
                  <a:pt x="2255402" y="1247500"/>
                </a:lnTo>
                <a:cubicBezTo>
                  <a:pt x="2257826" y="1240222"/>
                  <a:pt x="2262427" y="1238556"/>
                  <a:pt x="2263782" y="1239345"/>
                </a:cubicBezTo>
                <a:cubicBezTo>
                  <a:pt x="2267848" y="1241715"/>
                  <a:pt x="2272448" y="1240051"/>
                  <a:pt x="2280829" y="1231895"/>
                </a:cubicBezTo>
                <a:cubicBezTo>
                  <a:pt x="2284075" y="1229440"/>
                  <a:pt x="2285965" y="1226197"/>
                  <a:pt x="2287855" y="1222953"/>
                </a:cubicBezTo>
                <a:cubicBezTo>
                  <a:pt x="2289460" y="1210852"/>
                  <a:pt x="2301620" y="1196208"/>
                  <a:pt x="2304581" y="1184897"/>
                </a:cubicBezTo>
                <a:cubicBezTo>
                  <a:pt x="2307006" y="1177620"/>
                  <a:pt x="2310787" y="1171131"/>
                  <a:pt x="2316457" y="1161398"/>
                </a:cubicBezTo>
                <a:lnTo>
                  <a:pt x="2330760" y="1152389"/>
                </a:lnTo>
                <a:lnTo>
                  <a:pt x="2345907" y="1126391"/>
                </a:lnTo>
                <a:lnTo>
                  <a:pt x="2342919" y="1115978"/>
                </a:lnTo>
                <a:cubicBezTo>
                  <a:pt x="2340209" y="1114399"/>
                  <a:pt x="2342634" y="1107122"/>
                  <a:pt x="2348305" y="1097388"/>
                </a:cubicBezTo>
                <a:cubicBezTo>
                  <a:pt x="2352085" y="1090900"/>
                  <a:pt x="2355865" y="1084412"/>
                  <a:pt x="2356935" y="1076344"/>
                </a:cubicBezTo>
                <a:cubicBezTo>
                  <a:pt x="2361250" y="1065822"/>
                  <a:pt x="2369630" y="1057668"/>
                  <a:pt x="2377476" y="1053547"/>
                </a:cubicBezTo>
                <a:cubicBezTo>
                  <a:pt x="2384377" y="1051049"/>
                  <a:pt x="2390662" y="1044934"/>
                  <a:pt x="2396744" y="1037613"/>
                </a:cubicBezTo>
                <a:lnTo>
                  <a:pt x="2400266" y="1033088"/>
                </a:lnTo>
                <a:lnTo>
                  <a:pt x="2425329" y="990071"/>
                </a:lnTo>
                <a:lnTo>
                  <a:pt x="2435002" y="961043"/>
                </a:lnTo>
                <a:cubicBezTo>
                  <a:pt x="2440922" y="938420"/>
                  <a:pt x="2442813" y="935175"/>
                  <a:pt x="2457148" y="926145"/>
                </a:cubicBezTo>
                <a:lnTo>
                  <a:pt x="2464964" y="922041"/>
                </a:lnTo>
                <a:lnTo>
                  <a:pt x="2465021" y="921943"/>
                </a:lnTo>
                <a:lnTo>
                  <a:pt x="2475131" y="890995"/>
                </a:lnTo>
                <a:cubicBezTo>
                  <a:pt x="2479483" y="881581"/>
                  <a:pt x="2484681" y="872659"/>
                  <a:pt x="2490351" y="862926"/>
                </a:cubicBezTo>
                <a:cubicBezTo>
                  <a:pt x="2497912" y="849949"/>
                  <a:pt x="2503583" y="840215"/>
                  <a:pt x="2511143" y="827239"/>
                </a:cubicBezTo>
                <a:lnTo>
                  <a:pt x="2528129" y="796932"/>
                </a:lnTo>
                <a:lnTo>
                  <a:pt x="2497708" y="779208"/>
                </a:lnTo>
                <a:lnTo>
                  <a:pt x="2507032" y="769651"/>
                </a:lnTo>
                <a:cubicBezTo>
                  <a:pt x="2511347" y="759129"/>
                  <a:pt x="2518373" y="750185"/>
                  <a:pt x="2522153" y="743697"/>
                </a:cubicBezTo>
                <a:cubicBezTo>
                  <a:pt x="2526469" y="733175"/>
                  <a:pt x="2534315" y="729055"/>
                  <a:pt x="2538631" y="718533"/>
                </a:cubicBezTo>
                <a:cubicBezTo>
                  <a:pt x="2543765" y="712834"/>
                  <a:pt x="2548901" y="707134"/>
                  <a:pt x="2552681" y="700646"/>
                </a:cubicBezTo>
                <a:cubicBezTo>
                  <a:pt x="2565912" y="677936"/>
                  <a:pt x="2577253" y="658471"/>
                  <a:pt x="2588594" y="639005"/>
                </a:cubicBezTo>
                <a:cubicBezTo>
                  <a:pt x="2596155" y="626028"/>
                  <a:pt x="2602360" y="612261"/>
                  <a:pt x="2612096" y="604897"/>
                </a:cubicBezTo>
                <a:cubicBezTo>
                  <a:pt x="2612096" y="604897"/>
                  <a:pt x="2613986" y="601654"/>
                  <a:pt x="2615876" y="598409"/>
                </a:cubicBezTo>
                <a:cubicBezTo>
                  <a:pt x="2621262" y="579819"/>
                  <a:pt x="2636133" y="566756"/>
                  <a:pt x="2644229" y="549745"/>
                </a:cubicBezTo>
                <a:cubicBezTo>
                  <a:pt x="2652324" y="532733"/>
                  <a:pt x="2661774" y="516512"/>
                  <a:pt x="2672581" y="501081"/>
                </a:cubicBezTo>
                <a:cubicBezTo>
                  <a:pt x="2704999" y="454785"/>
                  <a:pt x="2728750" y="407786"/>
                  <a:pt x="2758458" y="359912"/>
                </a:cubicBezTo>
                <a:cubicBezTo>
                  <a:pt x="2758458" y="359912"/>
                  <a:pt x="2757103" y="359122"/>
                  <a:pt x="2758993" y="355879"/>
                </a:cubicBezTo>
                <a:cubicBezTo>
                  <a:pt x="2754392" y="357543"/>
                  <a:pt x="2753858" y="361577"/>
                  <a:pt x="2750078" y="368065"/>
                </a:cubicBezTo>
                <a:cubicBezTo>
                  <a:pt x="2748187" y="371310"/>
                  <a:pt x="2746831" y="370520"/>
                  <a:pt x="2746831" y="370520"/>
                </a:cubicBezTo>
                <a:cubicBezTo>
                  <a:pt x="2745477" y="369731"/>
                  <a:pt x="2742767" y="368152"/>
                  <a:pt x="2746012" y="365697"/>
                </a:cubicBezTo>
                <a:cubicBezTo>
                  <a:pt x="2747902" y="362453"/>
                  <a:pt x="2747081" y="357629"/>
                  <a:pt x="2748972" y="354385"/>
                </a:cubicBezTo>
                <a:cubicBezTo>
                  <a:pt x="2755320" y="345048"/>
                  <a:pt x="2759841" y="335731"/>
                  <a:pt x="2764191" y="326316"/>
                </a:cubicBezTo>
                <a:close/>
                <a:moveTo>
                  <a:pt x="2755540" y="286906"/>
                </a:moveTo>
                <a:lnTo>
                  <a:pt x="2764627" y="302591"/>
                </a:lnTo>
                <a:lnTo>
                  <a:pt x="2749472" y="328604"/>
                </a:lnTo>
                <a:cubicBezTo>
                  <a:pt x="2745156" y="339126"/>
                  <a:pt x="2741375" y="345615"/>
                  <a:pt x="2732995" y="353769"/>
                </a:cubicBezTo>
                <a:cubicBezTo>
                  <a:pt x="2716769" y="366041"/>
                  <a:pt x="2702183" y="387962"/>
                  <a:pt x="2690306" y="411461"/>
                </a:cubicBezTo>
                <a:cubicBezTo>
                  <a:pt x="2686526" y="417950"/>
                  <a:pt x="2684101" y="425227"/>
                  <a:pt x="2683566" y="429262"/>
                </a:cubicBezTo>
                <a:cubicBezTo>
                  <a:pt x="2679536" y="448642"/>
                  <a:pt x="2671440" y="465652"/>
                  <a:pt x="2661989" y="481873"/>
                </a:cubicBezTo>
                <a:cubicBezTo>
                  <a:pt x="2652538" y="498095"/>
                  <a:pt x="2641197" y="517560"/>
                  <a:pt x="2631747" y="533781"/>
                </a:cubicBezTo>
                <a:cubicBezTo>
                  <a:pt x="2620406" y="553247"/>
                  <a:pt x="2605820" y="575168"/>
                  <a:pt x="2590414" y="592265"/>
                </a:cubicBezTo>
                <a:cubicBezTo>
                  <a:pt x="2586633" y="598753"/>
                  <a:pt x="2582853" y="605242"/>
                  <a:pt x="2580963" y="608486"/>
                </a:cubicBezTo>
                <a:cubicBezTo>
                  <a:pt x="2575292" y="618219"/>
                  <a:pt x="2572047" y="620674"/>
                  <a:pt x="2567447" y="622338"/>
                </a:cubicBezTo>
                <a:cubicBezTo>
                  <a:pt x="2582032" y="600418"/>
                  <a:pt x="2587417" y="581828"/>
                  <a:pt x="2598758" y="562362"/>
                </a:cubicBezTo>
                <a:cubicBezTo>
                  <a:pt x="2612524" y="535619"/>
                  <a:pt x="2626291" y="508876"/>
                  <a:pt x="2636811" y="484587"/>
                </a:cubicBezTo>
                <a:cubicBezTo>
                  <a:pt x="2644907" y="467576"/>
                  <a:pt x="2653003" y="450565"/>
                  <a:pt x="2661098" y="433554"/>
                </a:cubicBezTo>
                <a:cubicBezTo>
                  <a:pt x="2671084" y="413298"/>
                  <a:pt x="2683246" y="398657"/>
                  <a:pt x="2691341" y="381645"/>
                </a:cubicBezTo>
                <a:cubicBezTo>
                  <a:pt x="2697547" y="367879"/>
                  <a:pt x="2707283" y="360515"/>
                  <a:pt x="2716733" y="344294"/>
                </a:cubicBezTo>
                <a:cubicBezTo>
                  <a:pt x="2721049" y="333772"/>
                  <a:pt x="2729964" y="321584"/>
                  <a:pt x="2737525" y="308607"/>
                </a:cubicBezTo>
                <a:cubicBezTo>
                  <a:pt x="2739415" y="305362"/>
                  <a:pt x="2739415" y="305362"/>
                  <a:pt x="2741305" y="302118"/>
                </a:cubicBezTo>
                <a:close/>
                <a:moveTo>
                  <a:pt x="2605391" y="27742"/>
                </a:moveTo>
                <a:lnTo>
                  <a:pt x="2613689" y="42064"/>
                </a:lnTo>
                <a:lnTo>
                  <a:pt x="2611315" y="47173"/>
                </a:lnTo>
                <a:cubicBezTo>
                  <a:pt x="2610102" y="50811"/>
                  <a:pt x="2608417" y="55261"/>
                  <a:pt x="2604904" y="59732"/>
                </a:cubicBezTo>
                <a:cubicBezTo>
                  <a:pt x="2601123" y="66222"/>
                  <a:pt x="2605725" y="64556"/>
                  <a:pt x="2608434" y="66135"/>
                </a:cubicBezTo>
                <a:cubicBezTo>
                  <a:pt x="2609790" y="66925"/>
                  <a:pt x="2611680" y="63681"/>
                  <a:pt x="2613571" y="60436"/>
                </a:cubicBezTo>
                <a:lnTo>
                  <a:pt x="2618967" y="51174"/>
                </a:lnTo>
                <a:lnTo>
                  <a:pt x="2630137" y="70454"/>
                </a:lnTo>
                <a:lnTo>
                  <a:pt x="2626023" y="78335"/>
                </a:lnTo>
                <a:lnTo>
                  <a:pt x="2600040" y="63197"/>
                </a:lnTo>
                <a:lnTo>
                  <a:pt x="2576491" y="103617"/>
                </a:lnTo>
                <a:cubicBezTo>
                  <a:pt x="2553809" y="142549"/>
                  <a:pt x="2535192" y="183849"/>
                  <a:pt x="2522531" y="224273"/>
                </a:cubicBezTo>
                <a:cubicBezTo>
                  <a:pt x="2517681" y="238829"/>
                  <a:pt x="2506875" y="254261"/>
                  <a:pt x="2502024" y="268816"/>
                </a:cubicBezTo>
                <a:cubicBezTo>
                  <a:pt x="2495820" y="282584"/>
                  <a:pt x="2485013" y="298015"/>
                  <a:pt x="2474208" y="313447"/>
                </a:cubicBezTo>
                <a:cubicBezTo>
                  <a:pt x="2463936" y="324845"/>
                  <a:pt x="2451241" y="343521"/>
                  <a:pt x="2441790" y="359742"/>
                </a:cubicBezTo>
                <a:cubicBezTo>
                  <a:pt x="2428023" y="386486"/>
                  <a:pt x="2410192" y="410861"/>
                  <a:pt x="2399136" y="439185"/>
                </a:cubicBezTo>
                <a:cubicBezTo>
                  <a:pt x="2398601" y="443217"/>
                  <a:pt x="2396711" y="446462"/>
                  <a:pt x="2393466" y="448917"/>
                </a:cubicBezTo>
                <a:cubicBezTo>
                  <a:pt x="2374279" y="472502"/>
                  <a:pt x="2361868" y="500035"/>
                  <a:pt x="2346746" y="525989"/>
                </a:cubicBezTo>
                <a:cubicBezTo>
                  <a:pt x="2328380" y="554399"/>
                  <a:pt x="2311904" y="579563"/>
                  <a:pt x="2297602" y="610340"/>
                </a:cubicBezTo>
                <a:cubicBezTo>
                  <a:pt x="2285727" y="633840"/>
                  <a:pt x="2272496" y="656550"/>
                  <a:pt x="2259265" y="679260"/>
                </a:cubicBezTo>
                <a:cubicBezTo>
                  <a:pt x="2255485" y="685749"/>
                  <a:pt x="2254950" y="689782"/>
                  <a:pt x="2255770" y="694606"/>
                </a:cubicBezTo>
                <a:cubicBezTo>
                  <a:pt x="2255235" y="698640"/>
                  <a:pt x="2258480" y="696184"/>
                  <a:pt x="2261725" y="693729"/>
                </a:cubicBezTo>
                <a:cubicBezTo>
                  <a:pt x="2265505" y="687241"/>
                  <a:pt x="2269285" y="680752"/>
                  <a:pt x="2274421" y="675054"/>
                </a:cubicBezTo>
                <a:cubicBezTo>
                  <a:pt x="2273886" y="679088"/>
                  <a:pt x="2273351" y="683121"/>
                  <a:pt x="2271461" y="686365"/>
                </a:cubicBezTo>
                <a:cubicBezTo>
                  <a:pt x="2262545" y="698553"/>
                  <a:pt x="2261761" y="715478"/>
                  <a:pt x="2246889" y="728540"/>
                </a:cubicBezTo>
                <a:cubicBezTo>
                  <a:pt x="2246889" y="728540"/>
                  <a:pt x="2244999" y="731785"/>
                  <a:pt x="2244999" y="731785"/>
                </a:cubicBezTo>
                <a:lnTo>
                  <a:pt x="2236775" y="744636"/>
                </a:lnTo>
                <a:lnTo>
                  <a:pt x="2240354" y="745169"/>
                </a:lnTo>
                <a:lnTo>
                  <a:pt x="2631790" y="73307"/>
                </a:lnTo>
                <a:lnTo>
                  <a:pt x="2698582" y="188594"/>
                </a:lnTo>
                <a:lnTo>
                  <a:pt x="2691432" y="201336"/>
                </a:lnTo>
                <a:cubicBezTo>
                  <a:pt x="2684313" y="215114"/>
                  <a:pt x="2677430" y="228486"/>
                  <a:pt x="2669192" y="241068"/>
                </a:cubicBezTo>
                <a:cubicBezTo>
                  <a:pt x="2661631" y="254045"/>
                  <a:pt x="2655961" y="263777"/>
                  <a:pt x="2648400" y="276755"/>
                </a:cubicBezTo>
                <a:cubicBezTo>
                  <a:pt x="2637060" y="296220"/>
                  <a:pt x="2627609" y="312442"/>
                  <a:pt x="2623043" y="335855"/>
                </a:cubicBezTo>
                <a:cubicBezTo>
                  <a:pt x="2619798" y="338310"/>
                  <a:pt x="2617087" y="336730"/>
                  <a:pt x="2615198" y="339974"/>
                </a:cubicBezTo>
                <a:cubicBezTo>
                  <a:pt x="2600862" y="349004"/>
                  <a:pt x="2598971" y="352248"/>
                  <a:pt x="2593051" y="374872"/>
                </a:cubicBezTo>
                <a:cubicBezTo>
                  <a:pt x="2591980" y="382939"/>
                  <a:pt x="2589020" y="394251"/>
                  <a:pt x="2583350" y="403984"/>
                </a:cubicBezTo>
                <a:cubicBezTo>
                  <a:pt x="2579034" y="414507"/>
                  <a:pt x="2577965" y="422574"/>
                  <a:pt x="2572830" y="428273"/>
                </a:cubicBezTo>
                <a:cubicBezTo>
                  <a:pt x="2560668" y="442915"/>
                  <a:pt x="2549327" y="462381"/>
                  <a:pt x="2535525" y="467377"/>
                </a:cubicBezTo>
                <a:cubicBezTo>
                  <a:pt x="2527680" y="471496"/>
                  <a:pt x="2519300" y="479650"/>
                  <a:pt x="2514984" y="490172"/>
                </a:cubicBezTo>
                <a:cubicBezTo>
                  <a:pt x="2513914" y="498241"/>
                  <a:pt x="2510134" y="504729"/>
                  <a:pt x="2506354" y="511217"/>
                </a:cubicBezTo>
                <a:cubicBezTo>
                  <a:pt x="2500683" y="520950"/>
                  <a:pt x="2498258" y="528228"/>
                  <a:pt x="2500969" y="529807"/>
                </a:cubicBezTo>
                <a:cubicBezTo>
                  <a:pt x="2501788" y="534631"/>
                  <a:pt x="2501253" y="538664"/>
                  <a:pt x="2503963" y="540244"/>
                </a:cubicBezTo>
                <a:cubicBezTo>
                  <a:pt x="2505604" y="549890"/>
                  <a:pt x="2496688" y="562078"/>
                  <a:pt x="2488842" y="566198"/>
                </a:cubicBezTo>
                <a:cubicBezTo>
                  <a:pt x="2484241" y="567862"/>
                  <a:pt x="2478287" y="568739"/>
                  <a:pt x="2474507" y="575227"/>
                </a:cubicBezTo>
                <a:cubicBezTo>
                  <a:pt x="2468836" y="584961"/>
                  <a:pt x="2465056" y="591449"/>
                  <a:pt x="2462630" y="598726"/>
                </a:cubicBezTo>
                <a:cubicBezTo>
                  <a:pt x="2459669" y="610038"/>
                  <a:pt x="2447509" y="624680"/>
                  <a:pt x="2445904" y="636782"/>
                </a:cubicBezTo>
                <a:cubicBezTo>
                  <a:pt x="2444014" y="640026"/>
                  <a:pt x="2442124" y="643271"/>
                  <a:pt x="2438877" y="645725"/>
                </a:cubicBezTo>
                <a:cubicBezTo>
                  <a:pt x="2430498" y="653879"/>
                  <a:pt x="2425897" y="655544"/>
                  <a:pt x="2421831" y="653175"/>
                </a:cubicBezTo>
                <a:cubicBezTo>
                  <a:pt x="2420477" y="652386"/>
                  <a:pt x="2415875" y="654051"/>
                  <a:pt x="2413451" y="661330"/>
                </a:cubicBezTo>
                <a:cubicBezTo>
                  <a:pt x="2411311" y="677465"/>
                  <a:pt x="2404571" y="695265"/>
                  <a:pt x="2397830" y="713065"/>
                </a:cubicBezTo>
                <a:cubicBezTo>
                  <a:pt x="2395940" y="716309"/>
                  <a:pt x="2395404" y="720343"/>
                  <a:pt x="2396760" y="721133"/>
                </a:cubicBezTo>
                <a:cubicBezTo>
                  <a:pt x="2398115" y="721922"/>
                  <a:pt x="2400005" y="718678"/>
                  <a:pt x="2403250" y="716223"/>
                </a:cubicBezTo>
                <a:cubicBezTo>
                  <a:pt x="2410811" y="703246"/>
                  <a:pt x="2425683" y="690183"/>
                  <a:pt x="2431068" y="671594"/>
                </a:cubicBezTo>
                <a:cubicBezTo>
                  <a:pt x="2432958" y="668349"/>
                  <a:pt x="2436739" y="661860"/>
                  <a:pt x="2438094" y="662650"/>
                </a:cubicBezTo>
                <a:cubicBezTo>
                  <a:pt x="2442159" y="665018"/>
                  <a:pt x="2447830" y="655286"/>
                  <a:pt x="2451610" y="648797"/>
                </a:cubicBezTo>
                <a:cubicBezTo>
                  <a:pt x="2455390" y="642308"/>
                  <a:pt x="2459990" y="640644"/>
                  <a:pt x="2460811" y="645466"/>
                </a:cubicBezTo>
                <a:cubicBezTo>
                  <a:pt x="2462166" y="646256"/>
                  <a:pt x="2459741" y="653535"/>
                  <a:pt x="2460560" y="658358"/>
                </a:cubicBezTo>
                <a:cubicBezTo>
                  <a:pt x="2464341" y="651869"/>
                  <a:pt x="2467587" y="649414"/>
                  <a:pt x="2468121" y="645381"/>
                </a:cubicBezTo>
                <a:cubicBezTo>
                  <a:pt x="2469192" y="637313"/>
                  <a:pt x="2476217" y="628370"/>
                  <a:pt x="2479997" y="621882"/>
                </a:cubicBezTo>
                <a:cubicBezTo>
                  <a:pt x="2484313" y="611359"/>
                  <a:pt x="2492159" y="607239"/>
                  <a:pt x="2496473" y="596717"/>
                </a:cubicBezTo>
                <a:cubicBezTo>
                  <a:pt x="2502679" y="582950"/>
                  <a:pt x="2506209" y="589353"/>
                  <a:pt x="2512701" y="584443"/>
                </a:cubicBezTo>
                <a:lnTo>
                  <a:pt x="2520702" y="573506"/>
                </a:lnTo>
                <a:lnTo>
                  <a:pt x="2501442" y="609650"/>
                </a:lnTo>
                <a:cubicBezTo>
                  <a:pt x="2498481" y="620962"/>
                  <a:pt x="2491456" y="629905"/>
                  <a:pt x="2483611" y="634025"/>
                </a:cubicBezTo>
                <a:cubicBezTo>
                  <a:pt x="2477119" y="638934"/>
                  <a:pt x="2474695" y="646212"/>
                  <a:pt x="2475514" y="651036"/>
                </a:cubicBezTo>
                <a:cubicBezTo>
                  <a:pt x="2477690" y="656649"/>
                  <a:pt x="2473910" y="663137"/>
                  <a:pt x="2468239" y="672870"/>
                </a:cubicBezTo>
                <a:cubicBezTo>
                  <a:pt x="2456898" y="692336"/>
                  <a:pt x="2446913" y="712591"/>
                  <a:pt x="2430151" y="728898"/>
                </a:cubicBezTo>
                <a:cubicBezTo>
                  <a:pt x="2430151" y="728898"/>
                  <a:pt x="2428261" y="732142"/>
                  <a:pt x="2428261" y="732142"/>
                </a:cubicBezTo>
                <a:cubicBezTo>
                  <a:pt x="2410715" y="765375"/>
                  <a:pt x="2389638" y="792205"/>
                  <a:pt x="2372627" y="821403"/>
                </a:cubicBezTo>
                <a:cubicBezTo>
                  <a:pt x="2368846" y="827892"/>
                  <a:pt x="2366956" y="831135"/>
                  <a:pt x="2369666" y="832714"/>
                </a:cubicBezTo>
                <a:lnTo>
                  <a:pt x="2368780" y="836607"/>
                </a:lnTo>
                <a:lnTo>
                  <a:pt x="2366873" y="825395"/>
                </a:lnTo>
                <a:cubicBezTo>
                  <a:pt x="2370654" y="818906"/>
                  <a:pt x="2376324" y="809173"/>
                  <a:pt x="2381994" y="799441"/>
                </a:cubicBezTo>
                <a:cubicBezTo>
                  <a:pt x="2385775" y="792952"/>
                  <a:pt x="2387665" y="789707"/>
                  <a:pt x="2384955" y="788128"/>
                </a:cubicBezTo>
                <a:cubicBezTo>
                  <a:pt x="2382245" y="786549"/>
                  <a:pt x="2381709" y="790583"/>
                  <a:pt x="2377929" y="797072"/>
                </a:cubicBezTo>
                <a:cubicBezTo>
                  <a:pt x="2376039" y="800316"/>
                  <a:pt x="2370904" y="806015"/>
                  <a:pt x="2371723" y="810838"/>
                </a:cubicBezTo>
                <a:cubicBezTo>
                  <a:pt x="2369299" y="818117"/>
                  <a:pt x="2365518" y="824606"/>
                  <a:pt x="2362272" y="827059"/>
                </a:cubicBezTo>
                <a:cubicBezTo>
                  <a:pt x="2355247" y="836003"/>
                  <a:pt x="2349577" y="845735"/>
                  <a:pt x="2345796" y="852224"/>
                </a:cubicBezTo>
                <a:cubicBezTo>
                  <a:pt x="2342016" y="858713"/>
                  <a:pt x="2336881" y="864412"/>
                  <a:pt x="2333635" y="866867"/>
                </a:cubicBezTo>
                <a:cubicBezTo>
                  <a:pt x="2318764" y="879929"/>
                  <a:pt x="2303892" y="892993"/>
                  <a:pt x="2290626" y="893955"/>
                </a:cubicBezTo>
                <a:cubicBezTo>
                  <a:pt x="2293052" y="886677"/>
                  <a:pt x="2294942" y="883432"/>
                  <a:pt x="2296832" y="880188"/>
                </a:cubicBezTo>
                <a:cubicBezTo>
                  <a:pt x="2308173" y="860723"/>
                  <a:pt x="2317623" y="844502"/>
                  <a:pt x="2327074" y="828280"/>
                </a:cubicBezTo>
                <a:cubicBezTo>
                  <a:pt x="2332210" y="822581"/>
                  <a:pt x="2333279" y="814513"/>
                  <a:pt x="2332460" y="809690"/>
                </a:cubicBezTo>
                <a:cubicBezTo>
                  <a:pt x="2321119" y="829155"/>
                  <a:pt x="2309778" y="848622"/>
                  <a:pt x="2298437" y="868087"/>
                </a:cubicBezTo>
                <a:cubicBezTo>
                  <a:pt x="2287096" y="887552"/>
                  <a:pt x="2274399" y="906228"/>
                  <a:pt x="2264414" y="926484"/>
                </a:cubicBezTo>
                <a:cubicBezTo>
                  <a:pt x="2254428" y="946739"/>
                  <a:pt x="2240912" y="960591"/>
                  <a:pt x="2229570" y="980057"/>
                </a:cubicBezTo>
                <a:cubicBezTo>
                  <a:pt x="2214450" y="1006011"/>
                  <a:pt x="2199328" y="1031965"/>
                  <a:pt x="2184207" y="1057919"/>
                </a:cubicBezTo>
                <a:cubicBezTo>
                  <a:pt x="2178537" y="1067652"/>
                  <a:pt x="2172045" y="1072562"/>
                  <a:pt x="2169621" y="1079840"/>
                </a:cubicBezTo>
                <a:cubicBezTo>
                  <a:pt x="2159100" y="1104128"/>
                  <a:pt x="2144514" y="1126049"/>
                  <a:pt x="2139949" y="1149462"/>
                </a:cubicBezTo>
                <a:cubicBezTo>
                  <a:pt x="2139414" y="1153496"/>
                  <a:pt x="2136169" y="1155951"/>
                  <a:pt x="2133458" y="1154372"/>
                </a:cubicBezTo>
                <a:cubicBezTo>
                  <a:pt x="2132103" y="1153583"/>
                  <a:pt x="2131283" y="1148759"/>
                  <a:pt x="2124791" y="1153668"/>
                </a:cubicBezTo>
                <a:lnTo>
                  <a:pt x="2110853" y="1173573"/>
                </a:lnTo>
                <a:lnTo>
                  <a:pt x="2124305" y="1181410"/>
                </a:lnTo>
                <a:lnTo>
                  <a:pt x="2123975" y="1182120"/>
                </a:lnTo>
                <a:cubicBezTo>
                  <a:pt x="2119125" y="1196676"/>
                  <a:pt x="2110209" y="1208865"/>
                  <a:pt x="2106714" y="1224210"/>
                </a:cubicBezTo>
                <a:cubicBezTo>
                  <a:pt x="2106714" y="1224210"/>
                  <a:pt x="2104824" y="1227454"/>
                  <a:pt x="2101578" y="1229908"/>
                </a:cubicBezTo>
                <a:cubicBezTo>
                  <a:pt x="2098333" y="1232364"/>
                  <a:pt x="2096443" y="1235608"/>
                  <a:pt x="2094553" y="1238852"/>
                </a:cubicBezTo>
                <a:cubicBezTo>
                  <a:pt x="2077006" y="1272085"/>
                  <a:pt x="2052684" y="1301368"/>
                  <a:pt x="2036493" y="1335391"/>
                </a:cubicBezTo>
                <a:cubicBezTo>
                  <a:pt x="2028933" y="1348367"/>
                  <a:pt x="2021087" y="1352487"/>
                  <a:pt x="2016771" y="1363010"/>
                </a:cubicBezTo>
                <a:cubicBezTo>
                  <a:pt x="2011101" y="1372743"/>
                  <a:pt x="2003540" y="1385720"/>
                  <a:pt x="1997870" y="1395453"/>
                </a:cubicBezTo>
                <a:cubicBezTo>
                  <a:pt x="1985174" y="1414129"/>
                  <a:pt x="1981144" y="1433508"/>
                  <a:pt x="1968982" y="1448150"/>
                </a:cubicBezTo>
                <a:cubicBezTo>
                  <a:pt x="1965202" y="1454639"/>
                  <a:pt x="1963311" y="1457883"/>
                  <a:pt x="1961422" y="1461126"/>
                </a:cubicBezTo>
                <a:cubicBezTo>
                  <a:pt x="1959531" y="1464371"/>
                  <a:pt x="1958997" y="1468406"/>
                  <a:pt x="1954396" y="1470071"/>
                </a:cubicBezTo>
                <a:cubicBezTo>
                  <a:pt x="1953042" y="1469281"/>
                  <a:pt x="1952221" y="1464458"/>
                  <a:pt x="1954111" y="1461213"/>
                </a:cubicBezTo>
                <a:cubicBezTo>
                  <a:pt x="1958426" y="1450692"/>
                  <a:pt x="1960031" y="1438590"/>
                  <a:pt x="1967592" y="1425613"/>
                </a:cubicBezTo>
                <a:cubicBezTo>
                  <a:pt x="1971372" y="1419125"/>
                  <a:pt x="1968662" y="1417545"/>
                  <a:pt x="1971087" y="1410267"/>
                </a:cubicBezTo>
                <a:cubicBezTo>
                  <a:pt x="1957570" y="1424120"/>
                  <a:pt x="1948120" y="1440341"/>
                  <a:pt x="1937314" y="1455773"/>
                </a:cubicBezTo>
                <a:cubicBezTo>
                  <a:pt x="1928399" y="1467961"/>
                  <a:pt x="1920018" y="1476115"/>
                  <a:pt x="1911102" y="1488302"/>
                </a:cubicBezTo>
                <a:cubicBezTo>
                  <a:pt x="1909212" y="1491547"/>
                  <a:pt x="1902721" y="1496456"/>
                  <a:pt x="1901902" y="1491632"/>
                </a:cubicBezTo>
                <a:cubicBezTo>
                  <a:pt x="1901081" y="1486809"/>
                  <a:pt x="1906216" y="1481110"/>
                  <a:pt x="1908106" y="1477865"/>
                </a:cubicBezTo>
                <a:cubicBezTo>
                  <a:pt x="1921337" y="1455155"/>
                  <a:pt x="1932678" y="1435690"/>
                  <a:pt x="1945909" y="1412981"/>
                </a:cubicBezTo>
                <a:cubicBezTo>
                  <a:pt x="1968591" y="1374049"/>
                  <a:pt x="1987207" y="1332748"/>
                  <a:pt x="1999869" y="1292325"/>
                </a:cubicBezTo>
                <a:cubicBezTo>
                  <a:pt x="2004719" y="1277769"/>
                  <a:pt x="2015524" y="1262337"/>
                  <a:pt x="2020375" y="1247781"/>
                </a:cubicBezTo>
                <a:cubicBezTo>
                  <a:pt x="2026580" y="1234014"/>
                  <a:pt x="2037386" y="1218583"/>
                  <a:pt x="2048192" y="1203151"/>
                </a:cubicBezTo>
                <a:cubicBezTo>
                  <a:pt x="2058464" y="1191753"/>
                  <a:pt x="2071159" y="1173077"/>
                  <a:pt x="2080610" y="1156856"/>
                </a:cubicBezTo>
                <a:lnTo>
                  <a:pt x="2080998" y="1156179"/>
                </a:lnTo>
                <a:lnTo>
                  <a:pt x="2094450" y="1164016"/>
                </a:lnTo>
                <a:lnTo>
                  <a:pt x="2103930" y="1145859"/>
                </a:lnTo>
                <a:cubicBezTo>
                  <a:pt x="2107710" y="1139371"/>
                  <a:pt x="2112025" y="1128849"/>
                  <a:pt x="2117696" y="1119116"/>
                </a:cubicBezTo>
                <a:cubicBezTo>
                  <a:pt x="2123366" y="1109382"/>
                  <a:pt x="2122012" y="1108593"/>
                  <a:pt x="2112809" y="1111923"/>
                </a:cubicBezTo>
                <a:cubicBezTo>
                  <a:pt x="2107675" y="1117622"/>
                  <a:pt x="2105249" y="1124901"/>
                  <a:pt x="2101184" y="1122533"/>
                </a:cubicBezTo>
                <a:cubicBezTo>
                  <a:pt x="2100364" y="1117709"/>
                  <a:pt x="2105499" y="1112010"/>
                  <a:pt x="2107389" y="1108765"/>
                </a:cubicBezTo>
                <a:cubicBezTo>
                  <a:pt x="2107389" y="1108765"/>
                  <a:pt x="2109279" y="1105521"/>
                  <a:pt x="2109279" y="1105521"/>
                </a:cubicBezTo>
                <a:cubicBezTo>
                  <a:pt x="2108460" y="1100698"/>
                  <a:pt x="2104679" y="1107187"/>
                  <a:pt x="2102789" y="1110431"/>
                </a:cubicBezTo>
                <a:cubicBezTo>
                  <a:pt x="2097119" y="1120164"/>
                  <a:pt x="2089558" y="1133141"/>
                  <a:pt x="2081998" y="1146117"/>
                </a:cubicBezTo>
                <a:cubicBezTo>
                  <a:pt x="2080108" y="1149362"/>
                  <a:pt x="2078217" y="1152606"/>
                  <a:pt x="2076861" y="1151816"/>
                </a:cubicBezTo>
                <a:cubicBezTo>
                  <a:pt x="2074152" y="1150238"/>
                  <a:pt x="2069551" y="1151903"/>
                  <a:pt x="2073331" y="1145414"/>
                </a:cubicBezTo>
                <a:cubicBezTo>
                  <a:pt x="2080358" y="1136471"/>
                  <a:pt x="2080072" y="1127614"/>
                  <a:pt x="2083317" y="1125159"/>
                </a:cubicBezTo>
                <a:cubicBezTo>
                  <a:pt x="2091698" y="1117006"/>
                  <a:pt x="2096548" y="1102449"/>
                  <a:pt x="2104929" y="1094296"/>
                </a:cubicBezTo>
                <a:cubicBezTo>
                  <a:pt x="2108175" y="1091841"/>
                  <a:pt x="2110065" y="1088596"/>
                  <a:pt x="2112774" y="1090175"/>
                </a:cubicBezTo>
                <a:cubicBezTo>
                  <a:pt x="2116555" y="1083687"/>
                  <a:pt x="2117090" y="1079653"/>
                  <a:pt x="2122225" y="1073954"/>
                </a:cubicBezTo>
                <a:cubicBezTo>
                  <a:pt x="2126290" y="1076323"/>
                  <a:pt x="2129001" y="1077902"/>
                  <a:pt x="2133067" y="1080271"/>
                </a:cubicBezTo>
                <a:cubicBezTo>
                  <a:pt x="2144942" y="1056771"/>
                  <a:pt x="2161705" y="1040464"/>
                  <a:pt x="2173580" y="1016964"/>
                </a:cubicBezTo>
                <a:cubicBezTo>
                  <a:pt x="2173580" y="1016964"/>
                  <a:pt x="2175470" y="1013719"/>
                  <a:pt x="2175470" y="1013719"/>
                </a:cubicBezTo>
                <a:cubicBezTo>
                  <a:pt x="2190342" y="1000657"/>
                  <a:pt x="2191126" y="983732"/>
                  <a:pt x="2200042" y="971544"/>
                </a:cubicBezTo>
                <a:cubicBezTo>
                  <a:pt x="2201932" y="968300"/>
                  <a:pt x="2202467" y="964267"/>
                  <a:pt x="2203003" y="960233"/>
                </a:cubicBezTo>
                <a:cubicBezTo>
                  <a:pt x="2197867" y="965931"/>
                  <a:pt x="2194086" y="972420"/>
                  <a:pt x="2190306" y="978908"/>
                </a:cubicBezTo>
                <a:cubicBezTo>
                  <a:pt x="2187061" y="981363"/>
                  <a:pt x="2183816" y="983818"/>
                  <a:pt x="2184351" y="979785"/>
                </a:cubicBezTo>
                <a:cubicBezTo>
                  <a:pt x="2183531" y="974961"/>
                  <a:pt x="2184066" y="970928"/>
                  <a:pt x="2187846" y="964439"/>
                </a:cubicBezTo>
                <a:cubicBezTo>
                  <a:pt x="2201077" y="941729"/>
                  <a:pt x="2214308" y="919019"/>
                  <a:pt x="2226183" y="895519"/>
                </a:cubicBezTo>
                <a:cubicBezTo>
                  <a:pt x="2240485" y="864742"/>
                  <a:pt x="2256961" y="839578"/>
                  <a:pt x="2275327" y="811168"/>
                </a:cubicBezTo>
                <a:cubicBezTo>
                  <a:pt x="2290449" y="785214"/>
                  <a:pt x="2302860" y="757681"/>
                  <a:pt x="2322047" y="734096"/>
                </a:cubicBezTo>
                <a:cubicBezTo>
                  <a:pt x="2325292" y="731641"/>
                  <a:pt x="2327182" y="728396"/>
                  <a:pt x="2327717" y="724363"/>
                </a:cubicBezTo>
                <a:cubicBezTo>
                  <a:pt x="2338773" y="696041"/>
                  <a:pt x="2356604" y="671665"/>
                  <a:pt x="2370370" y="644921"/>
                </a:cubicBezTo>
                <a:cubicBezTo>
                  <a:pt x="2379821" y="628699"/>
                  <a:pt x="2392517" y="610023"/>
                  <a:pt x="2402789" y="598626"/>
                </a:cubicBezTo>
                <a:cubicBezTo>
                  <a:pt x="2413594" y="583194"/>
                  <a:pt x="2424401" y="567763"/>
                  <a:pt x="2430606" y="553995"/>
                </a:cubicBezTo>
                <a:cubicBezTo>
                  <a:pt x="2435457" y="539440"/>
                  <a:pt x="2446262" y="524008"/>
                  <a:pt x="2451112" y="509452"/>
                </a:cubicBezTo>
                <a:cubicBezTo>
                  <a:pt x="2463773" y="469028"/>
                  <a:pt x="2482390" y="427728"/>
                  <a:pt x="2505072" y="388796"/>
                </a:cubicBezTo>
                <a:cubicBezTo>
                  <a:pt x="2518303" y="366086"/>
                  <a:pt x="2529644" y="346621"/>
                  <a:pt x="2542875" y="323911"/>
                </a:cubicBezTo>
                <a:cubicBezTo>
                  <a:pt x="2544765" y="320667"/>
                  <a:pt x="2549900" y="314968"/>
                  <a:pt x="2549079" y="310144"/>
                </a:cubicBezTo>
                <a:cubicBezTo>
                  <a:pt x="2548260" y="305321"/>
                  <a:pt x="2541769" y="310231"/>
                  <a:pt x="2539879" y="313474"/>
                </a:cubicBezTo>
                <a:cubicBezTo>
                  <a:pt x="2530963" y="325662"/>
                  <a:pt x="2522582" y="333816"/>
                  <a:pt x="2513667" y="346003"/>
                </a:cubicBezTo>
                <a:cubicBezTo>
                  <a:pt x="2502861" y="361436"/>
                  <a:pt x="2493410" y="377657"/>
                  <a:pt x="2479894" y="391510"/>
                </a:cubicBezTo>
                <a:cubicBezTo>
                  <a:pt x="2482319" y="384232"/>
                  <a:pt x="2479608" y="382653"/>
                  <a:pt x="2483389" y="376164"/>
                </a:cubicBezTo>
                <a:cubicBezTo>
                  <a:pt x="2490949" y="363187"/>
                  <a:pt x="2492554" y="351085"/>
                  <a:pt x="2496870" y="340563"/>
                </a:cubicBezTo>
                <a:cubicBezTo>
                  <a:pt x="2498760" y="337319"/>
                  <a:pt x="2497939" y="332496"/>
                  <a:pt x="2496584" y="331706"/>
                </a:cubicBezTo>
                <a:cubicBezTo>
                  <a:pt x="2491984" y="333370"/>
                  <a:pt x="2491450" y="337405"/>
                  <a:pt x="2489559" y="340650"/>
                </a:cubicBezTo>
                <a:cubicBezTo>
                  <a:pt x="2487669" y="343893"/>
                  <a:pt x="2485779" y="347138"/>
                  <a:pt x="2481999" y="353627"/>
                </a:cubicBezTo>
                <a:cubicBezTo>
                  <a:pt x="2469837" y="368268"/>
                  <a:pt x="2465807" y="387648"/>
                  <a:pt x="2453111" y="406324"/>
                </a:cubicBezTo>
                <a:cubicBezTo>
                  <a:pt x="2447440" y="416057"/>
                  <a:pt x="2439880" y="429034"/>
                  <a:pt x="2434209" y="438767"/>
                </a:cubicBezTo>
                <a:cubicBezTo>
                  <a:pt x="2429894" y="449289"/>
                  <a:pt x="2422048" y="453409"/>
                  <a:pt x="2414487" y="466386"/>
                </a:cubicBezTo>
                <a:cubicBezTo>
                  <a:pt x="2398297" y="500408"/>
                  <a:pt x="2373974" y="529693"/>
                  <a:pt x="2356428" y="562925"/>
                </a:cubicBezTo>
                <a:cubicBezTo>
                  <a:pt x="2354537" y="566169"/>
                  <a:pt x="2352648" y="569413"/>
                  <a:pt x="2349402" y="571868"/>
                </a:cubicBezTo>
                <a:cubicBezTo>
                  <a:pt x="2346156" y="574323"/>
                  <a:pt x="2344266" y="577566"/>
                  <a:pt x="2344266" y="577566"/>
                </a:cubicBezTo>
                <a:cubicBezTo>
                  <a:pt x="2340771" y="592912"/>
                  <a:pt x="2331856" y="605100"/>
                  <a:pt x="2327006" y="619657"/>
                </a:cubicBezTo>
                <a:cubicBezTo>
                  <a:pt x="2320265" y="637457"/>
                  <a:pt x="2312169" y="654467"/>
                  <a:pt x="2297833" y="663497"/>
                </a:cubicBezTo>
                <a:cubicBezTo>
                  <a:pt x="2295943" y="666741"/>
                  <a:pt x="2295943" y="666741"/>
                  <a:pt x="2294053" y="669986"/>
                </a:cubicBezTo>
                <a:cubicBezTo>
                  <a:pt x="2286492" y="682963"/>
                  <a:pt x="2277576" y="695151"/>
                  <a:pt x="2273261" y="705673"/>
                </a:cubicBezTo>
                <a:cubicBezTo>
                  <a:pt x="2263810" y="721894"/>
                  <a:pt x="2254074" y="729258"/>
                  <a:pt x="2247869" y="743024"/>
                </a:cubicBezTo>
                <a:cubicBezTo>
                  <a:pt x="2239774" y="760036"/>
                  <a:pt x="2227612" y="774677"/>
                  <a:pt x="2217626" y="794933"/>
                </a:cubicBezTo>
                <a:cubicBezTo>
                  <a:pt x="2209531" y="811944"/>
                  <a:pt x="2201435" y="828954"/>
                  <a:pt x="2193339" y="845965"/>
                </a:cubicBezTo>
                <a:cubicBezTo>
                  <a:pt x="2182819" y="870255"/>
                  <a:pt x="2169052" y="896998"/>
                  <a:pt x="2155286" y="923741"/>
                </a:cubicBezTo>
                <a:cubicBezTo>
                  <a:pt x="2143945" y="943207"/>
                  <a:pt x="2138560" y="961797"/>
                  <a:pt x="2123974" y="983717"/>
                </a:cubicBezTo>
                <a:cubicBezTo>
                  <a:pt x="2128575" y="982053"/>
                  <a:pt x="2131820" y="979598"/>
                  <a:pt x="2137491" y="969865"/>
                </a:cubicBezTo>
                <a:cubicBezTo>
                  <a:pt x="2139381" y="966621"/>
                  <a:pt x="2143161" y="960133"/>
                  <a:pt x="2146941" y="953643"/>
                </a:cubicBezTo>
                <a:cubicBezTo>
                  <a:pt x="2162348" y="936547"/>
                  <a:pt x="2176934" y="914626"/>
                  <a:pt x="2188275" y="895160"/>
                </a:cubicBezTo>
                <a:cubicBezTo>
                  <a:pt x="2197725" y="878939"/>
                  <a:pt x="2209066" y="859474"/>
                  <a:pt x="2218517" y="843252"/>
                </a:cubicBezTo>
                <a:cubicBezTo>
                  <a:pt x="2227968" y="827031"/>
                  <a:pt x="2236064" y="810021"/>
                  <a:pt x="2240094" y="790641"/>
                </a:cubicBezTo>
                <a:cubicBezTo>
                  <a:pt x="2240628" y="786606"/>
                  <a:pt x="2243054" y="779329"/>
                  <a:pt x="2246834" y="772840"/>
                </a:cubicBezTo>
                <a:cubicBezTo>
                  <a:pt x="2258711" y="749341"/>
                  <a:pt x="2273296" y="727420"/>
                  <a:pt x="2289523" y="715147"/>
                </a:cubicBezTo>
                <a:cubicBezTo>
                  <a:pt x="2297903" y="706994"/>
                  <a:pt x="2301684" y="700504"/>
                  <a:pt x="2305999" y="689983"/>
                </a:cubicBezTo>
                <a:cubicBezTo>
                  <a:pt x="2310849" y="675426"/>
                  <a:pt x="2316520" y="665693"/>
                  <a:pt x="2326791" y="654295"/>
                </a:cubicBezTo>
                <a:cubicBezTo>
                  <a:pt x="2331926" y="648596"/>
                  <a:pt x="2335707" y="642108"/>
                  <a:pt x="2338132" y="634830"/>
                </a:cubicBezTo>
                <a:cubicBezTo>
                  <a:pt x="2341092" y="623517"/>
                  <a:pt x="2353253" y="608876"/>
                  <a:pt x="2356748" y="593530"/>
                </a:cubicBezTo>
                <a:cubicBezTo>
                  <a:pt x="2357284" y="589496"/>
                  <a:pt x="2366199" y="577308"/>
                  <a:pt x="2371334" y="571609"/>
                </a:cubicBezTo>
                <a:cubicBezTo>
                  <a:pt x="2386741" y="554512"/>
                  <a:pt x="2396192" y="538291"/>
                  <a:pt x="2407532" y="518826"/>
                </a:cubicBezTo>
                <a:cubicBezTo>
                  <a:pt x="2413203" y="509092"/>
                  <a:pt x="2419409" y="495326"/>
                  <a:pt x="2427789" y="487172"/>
                </a:cubicBezTo>
                <a:cubicBezTo>
                  <a:pt x="2431035" y="484718"/>
                  <a:pt x="2432925" y="481474"/>
                  <a:pt x="2432105" y="476650"/>
                </a:cubicBezTo>
                <a:cubicBezTo>
                  <a:pt x="2427754" y="465424"/>
                  <a:pt x="2431534" y="458935"/>
                  <a:pt x="2445586" y="441050"/>
                </a:cubicBezTo>
                <a:cubicBezTo>
                  <a:pt x="2448831" y="438594"/>
                  <a:pt x="2452611" y="432106"/>
                  <a:pt x="2457212" y="430441"/>
                </a:cubicBezTo>
                <a:cubicBezTo>
                  <a:pt x="2458317" y="444121"/>
                  <a:pt x="2450222" y="461133"/>
                  <a:pt x="2438881" y="480598"/>
                </a:cubicBezTo>
                <a:cubicBezTo>
                  <a:pt x="2404858" y="538995"/>
                  <a:pt x="2368945" y="600636"/>
                  <a:pt x="2334922" y="659033"/>
                </a:cubicBezTo>
                <a:cubicBezTo>
                  <a:pt x="2323582" y="678498"/>
                  <a:pt x="2318196" y="697088"/>
                  <a:pt x="2305499" y="715764"/>
                </a:cubicBezTo>
                <a:cubicBezTo>
                  <a:pt x="2303609" y="719008"/>
                  <a:pt x="2304430" y="723832"/>
                  <a:pt x="2302540" y="727076"/>
                </a:cubicBezTo>
                <a:cubicBezTo>
                  <a:pt x="2299295" y="729531"/>
                  <a:pt x="2302004" y="731110"/>
                  <a:pt x="2303359" y="731899"/>
                </a:cubicBezTo>
                <a:cubicBezTo>
                  <a:pt x="2303359" y="731899"/>
                  <a:pt x="2304715" y="732689"/>
                  <a:pt x="2306606" y="729445"/>
                </a:cubicBezTo>
                <a:cubicBezTo>
                  <a:pt x="2310386" y="722956"/>
                  <a:pt x="2310920" y="718922"/>
                  <a:pt x="2315520" y="717257"/>
                </a:cubicBezTo>
                <a:cubicBezTo>
                  <a:pt x="2313631" y="720501"/>
                  <a:pt x="2314985" y="721290"/>
                  <a:pt x="2314985" y="721290"/>
                </a:cubicBezTo>
                <a:cubicBezTo>
                  <a:pt x="2285278" y="769165"/>
                  <a:pt x="2261527" y="816164"/>
                  <a:pt x="2229109" y="862460"/>
                </a:cubicBezTo>
                <a:cubicBezTo>
                  <a:pt x="2218302" y="877891"/>
                  <a:pt x="2208852" y="894112"/>
                  <a:pt x="2200757" y="911124"/>
                </a:cubicBezTo>
                <a:cubicBezTo>
                  <a:pt x="2192661" y="928135"/>
                  <a:pt x="2177790" y="941198"/>
                  <a:pt x="2172404" y="959788"/>
                </a:cubicBezTo>
                <a:cubicBezTo>
                  <a:pt x="2170514" y="963033"/>
                  <a:pt x="2168624" y="966276"/>
                  <a:pt x="2168624" y="966276"/>
                </a:cubicBezTo>
                <a:cubicBezTo>
                  <a:pt x="2158888" y="973640"/>
                  <a:pt x="2152682" y="987407"/>
                  <a:pt x="2145122" y="1000384"/>
                </a:cubicBezTo>
                <a:cubicBezTo>
                  <a:pt x="2133781" y="1019850"/>
                  <a:pt x="2122440" y="1039315"/>
                  <a:pt x="2109209" y="1062025"/>
                </a:cubicBezTo>
                <a:cubicBezTo>
                  <a:pt x="2105429" y="1068513"/>
                  <a:pt x="2100293" y="1074213"/>
                  <a:pt x="2095158" y="1079912"/>
                </a:cubicBezTo>
                <a:cubicBezTo>
                  <a:pt x="2090843" y="1090434"/>
                  <a:pt x="2082997" y="1094554"/>
                  <a:pt x="2078681" y="1105076"/>
                </a:cubicBezTo>
                <a:cubicBezTo>
                  <a:pt x="2074901" y="1111564"/>
                  <a:pt x="2067875" y="1120508"/>
                  <a:pt x="2063560" y="1131030"/>
                </a:cubicBezTo>
                <a:lnTo>
                  <a:pt x="2054668" y="1140144"/>
                </a:lnTo>
                <a:lnTo>
                  <a:pt x="2050556" y="1137749"/>
                </a:lnTo>
                <a:lnTo>
                  <a:pt x="2069373" y="1105085"/>
                </a:lnTo>
                <a:cubicBezTo>
                  <a:pt x="2076835" y="1094223"/>
                  <a:pt x="2085011" y="1084864"/>
                  <a:pt x="2093802" y="1079122"/>
                </a:cubicBezTo>
                <a:cubicBezTo>
                  <a:pt x="2104609" y="1063691"/>
                  <a:pt x="2106748" y="1047555"/>
                  <a:pt x="2117555" y="1032123"/>
                </a:cubicBezTo>
                <a:cubicBezTo>
                  <a:pt x="2111599" y="1032999"/>
                  <a:pt x="2112133" y="1028965"/>
                  <a:pt x="2117804" y="1019232"/>
                </a:cubicBezTo>
                <a:cubicBezTo>
                  <a:pt x="2121584" y="1012744"/>
                  <a:pt x="2123474" y="1009499"/>
                  <a:pt x="2125364" y="1006255"/>
                </a:cubicBezTo>
                <a:cubicBezTo>
                  <a:pt x="2124010" y="1005466"/>
                  <a:pt x="2122655" y="1004676"/>
                  <a:pt x="2121300" y="1003887"/>
                </a:cubicBezTo>
                <a:cubicBezTo>
                  <a:pt x="2117519" y="1010376"/>
                  <a:pt x="2113739" y="1016864"/>
                  <a:pt x="2111849" y="1020109"/>
                </a:cubicBezTo>
                <a:cubicBezTo>
                  <a:pt x="2108069" y="1026597"/>
                  <a:pt x="2106179" y="1029841"/>
                  <a:pt x="2104288" y="1033086"/>
                </a:cubicBezTo>
                <a:cubicBezTo>
                  <a:pt x="2102399" y="1036329"/>
                  <a:pt x="2099973" y="1043608"/>
                  <a:pt x="2097262" y="1042028"/>
                </a:cubicBezTo>
                <a:cubicBezTo>
                  <a:pt x="2091307" y="1042903"/>
                  <a:pt x="2096443" y="1037205"/>
                  <a:pt x="2098867" y="1029927"/>
                </a:cubicBezTo>
                <a:cubicBezTo>
                  <a:pt x="2099402" y="1025893"/>
                  <a:pt x="2096157" y="1028348"/>
                  <a:pt x="2094801" y="1027558"/>
                </a:cubicBezTo>
                <a:cubicBezTo>
                  <a:pt x="2086957" y="1031678"/>
                  <a:pt x="2081286" y="1041411"/>
                  <a:pt x="2074260" y="1050354"/>
                </a:cubicBezTo>
                <a:cubicBezTo>
                  <a:pt x="2061029" y="1073064"/>
                  <a:pt x="2051863" y="1098142"/>
                  <a:pt x="2039167" y="1116819"/>
                </a:cubicBezTo>
                <a:lnTo>
                  <a:pt x="2033037" y="1128236"/>
                </a:lnTo>
                <a:lnTo>
                  <a:pt x="2039993" y="1132289"/>
                </a:lnTo>
                <a:lnTo>
                  <a:pt x="2037530" y="1140448"/>
                </a:lnTo>
                <a:cubicBezTo>
                  <a:pt x="2035105" y="1147726"/>
                  <a:pt x="2030504" y="1149391"/>
                  <a:pt x="2029150" y="1148602"/>
                </a:cubicBezTo>
                <a:cubicBezTo>
                  <a:pt x="2025084" y="1146233"/>
                  <a:pt x="2020483" y="1147897"/>
                  <a:pt x="2012103" y="1156052"/>
                </a:cubicBezTo>
                <a:cubicBezTo>
                  <a:pt x="2008857" y="1158507"/>
                  <a:pt x="2006967" y="1161750"/>
                  <a:pt x="2005077" y="1164995"/>
                </a:cubicBezTo>
                <a:cubicBezTo>
                  <a:pt x="2003472" y="1177096"/>
                  <a:pt x="1991311" y="1191740"/>
                  <a:pt x="1988350" y="1203050"/>
                </a:cubicBezTo>
                <a:cubicBezTo>
                  <a:pt x="1985925" y="1210328"/>
                  <a:pt x="1982145" y="1216817"/>
                  <a:pt x="1976474" y="1226550"/>
                </a:cubicBezTo>
                <a:lnTo>
                  <a:pt x="1962172" y="1235558"/>
                </a:lnTo>
                <a:lnTo>
                  <a:pt x="1947025" y="1261557"/>
                </a:lnTo>
                <a:lnTo>
                  <a:pt x="1950012" y="1271969"/>
                </a:lnTo>
                <a:cubicBezTo>
                  <a:pt x="1952723" y="1273549"/>
                  <a:pt x="1950298" y="1280826"/>
                  <a:pt x="1944627" y="1290559"/>
                </a:cubicBezTo>
                <a:cubicBezTo>
                  <a:pt x="1940847" y="1297048"/>
                  <a:pt x="1937067" y="1303535"/>
                  <a:pt x="1935997" y="1311604"/>
                </a:cubicBezTo>
                <a:cubicBezTo>
                  <a:pt x="1931681" y="1322126"/>
                  <a:pt x="1923301" y="1330280"/>
                  <a:pt x="1915455" y="1334400"/>
                </a:cubicBezTo>
                <a:cubicBezTo>
                  <a:pt x="1908554" y="1336898"/>
                  <a:pt x="1902269" y="1343014"/>
                  <a:pt x="1896188" y="1350335"/>
                </a:cubicBezTo>
                <a:lnTo>
                  <a:pt x="1892665" y="1354859"/>
                </a:lnTo>
                <a:lnTo>
                  <a:pt x="1867603" y="1397877"/>
                </a:lnTo>
                <a:lnTo>
                  <a:pt x="1857930" y="1426905"/>
                </a:lnTo>
                <a:cubicBezTo>
                  <a:pt x="1852010" y="1449528"/>
                  <a:pt x="1850119" y="1452772"/>
                  <a:pt x="1835783" y="1461803"/>
                </a:cubicBezTo>
                <a:lnTo>
                  <a:pt x="1827968" y="1465906"/>
                </a:lnTo>
                <a:lnTo>
                  <a:pt x="1827911" y="1466005"/>
                </a:lnTo>
                <a:lnTo>
                  <a:pt x="1817801" y="1496953"/>
                </a:lnTo>
                <a:cubicBezTo>
                  <a:pt x="1813449" y="1506367"/>
                  <a:pt x="1808251" y="1515290"/>
                  <a:pt x="1802580" y="1525022"/>
                </a:cubicBezTo>
                <a:cubicBezTo>
                  <a:pt x="1795020" y="1537999"/>
                  <a:pt x="1789349" y="1547732"/>
                  <a:pt x="1781789" y="1560709"/>
                </a:cubicBezTo>
                <a:lnTo>
                  <a:pt x="1764803" y="1591017"/>
                </a:lnTo>
                <a:lnTo>
                  <a:pt x="1795224" y="1608740"/>
                </a:lnTo>
                <a:lnTo>
                  <a:pt x="1785900" y="1618296"/>
                </a:lnTo>
                <a:cubicBezTo>
                  <a:pt x="1781584" y="1628818"/>
                  <a:pt x="1774559" y="1637762"/>
                  <a:pt x="1770779" y="1644252"/>
                </a:cubicBezTo>
                <a:cubicBezTo>
                  <a:pt x="1766463" y="1654773"/>
                  <a:pt x="1758617" y="1658894"/>
                  <a:pt x="1754301" y="1669415"/>
                </a:cubicBezTo>
                <a:cubicBezTo>
                  <a:pt x="1749166" y="1675114"/>
                  <a:pt x="1744031" y="1680813"/>
                  <a:pt x="1740251" y="1687302"/>
                </a:cubicBezTo>
                <a:cubicBezTo>
                  <a:pt x="1727020" y="1710011"/>
                  <a:pt x="1715679" y="1729477"/>
                  <a:pt x="1704338" y="1748943"/>
                </a:cubicBezTo>
                <a:cubicBezTo>
                  <a:pt x="1696777" y="1761920"/>
                  <a:pt x="1690571" y="1775686"/>
                  <a:pt x="1680835" y="1783051"/>
                </a:cubicBezTo>
                <a:cubicBezTo>
                  <a:pt x="1680835" y="1783051"/>
                  <a:pt x="1678946" y="1786294"/>
                  <a:pt x="1677055" y="1789539"/>
                </a:cubicBezTo>
                <a:cubicBezTo>
                  <a:pt x="1671670" y="1808129"/>
                  <a:pt x="1656799" y="1821192"/>
                  <a:pt x="1648703" y="1838204"/>
                </a:cubicBezTo>
                <a:cubicBezTo>
                  <a:pt x="1640608" y="1855214"/>
                  <a:pt x="1631158" y="1871435"/>
                  <a:pt x="1620351" y="1886867"/>
                </a:cubicBezTo>
                <a:cubicBezTo>
                  <a:pt x="1587933" y="1933162"/>
                  <a:pt x="1564181" y="1980162"/>
                  <a:pt x="1534474" y="2028036"/>
                </a:cubicBezTo>
                <a:cubicBezTo>
                  <a:pt x="1534474" y="2028036"/>
                  <a:pt x="1535829" y="2028826"/>
                  <a:pt x="1533939" y="2032069"/>
                </a:cubicBezTo>
                <a:cubicBezTo>
                  <a:pt x="1538540" y="2030405"/>
                  <a:pt x="1539074" y="2026371"/>
                  <a:pt x="1542854" y="2019882"/>
                </a:cubicBezTo>
                <a:cubicBezTo>
                  <a:pt x="1544744" y="2016637"/>
                  <a:pt x="1546100" y="2017428"/>
                  <a:pt x="1546100" y="2017428"/>
                </a:cubicBezTo>
                <a:cubicBezTo>
                  <a:pt x="1547455" y="2018217"/>
                  <a:pt x="1550165" y="2019795"/>
                  <a:pt x="1546920" y="2022251"/>
                </a:cubicBezTo>
                <a:cubicBezTo>
                  <a:pt x="1545030" y="2025495"/>
                  <a:pt x="1545850" y="2030319"/>
                  <a:pt x="1543960" y="2033563"/>
                </a:cubicBezTo>
                <a:cubicBezTo>
                  <a:pt x="1531263" y="2052238"/>
                  <a:pt x="1525878" y="2070829"/>
                  <a:pt x="1514537" y="2090294"/>
                </a:cubicBezTo>
                <a:cubicBezTo>
                  <a:pt x="1480515" y="2148691"/>
                  <a:pt x="1444602" y="2210332"/>
                  <a:pt x="1410579" y="2268729"/>
                </a:cubicBezTo>
                <a:cubicBezTo>
                  <a:pt x="1399238" y="2288194"/>
                  <a:pt x="1391143" y="2305206"/>
                  <a:pt x="1392248" y="2318885"/>
                </a:cubicBezTo>
                <a:cubicBezTo>
                  <a:pt x="1396849" y="2317220"/>
                  <a:pt x="1400629" y="2310733"/>
                  <a:pt x="1403874" y="2308277"/>
                </a:cubicBezTo>
                <a:cubicBezTo>
                  <a:pt x="1417926" y="2290391"/>
                  <a:pt x="1421706" y="2283903"/>
                  <a:pt x="1417355" y="2272676"/>
                </a:cubicBezTo>
                <a:cubicBezTo>
                  <a:pt x="1416535" y="2267853"/>
                  <a:pt x="1418425" y="2264609"/>
                  <a:pt x="1421671" y="2262155"/>
                </a:cubicBezTo>
                <a:cubicBezTo>
                  <a:pt x="1430051" y="2254000"/>
                  <a:pt x="1436257" y="2240234"/>
                  <a:pt x="1441928" y="2230501"/>
                </a:cubicBezTo>
                <a:cubicBezTo>
                  <a:pt x="1453268" y="2211035"/>
                  <a:pt x="1462719" y="2194814"/>
                  <a:pt x="1478126" y="2177717"/>
                </a:cubicBezTo>
                <a:cubicBezTo>
                  <a:pt x="1483260" y="2172018"/>
                  <a:pt x="1492176" y="2159830"/>
                  <a:pt x="1492711" y="2155796"/>
                </a:cubicBezTo>
                <a:cubicBezTo>
                  <a:pt x="1496206" y="2140451"/>
                  <a:pt x="1508368" y="2125810"/>
                  <a:pt x="1511328" y="2114497"/>
                </a:cubicBezTo>
                <a:cubicBezTo>
                  <a:pt x="1513753" y="2107219"/>
                  <a:pt x="1517533" y="2100731"/>
                  <a:pt x="1522669" y="2095031"/>
                </a:cubicBezTo>
                <a:cubicBezTo>
                  <a:pt x="1532940" y="2083633"/>
                  <a:pt x="1538610" y="2073901"/>
                  <a:pt x="1543460" y="2059344"/>
                </a:cubicBezTo>
                <a:cubicBezTo>
                  <a:pt x="1547776" y="2048822"/>
                  <a:pt x="1551556" y="2042333"/>
                  <a:pt x="1559936" y="2034179"/>
                </a:cubicBezTo>
                <a:cubicBezTo>
                  <a:pt x="1576163" y="2021906"/>
                  <a:pt x="1590749" y="1999986"/>
                  <a:pt x="1602625" y="1976487"/>
                </a:cubicBezTo>
                <a:cubicBezTo>
                  <a:pt x="1606406" y="1969998"/>
                  <a:pt x="1608831" y="1962720"/>
                  <a:pt x="1609365" y="1958686"/>
                </a:cubicBezTo>
                <a:cubicBezTo>
                  <a:pt x="1613396" y="1939306"/>
                  <a:pt x="1621492" y="1922297"/>
                  <a:pt x="1630943" y="1906075"/>
                </a:cubicBezTo>
                <a:cubicBezTo>
                  <a:pt x="1640394" y="1889853"/>
                  <a:pt x="1651734" y="1870387"/>
                  <a:pt x="1661185" y="1854166"/>
                </a:cubicBezTo>
                <a:cubicBezTo>
                  <a:pt x="1672526" y="1834701"/>
                  <a:pt x="1687112" y="1812780"/>
                  <a:pt x="1702518" y="1795684"/>
                </a:cubicBezTo>
                <a:cubicBezTo>
                  <a:pt x="1706299" y="1789195"/>
                  <a:pt x="1710079" y="1782706"/>
                  <a:pt x="1711969" y="1779461"/>
                </a:cubicBezTo>
                <a:cubicBezTo>
                  <a:pt x="1717640" y="1769729"/>
                  <a:pt x="1720885" y="1767275"/>
                  <a:pt x="1725485" y="1765610"/>
                </a:cubicBezTo>
                <a:cubicBezTo>
                  <a:pt x="1710899" y="1787531"/>
                  <a:pt x="1705515" y="1806119"/>
                  <a:pt x="1694173" y="1825585"/>
                </a:cubicBezTo>
                <a:cubicBezTo>
                  <a:pt x="1680407" y="1852328"/>
                  <a:pt x="1666641" y="1879072"/>
                  <a:pt x="1656121" y="1903361"/>
                </a:cubicBezTo>
                <a:cubicBezTo>
                  <a:pt x="1648024" y="1920372"/>
                  <a:pt x="1639929" y="1937383"/>
                  <a:pt x="1631834" y="1954395"/>
                </a:cubicBezTo>
                <a:cubicBezTo>
                  <a:pt x="1621847" y="1974650"/>
                  <a:pt x="1609686" y="1989292"/>
                  <a:pt x="1601591" y="2006302"/>
                </a:cubicBezTo>
                <a:cubicBezTo>
                  <a:pt x="1595385" y="2020069"/>
                  <a:pt x="1585649" y="2027433"/>
                  <a:pt x="1576199" y="2043654"/>
                </a:cubicBezTo>
                <a:cubicBezTo>
                  <a:pt x="1571883" y="2054176"/>
                  <a:pt x="1562968" y="2066364"/>
                  <a:pt x="1555407" y="2079341"/>
                </a:cubicBezTo>
                <a:cubicBezTo>
                  <a:pt x="1553517" y="2082585"/>
                  <a:pt x="1553517" y="2082585"/>
                  <a:pt x="1551627" y="2085830"/>
                </a:cubicBezTo>
                <a:cubicBezTo>
                  <a:pt x="1537291" y="2094860"/>
                  <a:pt x="1529195" y="2111870"/>
                  <a:pt x="1522454" y="2129671"/>
                </a:cubicBezTo>
                <a:cubicBezTo>
                  <a:pt x="1517604" y="2144226"/>
                  <a:pt x="1508688" y="2156415"/>
                  <a:pt x="1505193" y="2171761"/>
                </a:cubicBezTo>
                <a:cubicBezTo>
                  <a:pt x="1505193" y="2171761"/>
                  <a:pt x="1503303" y="2175004"/>
                  <a:pt x="1500057" y="2177458"/>
                </a:cubicBezTo>
                <a:cubicBezTo>
                  <a:pt x="1496812" y="2179913"/>
                  <a:pt x="1494922" y="2183157"/>
                  <a:pt x="1493032" y="2186401"/>
                </a:cubicBezTo>
                <a:cubicBezTo>
                  <a:pt x="1475485" y="2219634"/>
                  <a:pt x="1451163" y="2248919"/>
                  <a:pt x="1434972" y="2282941"/>
                </a:cubicBezTo>
                <a:cubicBezTo>
                  <a:pt x="1427412" y="2295918"/>
                  <a:pt x="1419566" y="2300037"/>
                  <a:pt x="1415251" y="2310560"/>
                </a:cubicBezTo>
                <a:cubicBezTo>
                  <a:pt x="1409580" y="2320293"/>
                  <a:pt x="1402020" y="2333269"/>
                  <a:pt x="1396349" y="2343002"/>
                </a:cubicBezTo>
                <a:cubicBezTo>
                  <a:pt x="1383653" y="2361678"/>
                  <a:pt x="1379623" y="2381058"/>
                  <a:pt x="1367461" y="2395700"/>
                </a:cubicBezTo>
                <a:cubicBezTo>
                  <a:pt x="1363681" y="2402188"/>
                  <a:pt x="1361790" y="2405433"/>
                  <a:pt x="1359901" y="2408677"/>
                </a:cubicBezTo>
                <a:cubicBezTo>
                  <a:pt x="1358010" y="2411922"/>
                  <a:pt x="1357476" y="2415956"/>
                  <a:pt x="1352875" y="2417620"/>
                </a:cubicBezTo>
                <a:cubicBezTo>
                  <a:pt x="1351521" y="2416831"/>
                  <a:pt x="1350700" y="2412008"/>
                  <a:pt x="1352590" y="2408764"/>
                </a:cubicBezTo>
                <a:cubicBezTo>
                  <a:pt x="1356906" y="2398241"/>
                  <a:pt x="1358511" y="2386140"/>
                  <a:pt x="1366071" y="2373163"/>
                </a:cubicBezTo>
                <a:cubicBezTo>
                  <a:pt x="1369852" y="2366674"/>
                  <a:pt x="1367141" y="2365095"/>
                  <a:pt x="1369566" y="2357817"/>
                </a:cubicBezTo>
                <a:cubicBezTo>
                  <a:pt x="1356050" y="2371669"/>
                  <a:pt x="1346599" y="2387891"/>
                  <a:pt x="1335793" y="2403323"/>
                </a:cubicBezTo>
                <a:lnTo>
                  <a:pt x="1332317" y="2407638"/>
                </a:lnTo>
                <a:lnTo>
                  <a:pt x="1335070" y="2409242"/>
                </a:lnTo>
                <a:lnTo>
                  <a:pt x="1325746" y="2418798"/>
                </a:lnTo>
                <a:cubicBezTo>
                  <a:pt x="1321431" y="2429321"/>
                  <a:pt x="1314405" y="2438264"/>
                  <a:pt x="1310625" y="2444752"/>
                </a:cubicBezTo>
                <a:cubicBezTo>
                  <a:pt x="1306309" y="2455275"/>
                  <a:pt x="1298463" y="2459395"/>
                  <a:pt x="1294148" y="2469917"/>
                </a:cubicBezTo>
                <a:cubicBezTo>
                  <a:pt x="1289013" y="2475616"/>
                  <a:pt x="1283877" y="2481315"/>
                  <a:pt x="1280097" y="2487804"/>
                </a:cubicBezTo>
                <a:cubicBezTo>
                  <a:pt x="1266866" y="2510514"/>
                  <a:pt x="1255526" y="2529979"/>
                  <a:pt x="1244184" y="2549445"/>
                </a:cubicBezTo>
                <a:cubicBezTo>
                  <a:pt x="1236624" y="2562422"/>
                  <a:pt x="1230418" y="2576188"/>
                  <a:pt x="1220682" y="2583552"/>
                </a:cubicBezTo>
                <a:cubicBezTo>
                  <a:pt x="1220682" y="2583552"/>
                  <a:pt x="1218792" y="2586797"/>
                  <a:pt x="1216902" y="2590041"/>
                </a:cubicBezTo>
                <a:cubicBezTo>
                  <a:pt x="1211516" y="2608631"/>
                  <a:pt x="1196645" y="2621694"/>
                  <a:pt x="1188549" y="2638705"/>
                </a:cubicBezTo>
                <a:cubicBezTo>
                  <a:pt x="1180454" y="2655716"/>
                  <a:pt x="1171004" y="2671937"/>
                  <a:pt x="1160197" y="2687369"/>
                </a:cubicBezTo>
                <a:cubicBezTo>
                  <a:pt x="1127779" y="2733664"/>
                  <a:pt x="1104028" y="2780663"/>
                  <a:pt x="1074321" y="2828538"/>
                </a:cubicBezTo>
                <a:cubicBezTo>
                  <a:pt x="1074321" y="2828538"/>
                  <a:pt x="1075675" y="2829327"/>
                  <a:pt x="1073786" y="2832571"/>
                </a:cubicBezTo>
                <a:cubicBezTo>
                  <a:pt x="1078386" y="2830907"/>
                  <a:pt x="1078920" y="2826872"/>
                  <a:pt x="1082701" y="2820384"/>
                </a:cubicBezTo>
                <a:cubicBezTo>
                  <a:pt x="1084591" y="2817140"/>
                  <a:pt x="1085947" y="2817930"/>
                  <a:pt x="1085947" y="2817930"/>
                </a:cubicBezTo>
                <a:cubicBezTo>
                  <a:pt x="1087302" y="2818719"/>
                  <a:pt x="1090011" y="2820298"/>
                  <a:pt x="1086766" y="2822753"/>
                </a:cubicBezTo>
                <a:cubicBezTo>
                  <a:pt x="1084876" y="2825996"/>
                  <a:pt x="1085697" y="2830820"/>
                  <a:pt x="1083807" y="2834065"/>
                </a:cubicBezTo>
                <a:cubicBezTo>
                  <a:pt x="1071110" y="2852740"/>
                  <a:pt x="1065724" y="2871330"/>
                  <a:pt x="1054384" y="2890796"/>
                </a:cubicBezTo>
                <a:lnTo>
                  <a:pt x="1031395" y="2930253"/>
                </a:lnTo>
                <a:lnTo>
                  <a:pt x="1032756" y="2931046"/>
                </a:lnTo>
                <a:lnTo>
                  <a:pt x="1045781" y="2926331"/>
                </a:lnTo>
                <a:lnTo>
                  <a:pt x="1051174" y="2914998"/>
                </a:lnTo>
                <a:cubicBezTo>
                  <a:pt x="1053599" y="2907721"/>
                  <a:pt x="1057380" y="2901233"/>
                  <a:pt x="1062515" y="2895533"/>
                </a:cubicBezTo>
                <a:cubicBezTo>
                  <a:pt x="1072786" y="2884135"/>
                  <a:pt x="1078457" y="2874403"/>
                  <a:pt x="1083307" y="2859846"/>
                </a:cubicBezTo>
                <a:cubicBezTo>
                  <a:pt x="1087622" y="2849324"/>
                  <a:pt x="1091403" y="2842835"/>
                  <a:pt x="1099783" y="2834681"/>
                </a:cubicBezTo>
                <a:cubicBezTo>
                  <a:pt x="1116010" y="2822408"/>
                  <a:pt x="1130595" y="2800488"/>
                  <a:pt x="1142472" y="2776989"/>
                </a:cubicBezTo>
                <a:cubicBezTo>
                  <a:pt x="1146252" y="2770500"/>
                  <a:pt x="1148678" y="2763222"/>
                  <a:pt x="1149212" y="2759188"/>
                </a:cubicBezTo>
                <a:cubicBezTo>
                  <a:pt x="1153242" y="2739808"/>
                  <a:pt x="1161338" y="2722798"/>
                  <a:pt x="1170789" y="2706576"/>
                </a:cubicBezTo>
                <a:cubicBezTo>
                  <a:pt x="1180240" y="2690354"/>
                  <a:pt x="1191581" y="2670889"/>
                  <a:pt x="1201031" y="2654668"/>
                </a:cubicBezTo>
                <a:cubicBezTo>
                  <a:pt x="1212372" y="2635202"/>
                  <a:pt x="1226958" y="2613282"/>
                  <a:pt x="1242365" y="2596186"/>
                </a:cubicBezTo>
                <a:cubicBezTo>
                  <a:pt x="1246145" y="2589696"/>
                  <a:pt x="1249925" y="2583208"/>
                  <a:pt x="1251816" y="2579964"/>
                </a:cubicBezTo>
                <a:cubicBezTo>
                  <a:pt x="1257486" y="2570231"/>
                  <a:pt x="1260731" y="2567776"/>
                  <a:pt x="1265332" y="2566111"/>
                </a:cubicBezTo>
                <a:cubicBezTo>
                  <a:pt x="1250746" y="2588032"/>
                  <a:pt x="1245361" y="2606621"/>
                  <a:pt x="1234020" y="2626087"/>
                </a:cubicBezTo>
                <a:cubicBezTo>
                  <a:pt x="1220254" y="2652830"/>
                  <a:pt x="1206487" y="2679574"/>
                  <a:pt x="1195967" y="2703863"/>
                </a:cubicBezTo>
                <a:cubicBezTo>
                  <a:pt x="1187871" y="2720874"/>
                  <a:pt x="1179775" y="2737884"/>
                  <a:pt x="1171680" y="2754896"/>
                </a:cubicBezTo>
                <a:cubicBezTo>
                  <a:pt x="1161694" y="2775151"/>
                  <a:pt x="1149532" y="2789793"/>
                  <a:pt x="1141437" y="2806804"/>
                </a:cubicBezTo>
                <a:cubicBezTo>
                  <a:pt x="1135232" y="2820571"/>
                  <a:pt x="1125496" y="2827935"/>
                  <a:pt x="1116045" y="2844156"/>
                </a:cubicBezTo>
                <a:cubicBezTo>
                  <a:pt x="1111730" y="2854678"/>
                  <a:pt x="1102814" y="2866866"/>
                  <a:pt x="1095254" y="2879843"/>
                </a:cubicBezTo>
                <a:cubicBezTo>
                  <a:pt x="1093363" y="2883087"/>
                  <a:pt x="1093363" y="2883087"/>
                  <a:pt x="1091473" y="2886332"/>
                </a:cubicBezTo>
                <a:cubicBezTo>
                  <a:pt x="1084306" y="2890847"/>
                  <a:pt x="1078697" y="2897356"/>
                  <a:pt x="1074039" y="2904963"/>
                </a:cubicBezTo>
                <a:lnTo>
                  <a:pt x="1073006" y="2907181"/>
                </a:lnTo>
                <a:lnTo>
                  <a:pt x="1089687" y="2889798"/>
                </a:lnTo>
                <a:cubicBezTo>
                  <a:pt x="1095032" y="2888023"/>
                  <a:pt x="1099570" y="2889582"/>
                  <a:pt x="1103903" y="2889934"/>
                </a:cubicBezTo>
                <a:cubicBezTo>
                  <a:pt x="1109591" y="2891075"/>
                  <a:pt x="1116492" y="2888577"/>
                  <a:pt x="1123999" y="2884259"/>
                </a:cubicBezTo>
                <a:lnTo>
                  <a:pt x="1138141" y="2874373"/>
                </a:lnTo>
                <a:lnTo>
                  <a:pt x="1136780" y="2884633"/>
                </a:lnTo>
                <a:cubicBezTo>
                  <a:pt x="1131395" y="2903224"/>
                  <a:pt x="1123835" y="2916200"/>
                  <a:pt x="1110852" y="2926018"/>
                </a:cubicBezTo>
                <a:cubicBezTo>
                  <a:pt x="1107607" y="2928474"/>
                  <a:pt x="1104362" y="2930929"/>
                  <a:pt x="1099227" y="2936628"/>
                </a:cubicBezTo>
                <a:cubicBezTo>
                  <a:pt x="1097871" y="2935838"/>
                  <a:pt x="1094626" y="2938293"/>
                  <a:pt x="1094626" y="2938293"/>
                </a:cubicBezTo>
                <a:cubicBezTo>
                  <a:pt x="1085175" y="2954514"/>
                  <a:pt x="1073550" y="2965122"/>
                  <a:pt x="1067343" y="2978889"/>
                </a:cubicBezTo>
                <a:cubicBezTo>
                  <a:pt x="1061139" y="2992656"/>
                  <a:pt x="1054933" y="3006422"/>
                  <a:pt x="1051974" y="3017734"/>
                </a:cubicBezTo>
                <a:cubicBezTo>
                  <a:pt x="1046053" y="3040358"/>
                  <a:pt x="1040382" y="3050091"/>
                  <a:pt x="1025511" y="3063155"/>
                </a:cubicBezTo>
                <a:cubicBezTo>
                  <a:pt x="1019020" y="3068064"/>
                  <a:pt x="1015240" y="3074552"/>
                  <a:pt x="1009569" y="3084285"/>
                </a:cubicBezTo>
                <a:lnTo>
                  <a:pt x="1003223" y="3095177"/>
                </a:lnTo>
                <a:lnTo>
                  <a:pt x="999500" y="3098799"/>
                </a:lnTo>
                <a:cubicBezTo>
                  <a:pt x="994901" y="3100464"/>
                  <a:pt x="989765" y="3106163"/>
                  <a:pt x="990836" y="3098095"/>
                </a:cubicBezTo>
                <a:cubicBezTo>
                  <a:pt x="991371" y="3094062"/>
                  <a:pt x="988660" y="3092483"/>
                  <a:pt x="990550" y="3089238"/>
                </a:cubicBezTo>
                <a:cubicBezTo>
                  <a:pt x="994330" y="3082750"/>
                  <a:pt x="996756" y="3075472"/>
                  <a:pt x="1000000" y="3073017"/>
                </a:cubicBezTo>
                <a:cubicBezTo>
                  <a:pt x="1010272" y="3061619"/>
                  <a:pt x="1019187" y="3049432"/>
                  <a:pt x="1028103" y="3037244"/>
                </a:cubicBezTo>
                <a:cubicBezTo>
                  <a:pt x="1036484" y="3029091"/>
                  <a:pt x="1035128" y="3028300"/>
                  <a:pt x="1034844" y="3019444"/>
                </a:cubicBezTo>
                <a:cubicBezTo>
                  <a:pt x="1032133" y="3017864"/>
                  <a:pt x="1029958" y="3012252"/>
                  <a:pt x="1032383" y="3004974"/>
                </a:cubicBezTo>
                <a:cubicBezTo>
                  <a:pt x="1038054" y="2995241"/>
                  <a:pt x="1039123" y="2987173"/>
                  <a:pt x="1046684" y="2974195"/>
                </a:cubicBezTo>
                <a:cubicBezTo>
                  <a:pt x="1051819" y="2968496"/>
                  <a:pt x="1056135" y="2957975"/>
                  <a:pt x="1063160" y="2949031"/>
                </a:cubicBezTo>
                <a:cubicBezTo>
                  <a:pt x="1066940" y="2942542"/>
                  <a:pt x="1064231" y="2940964"/>
                  <a:pt x="1062876" y="2940174"/>
                </a:cubicBezTo>
                <a:cubicBezTo>
                  <a:pt x="1060165" y="2938595"/>
                  <a:pt x="1056920" y="2941050"/>
                  <a:pt x="1055030" y="2944295"/>
                </a:cubicBezTo>
                <a:cubicBezTo>
                  <a:pt x="1051250" y="2950783"/>
                  <a:pt x="1052605" y="2951572"/>
                  <a:pt x="1050714" y="2954817"/>
                </a:cubicBezTo>
                <a:cubicBezTo>
                  <a:pt x="1043975" y="2972617"/>
                  <a:pt x="1035057" y="2984805"/>
                  <a:pt x="1023967" y="2991378"/>
                </a:cubicBezTo>
                <a:cubicBezTo>
                  <a:pt x="1019366" y="2993044"/>
                  <a:pt x="1020437" y="2984977"/>
                  <a:pt x="1013946" y="2989886"/>
                </a:cubicBezTo>
                <a:cubicBezTo>
                  <a:pt x="1008275" y="2999619"/>
                  <a:pt x="1002604" y="3009352"/>
                  <a:pt x="996934" y="3019084"/>
                </a:cubicBezTo>
                <a:cubicBezTo>
                  <a:pt x="991799" y="3024783"/>
                  <a:pt x="988839" y="3036096"/>
                  <a:pt x="980458" y="3044249"/>
                </a:cubicBezTo>
                <a:cubicBezTo>
                  <a:pt x="970722" y="3051613"/>
                  <a:pt x="974252" y="3058016"/>
                  <a:pt x="968582" y="3067749"/>
                </a:cubicBezTo>
                <a:cubicBezTo>
                  <a:pt x="950216" y="3096157"/>
                  <a:pt x="939160" y="3124480"/>
                  <a:pt x="922684" y="3149645"/>
                </a:cubicBezTo>
                <a:cubicBezTo>
                  <a:pt x="915123" y="3162622"/>
                  <a:pt x="909453" y="3172355"/>
                  <a:pt x="901892" y="3185332"/>
                </a:cubicBezTo>
                <a:cubicBezTo>
                  <a:pt x="890551" y="3204798"/>
                  <a:pt x="881100" y="3221019"/>
                  <a:pt x="876535" y="3244432"/>
                </a:cubicBezTo>
                <a:cubicBezTo>
                  <a:pt x="873290" y="3246887"/>
                  <a:pt x="870579" y="3245308"/>
                  <a:pt x="868689" y="3248551"/>
                </a:cubicBezTo>
                <a:cubicBezTo>
                  <a:pt x="854353" y="3257581"/>
                  <a:pt x="852463" y="3260826"/>
                  <a:pt x="846543" y="3283449"/>
                </a:cubicBezTo>
                <a:cubicBezTo>
                  <a:pt x="845472" y="3291516"/>
                  <a:pt x="842512" y="3302828"/>
                  <a:pt x="836842" y="3312561"/>
                </a:cubicBezTo>
                <a:cubicBezTo>
                  <a:pt x="832526" y="3323084"/>
                  <a:pt x="831456" y="3331151"/>
                  <a:pt x="826322" y="3336850"/>
                </a:cubicBezTo>
                <a:cubicBezTo>
                  <a:pt x="814160" y="3351493"/>
                  <a:pt x="802819" y="3370958"/>
                  <a:pt x="789017" y="3375954"/>
                </a:cubicBezTo>
                <a:cubicBezTo>
                  <a:pt x="781171" y="3380074"/>
                  <a:pt x="772791" y="3388228"/>
                  <a:pt x="768476" y="3398750"/>
                </a:cubicBezTo>
                <a:cubicBezTo>
                  <a:pt x="767406" y="3406818"/>
                  <a:pt x="763626" y="3413306"/>
                  <a:pt x="759846" y="3419794"/>
                </a:cubicBezTo>
                <a:cubicBezTo>
                  <a:pt x="754175" y="3429528"/>
                  <a:pt x="751750" y="3436805"/>
                  <a:pt x="754461" y="3438385"/>
                </a:cubicBezTo>
                <a:cubicBezTo>
                  <a:pt x="755280" y="3443208"/>
                  <a:pt x="754744" y="3447242"/>
                  <a:pt x="757455" y="3448821"/>
                </a:cubicBezTo>
                <a:cubicBezTo>
                  <a:pt x="759095" y="3458467"/>
                  <a:pt x="750180" y="3470655"/>
                  <a:pt x="742334" y="3474775"/>
                </a:cubicBezTo>
                <a:cubicBezTo>
                  <a:pt x="737733" y="3476440"/>
                  <a:pt x="731779" y="3477316"/>
                  <a:pt x="727998" y="3483804"/>
                </a:cubicBezTo>
                <a:cubicBezTo>
                  <a:pt x="722328" y="3493538"/>
                  <a:pt x="718547" y="3500026"/>
                  <a:pt x="716122" y="3507303"/>
                </a:cubicBezTo>
                <a:cubicBezTo>
                  <a:pt x="713161" y="3518616"/>
                  <a:pt x="701001" y="3533258"/>
                  <a:pt x="699396" y="3545359"/>
                </a:cubicBezTo>
                <a:cubicBezTo>
                  <a:pt x="697506" y="3548604"/>
                  <a:pt x="695616" y="3551848"/>
                  <a:pt x="692369" y="3554303"/>
                </a:cubicBezTo>
                <a:cubicBezTo>
                  <a:pt x="683989" y="3562457"/>
                  <a:pt x="679389" y="3564121"/>
                  <a:pt x="675323" y="3561752"/>
                </a:cubicBezTo>
                <a:cubicBezTo>
                  <a:pt x="673968" y="3560963"/>
                  <a:pt x="669367" y="3562628"/>
                  <a:pt x="666943" y="3569907"/>
                </a:cubicBezTo>
                <a:cubicBezTo>
                  <a:pt x="664802" y="3586042"/>
                  <a:pt x="658063" y="3603842"/>
                  <a:pt x="651321" y="3621643"/>
                </a:cubicBezTo>
                <a:cubicBezTo>
                  <a:pt x="649432" y="3624886"/>
                  <a:pt x="648896" y="3628920"/>
                  <a:pt x="650252" y="3629710"/>
                </a:cubicBezTo>
                <a:cubicBezTo>
                  <a:pt x="651607" y="3630499"/>
                  <a:pt x="653497" y="3627255"/>
                  <a:pt x="656742" y="3624801"/>
                </a:cubicBezTo>
                <a:cubicBezTo>
                  <a:pt x="664302" y="3611823"/>
                  <a:pt x="679175" y="3598761"/>
                  <a:pt x="684560" y="3580171"/>
                </a:cubicBezTo>
                <a:cubicBezTo>
                  <a:pt x="686450" y="3576927"/>
                  <a:pt x="690231" y="3570438"/>
                  <a:pt x="691585" y="3571227"/>
                </a:cubicBezTo>
                <a:cubicBezTo>
                  <a:pt x="695651" y="3573596"/>
                  <a:pt x="701321" y="3563863"/>
                  <a:pt x="705102" y="3557375"/>
                </a:cubicBezTo>
                <a:cubicBezTo>
                  <a:pt x="708882" y="3550886"/>
                  <a:pt x="713481" y="3549221"/>
                  <a:pt x="714303" y="3554044"/>
                </a:cubicBezTo>
                <a:cubicBezTo>
                  <a:pt x="715657" y="3554833"/>
                  <a:pt x="713233" y="3562112"/>
                  <a:pt x="714052" y="3566935"/>
                </a:cubicBezTo>
                <a:cubicBezTo>
                  <a:pt x="717833" y="3560446"/>
                  <a:pt x="721079" y="3557992"/>
                  <a:pt x="721613" y="3553958"/>
                </a:cubicBezTo>
                <a:cubicBezTo>
                  <a:pt x="722684" y="3545890"/>
                  <a:pt x="729709" y="3536947"/>
                  <a:pt x="733489" y="3530459"/>
                </a:cubicBezTo>
                <a:cubicBezTo>
                  <a:pt x="737805" y="3519936"/>
                  <a:pt x="745651" y="3515817"/>
                  <a:pt x="749965" y="3505294"/>
                </a:cubicBezTo>
                <a:cubicBezTo>
                  <a:pt x="756171" y="3491527"/>
                  <a:pt x="759701" y="3497930"/>
                  <a:pt x="766192" y="3493020"/>
                </a:cubicBezTo>
                <a:lnTo>
                  <a:pt x="774194" y="3482083"/>
                </a:lnTo>
                <a:lnTo>
                  <a:pt x="754934" y="3518228"/>
                </a:lnTo>
                <a:cubicBezTo>
                  <a:pt x="751973" y="3529539"/>
                  <a:pt x="744948" y="3538482"/>
                  <a:pt x="737102" y="3542602"/>
                </a:cubicBezTo>
                <a:cubicBezTo>
                  <a:pt x="730611" y="3547511"/>
                  <a:pt x="728187" y="3554790"/>
                  <a:pt x="729006" y="3559613"/>
                </a:cubicBezTo>
                <a:cubicBezTo>
                  <a:pt x="731182" y="3565226"/>
                  <a:pt x="727401" y="3571714"/>
                  <a:pt x="721731" y="3581447"/>
                </a:cubicBezTo>
                <a:cubicBezTo>
                  <a:pt x="710390" y="3600913"/>
                  <a:pt x="700405" y="3621168"/>
                  <a:pt x="683643" y="3637475"/>
                </a:cubicBezTo>
                <a:cubicBezTo>
                  <a:pt x="683643" y="3637475"/>
                  <a:pt x="681752" y="3640719"/>
                  <a:pt x="681752" y="3640719"/>
                </a:cubicBezTo>
                <a:cubicBezTo>
                  <a:pt x="664207" y="3673952"/>
                  <a:pt x="643130" y="3700782"/>
                  <a:pt x="626119" y="3729980"/>
                </a:cubicBezTo>
                <a:cubicBezTo>
                  <a:pt x="622338" y="3736469"/>
                  <a:pt x="620448" y="3739713"/>
                  <a:pt x="623158" y="3741291"/>
                </a:cubicBezTo>
                <a:lnTo>
                  <a:pt x="622272" y="3745184"/>
                </a:lnTo>
                <a:lnTo>
                  <a:pt x="620365" y="3733972"/>
                </a:lnTo>
                <a:cubicBezTo>
                  <a:pt x="624146" y="3727483"/>
                  <a:pt x="629816" y="3717751"/>
                  <a:pt x="635486" y="3708018"/>
                </a:cubicBezTo>
                <a:cubicBezTo>
                  <a:pt x="639267" y="3701529"/>
                  <a:pt x="641157" y="3698284"/>
                  <a:pt x="638446" y="3696705"/>
                </a:cubicBezTo>
                <a:cubicBezTo>
                  <a:pt x="635737" y="3695126"/>
                  <a:pt x="635201" y="3699160"/>
                  <a:pt x="631421" y="3705649"/>
                </a:cubicBezTo>
                <a:cubicBezTo>
                  <a:pt x="629531" y="3708893"/>
                  <a:pt x="624396" y="3714593"/>
                  <a:pt x="625215" y="3719416"/>
                </a:cubicBezTo>
                <a:cubicBezTo>
                  <a:pt x="622791" y="3726694"/>
                  <a:pt x="619010" y="3733183"/>
                  <a:pt x="615764" y="3735637"/>
                </a:cubicBezTo>
                <a:cubicBezTo>
                  <a:pt x="608739" y="3744580"/>
                  <a:pt x="603069" y="3754313"/>
                  <a:pt x="599288" y="3760802"/>
                </a:cubicBezTo>
                <a:cubicBezTo>
                  <a:pt x="595508" y="3767291"/>
                  <a:pt x="590373" y="3772989"/>
                  <a:pt x="587127" y="3775444"/>
                </a:cubicBezTo>
                <a:cubicBezTo>
                  <a:pt x="572256" y="3788507"/>
                  <a:pt x="557384" y="3801570"/>
                  <a:pt x="544118" y="3802532"/>
                </a:cubicBezTo>
                <a:cubicBezTo>
                  <a:pt x="546544" y="3795254"/>
                  <a:pt x="548434" y="3792010"/>
                  <a:pt x="550324" y="3788765"/>
                </a:cubicBezTo>
                <a:cubicBezTo>
                  <a:pt x="561665" y="3769300"/>
                  <a:pt x="571115" y="3753079"/>
                  <a:pt x="580566" y="3736858"/>
                </a:cubicBezTo>
                <a:cubicBezTo>
                  <a:pt x="585702" y="3731158"/>
                  <a:pt x="586771" y="3723090"/>
                  <a:pt x="585952" y="3718267"/>
                </a:cubicBezTo>
                <a:cubicBezTo>
                  <a:pt x="574611" y="3737733"/>
                  <a:pt x="563270" y="3757199"/>
                  <a:pt x="551929" y="3776664"/>
                </a:cubicBezTo>
                <a:cubicBezTo>
                  <a:pt x="540588" y="3796129"/>
                  <a:pt x="527891" y="3814805"/>
                  <a:pt x="517906" y="3835061"/>
                </a:cubicBezTo>
                <a:cubicBezTo>
                  <a:pt x="507920" y="3855316"/>
                  <a:pt x="494404" y="3869168"/>
                  <a:pt x="483062" y="3888635"/>
                </a:cubicBezTo>
                <a:cubicBezTo>
                  <a:pt x="467942" y="3914588"/>
                  <a:pt x="452820" y="3940542"/>
                  <a:pt x="437699" y="3966497"/>
                </a:cubicBezTo>
                <a:cubicBezTo>
                  <a:pt x="432029" y="3976229"/>
                  <a:pt x="425537" y="3981139"/>
                  <a:pt x="423113" y="3988417"/>
                </a:cubicBezTo>
                <a:cubicBezTo>
                  <a:pt x="412592" y="4012706"/>
                  <a:pt x="398006" y="4034626"/>
                  <a:pt x="393441" y="4058040"/>
                </a:cubicBezTo>
                <a:cubicBezTo>
                  <a:pt x="392906" y="4062073"/>
                  <a:pt x="389661" y="4064529"/>
                  <a:pt x="386950" y="4062949"/>
                </a:cubicBezTo>
                <a:cubicBezTo>
                  <a:pt x="385595" y="4062160"/>
                  <a:pt x="384775" y="4057336"/>
                  <a:pt x="378283" y="4062246"/>
                </a:cubicBezTo>
                <a:lnTo>
                  <a:pt x="364345" y="4082150"/>
                </a:lnTo>
                <a:lnTo>
                  <a:pt x="377797" y="4089988"/>
                </a:lnTo>
                <a:lnTo>
                  <a:pt x="377467" y="4090698"/>
                </a:lnTo>
                <a:cubicBezTo>
                  <a:pt x="372617" y="4105254"/>
                  <a:pt x="363701" y="4117442"/>
                  <a:pt x="360206" y="4132788"/>
                </a:cubicBezTo>
                <a:cubicBezTo>
                  <a:pt x="360206" y="4132788"/>
                  <a:pt x="358316" y="4136031"/>
                  <a:pt x="355070" y="4138486"/>
                </a:cubicBezTo>
                <a:cubicBezTo>
                  <a:pt x="351825" y="4140941"/>
                  <a:pt x="349935" y="4144186"/>
                  <a:pt x="348045" y="4147429"/>
                </a:cubicBezTo>
                <a:cubicBezTo>
                  <a:pt x="330498" y="4180662"/>
                  <a:pt x="306176" y="4209946"/>
                  <a:pt x="289985" y="4243968"/>
                </a:cubicBezTo>
                <a:cubicBezTo>
                  <a:pt x="282425" y="4256945"/>
                  <a:pt x="274579" y="4261065"/>
                  <a:pt x="270263" y="4271588"/>
                </a:cubicBezTo>
                <a:lnTo>
                  <a:pt x="270244" y="4271622"/>
                </a:lnTo>
                <a:lnTo>
                  <a:pt x="268285" y="4271816"/>
                </a:lnTo>
                <a:lnTo>
                  <a:pt x="268285" y="4274984"/>
                </a:lnTo>
                <a:lnTo>
                  <a:pt x="251362" y="4304030"/>
                </a:lnTo>
                <a:cubicBezTo>
                  <a:pt x="238666" y="4322706"/>
                  <a:pt x="234636" y="4342086"/>
                  <a:pt x="222474" y="4356728"/>
                </a:cubicBezTo>
                <a:cubicBezTo>
                  <a:pt x="218694" y="4363217"/>
                  <a:pt x="216803" y="4366461"/>
                  <a:pt x="214914" y="4369705"/>
                </a:cubicBezTo>
                <a:cubicBezTo>
                  <a:pt x="213023" y="4372949"/>
                  <a:pt x="212489" y="4376984"/>
                  <a:pt x="207888" y="4378648"/>
                </a:cubicBezTo>
                <a:cubicBezTo>
                  <a:pt x="206534" y="4377859"/>
                  <a:pt x="205713" y="4373036"/>
                  <a:pt x="207603" y="4369791"/>
                </a:cubicBezTo>
                <a:cubicBezTo>
                  <a:pt x="211918" y="4359269"/>
                  <a:pt x="213523" y="4347168"/>
                  <a:pt x="221084" y="4334191"/>
                </a:cubicBezTo>
                <a:cubicBezTo>
                  <a:pt x="224864" y="4327701"/>
                  <a:pt x="222154" y="4326122"/>
                  <a:pt x="224579" y="4318845"/>
                </a:cubicBezTo>
                <a:cubicBezTo>
                  <a:pt x="211062" y="4332698"/>
                  <a:pt x="201612" y="4348919"/>
                  <a:pt x="190806" y="4364351"/>
                </a:cubicBezTo>
                <a:cubicBezTo>
                  <a:pt x="181891" y="4376539"/>
                  <a:pt x="173510" y="4384692"/>
                  <a:pt x="164594" y="4396880"/>
                </a:cubicBezTo>
                <a:cubicBezTo>
                  <a:pt x="162704" y="4400125"/>
                  <a:pt x="156213" y="4405033"/>
                  <a:pt x="155394" y="4400210"/>
                </a:cubicBezTo>
                <a:cubicBezTo>
                  <a:pt x="154573" y="4395387"/>
                  <a:pt x="159708" y="4389688"/>
                  <a:pt x="161598" y="4386443"/>
                </a:cubicBezTo>
                <a:cubicBezTo>
                  <a:pt x="174829" y="4363733"/>
                  <a:pt x="186170" y="4344268"/>
                  <a:pt x="199401" y="4321558"/>
                </a:cubicBezTo>
                <a:cubicBezTo>
                  <a:pt x="222083" y="4282626"/>
                  <a:pt x="240699" y="4241326"/>
                  <a:pt x="253361" y="4200902"/>
                </a:cubicBezTo>
                <a:lnTo>
                  <a:pt x="258335" y="4190098"/>
                </a:lnTo>
                <a:lnTo>
                  <a:pt x="273677" y="4162522"/>
                </a:lnTo>
                <a:lnTo>
                  <a:pt x="269470" y="4165911"/>
                </a:lnTo>
                <a:lnTo>
                  <a:pt x="273867" y="4156359"/>
                </a:lnTo>
                <a:lnTo>
                  <a:pt x="300733" y="4113254"/>
                </a:lnTo>
                <a:lnTo>
                  <a:pt x="299175" y="4116540"/>
                </a:lnTo>
                <a:cubicBezTo>
                  <a:pt x="298249" y="4120346"/>
                  <a:pt x="301104" y="4117663"/>
                  <a:pt x="302069" y="4118225"/>
                </a:cubicBezTo>
                <a:cubicBezTo>
                  <a:pt x="308742" y="4113423"/>
                  <a:pt x="314412" y="4103690"/>
                  <a:pt x="321048" y="4094520"/>
                </a:cubicBezTo>
                <a:lnTo>
                  <a:pt x="336294" y="4065808"/>
                </a:lnTo>
                <a:lnTo>
                  <a:pt x="347942" y="4072593"/>
                </a:lnTo>
                <a:lnTo>
                  <a:pt x="357422" y="4054436"/>
                </a:lnTo>
                <a:cubicBezTo>
                  <a:pt x="361202" y="4047948"/>
                  <a:pt x="365517" y="4037426"/>
                  <a:pt x="371188" y="4027693"/>
                </a:cubicBezTo>
                <a:cubicBezTo>
                  <a:pt x="376858" y="4017960"/>
                  <a:pt x="375504" y="4017170"/>
                  <a:pt x="366301" y="4020501"/>
                </a:cubicBezTo>
                <a:cubicBezTo>
                  <a:pt x="363734" y="4023350"/>
                  <a:pt x="361844" y="4026594"/>
                  <a:pt x="360088" y="4028830"/>
                </a:cubicBezTo>
                <a:lnTo>
                  <a:pt x="355718" y="4030671"/>
                </a:lnTo>
                <a:lnTo>
                  <a:pt x="356922" y="4028510"/>
                </a:lnTo>
                <a:lnTo>
                  <a:pt x="363164" y="4017158"/>
                </a:lnTo>
                <a:lnTo>
                  <a:pt x="361540" y="4016212"/>
                </a:lnTo>
                <a:lnTo>
                  <a:pt x="362771" y="4014098"/>
                </a:lnTo>
                <a:cubicBezTo>
                  <a:pt x="362362" y="4011687"/>
                  <a:pt x="361212" y="4012103"/>
                  <a:pt x="359928" y="4013528"/>
                </a:cubicBezTo>
                <a:lnTo>
                  <a:pt x="359092" y="4014785"/>
                </a:lnTo>
                <a:lnTo>
                  <a:pt x="358213" y="4014273"/>
                </a:lnTo>
                <a:lnTo>
                  <a:pt x="361170" y="4006402"/>
                </a:lnTo>
                <a:cubicBezTo>
                  <a:pt x="363985" y="3999351"/>
                  <a:pt x="367804" y="3997231"/>
                  <a:pt x="368769" y="3997793"/>
                </a:cubicBezTo>
                <a:cubicBezTo>
                  <a:pt x="371662" y="3999478"/>
                  <a:pt x="375482" y="3997359"/>
                  <a:pt x="383081" y="3988749"/>
                </a:cubicBezTo>
                <a:lnTo>
                  <a:pt x="384062" y="3987394"/>
                </a:lnTo>
                <a:lnTo>
                  <a:pt x="386559" y="3988848"/>
                </a:lnTo>
                <a:cubicBezTo>
                  <a:pt x="398434" y="3965348"/>
                  <a:pt x="415197" y="3949041"/>
                  <a:pt x="427072" y="3925541"/>
                </a:cubicBezTo>
                <a:cubicBezTo>
                  <a:pt x="427072" y="3925541"/>
                  <a:pt x="428962" y="3922297"/>
                  <a:pt x="428962" y="3922297"/>
                </a:cubicBezTo>
                <a:cubicBezTo>
                  <a:pt x="443834" y="3909234"/>
                  <a:pt x="444618" y="3892309"/>
                  <a:pt x="453534" y="3880121"/>
                </a:cubicBezTo>
                <a:cubicBezTo>
                  <a:pt x="455424" y="3876877"/>
                  <a:pt x="455959" y="3872844"/>
                  <a:pt x="456495" y="3868810"/>
                </a:cubicBezTo>
                <a:lnTo>
                  <a:pt x="447327" y="3882295"/>
                </a:lnTo>
                <a:lnTo>
                  <a:pt x="446343" y="3873515"/>
                </a:lnTo>
                <a:cubicBezTo>
                  <a:pt x="444414" y="3872390"/>
                  <a:pt x="447230" y="3865340"/>
                  <a:pt x="452901" y="3855607"/>
                </a:cubicBezTo>
                <a:lnTo>
                  <a:pt x="461558" y="3836666"/>
                </a:lnTo>
                <a:lnTo>
                  <a:pt x="462847" y="3834349"/>
                </a:lnTo>
                <a:lnTo>
                  <a:pt x="481291" y="3811311"/>
                </a:lnTo>
                <a:cubicBezTo>
                  <a:pt x="487020" y="3808131"/>
                  <a:pt x="492719" y="3801674"/>
                  <a:pt x="498410" y="3794125"/>
                </a:cubicBezTo>
                <a:lnTo>
                  <a:pt x="501742" y="3789489"/>
                </a:lnTo>
                <a:lnTo>
                  <a:pt x="526804" y="3746472"/>
                </a:lnTo>
                <a:lnTo>
                  <a:pt x="538035" y="3718351"/>
                </a:lnTo>
                <a:cubicBezTo>
                  <a:pt x="545518" y="3696638"/>
                  <a:pt x="547408" y="3693394"/>
                  <a:pt x="559791" y="3683226"/>
                </a:cubicBezTo>
                <a:lnTo>
                  <a:pt x="566439" y="3678442"/>
                </a:lnTo>
                <a:lnTo>
                  <a:pt x="566496" y="3678344"/>
                </a:lnTo>
                <a:lnTo>
                  <a:pt x="578311" y="3648389"/>
                </a:lnTo>
                <a:cubicBezTo>
                  <a:pt x="582907" y="3639117"/>
                  <a:pt x="588105" y="3630195"/>
                  <a:pt x="593775" y="3620462"/>
                </a:cubicBezTo>
                <a:cubicBezTo>
                  <a:pt x="601336" y="3607485"/>
                  <a:pt x="607007" y="3597751"/>
                  <a:pt x="614567" y="3584775"/>
                </a:cubicBezTo>
                <a:lnTo>
                  <a:pt x="631697" y="3554552"/>
                </a:lnTo>
                <a:lnTo>
                  <a:pt x="625494" y="3550938"/>
                </a:lnTo>
                <a:lnTo>
                  <a:pt x="626444" y="3549447"/>
                </a:lnTo>
                <a:lnTo>
                  <a:pt x="631139" y="3543583"/>
                </a:lnTo>
                <a:lnTo>
                  <a:pt x="640326" y="3527816"/>
                </a:lnTo>
                <a:lnTo>
                  <a:pt x="652972" y="3511477"/>
                </a:lnTo>
                <a:lnTo>
                  <a:pt x="649154" y="3519315"/>
                </a:lnTo>
                <a:lnTo>
                  <a:pt x="655639" y="3512310"/>
                </a:lnTo>
                <a:lnTo>
                  <a:pt x="660856" y="3503105"/>
                </a:lnTo>
                <a:lnTo>
                  <a:pt x="664784" y="3493559"/>
                </a:lnTo>
                <a:lnTo>
                  <a:pt x="684097" y="3462573"/>
                </a:lnTo>
                <a:cubicBezTo>
                  <a:pt x="688948" y="3448017"/>
                  <a:pt x="699754" y="3432585"/>
                  <a:pt x="704603" y="3418029"/>
                </a:cubicBezTo>
                <a:lnTo>
                  <a:pt x="748321" y="3320276"/>
                </a:lnTo>
                <a:lnTo>
                  <a:pt x="753804" y="3310865"/>
                </a:lnTo>
                <a:cubicBezTo>
                  <a:pt x="762290" y="3294081"/>
                  <a:pt x="771741" y="3277860"/>
                  <a:pt x="782157" y="3262201"/>
                </a:cubicBezTo>
                <a:cubicBezTo>
                  <a:pt x="813403" y="3215223"/>
                  <a:pt x="837935" y="3168679"/>
                  <a:pt x="867252" y="3120577"/>
                </a:cubicBezTo>
                <a:cubicBezTo>
                  <a:pt x="867252" y="3120577"/>
                  <a:pt x="866288" y="3120015"/>
                  <a:pt x="868177" y="3116771"/>
                </a:cubicBezTo>
                <a:cubicBezTo>
                  <a:pt x="864358" y="3118891"/>
                  <a:pt x="863433" y="3122698"/>
                  <a:pt x="859653" y="3129186"/>
                </a:cubicBezTo>
                <a:cubicBezTo>
                  <a:pt x="857763" y="3132430"/>
                  <a:pt x="856798" y="3131868"/>
                  <a:pt x="856798" y="3131868"/>
                </a:cubicBezTo>
                <a:cubicBezTo>
                  <a:pt x="855833" y="3131306"/>
                  <a:pt x="853905" y="3130182"/>
                  <a:pt x="856759" y="3127500"/>
                </a:cubicBezTo>
                <a:cubicBezTo>
                  <a:pt x="858649" y="3124256"/>
                  <a:pt x="858610" y="3119888"/>
                  <a:pt x="860500" y="3116643"/>
                </a:cubicBezTo>
                <a:cubicBezTo>
                  <a:pt x="872806" y="3097740"/>
                  <a:pt x="879363" y="3079832"/>
                  <a:pt x="890704" y="3060367"/>
                </a:cubicBezTo>
                <a:cubicBezTo>
                  <a:pt x="924727" y="3001970"/>
                  <a:pt x="960640" y="2940329"/>
                  <a:pt x="994663" y="2881932"/>
                </a:cubicBezTo>
                <a:cubicBezTo>
                  <a:pt x="1006003" y="2862467"/>
                  <a:pt x="1014489" y="2845683"/>
                  <a:pt x="1015337" y="2833141"/>
                </a:cubicBezTo>
                <a:cubicBezTo>
                  <a:pt x="1011518" y="2835261"/>
                  <a:pt x="1007738" y="2841749"/>
                  <a:pt x="1004883" y="2844432"/>
                </a:cubicBezTo>
                <a:cubicBezTo>
                  <a:pt x="991613" y="2862773"/>
                  <a:pt x="987833" y="2869261"/>
                  <a:pt x="989840" y="2879122"/>
                </a:cubicBezTo>
                <a:cubicBezTo>
                  <a:pt x="989879" y="2883491"/>
                  <a:pt x="987988" y="2886735"/>
                  <a:pt x="985133" y="2889417"/>
                </a:cubicBezTo>
                <a:cubicBezTo>
                  <a:pt x="977535" y="2898026"/>
                  <a:pt x="970938" y="2911565"/>
                  <a:pt x="965267" y="2921298"/>
                </a:cubicBezTo>
                <a:cubicBezTo>
                  <a:pt x="953927" y="2940764"/>
                  <a:pt x="944476" y="2956984"/>
                  <a:pt x="930241" y="2974765"/>
                </a:cubicBezTo>
                <a:cubicBezTo>
                  <a:pt x="925497" y="2980691"/>
                  <a:pt x="916972" y="2993106"/>
                  <a:pt x="916046" y="2996913"/>
                </a:cubicBezTo>
                <a:cubicBezTo>
                  <a:pt x="911379" y="3011576"/>
                  <a:pt x="899999" y="3026672"/>
                  <a:pt x="896258" y="3037530"/>
                </a:cubicBezTo>
                <a:cubicBezTo>
                  <a:pt x="893442" y="3044580"/>
                  <a:pt x="889662" y="3051068"/>
                  <a:pt x="884917" y="3056995"/>
                </a:cubicBezTo>
                <a:cubicBezTo>
                  <a:pt x="875427" y="3068848"/>
                  <a:pt x="869756" y="3078581"/>
                  <a:pt x="864125" y="3092682"/>
                </a:cubicBezTo>
                <a:cubicBezTo>
                  <a:pt x="859419" y="3102977"/>
                  <a:pt x="855638" y="3109466"/>
                  <a:pt x="848039" y="3118075"/>
                </a:cubicBezTo>
                <a:cubicBezTo>
                  <a:pt x="833766" y="3131486"/>
                  <a:pt x="819571" y="3153634"/>
                  <a:pt x="807304" y="3176905"/>
                </a:cubicBezTo>
                <a:cubicBezTo>
                  <a:pt x="803523" y="3183394"/>
                  <a:pt x="800707" y="3190444"/>
                  <a:pt x="799782" y="3194251"/>
                </a:cubicBezTo>
                <a:lnTo>
                  <a:pt x="778819" y="3240110"/>
                </a:lnTo>
                <a:lnTo>
                  <a:pt x="767158" y="3254581"/>
                </a:lnTo>
                <a:cubicBezTo>
                  <a:pt x="756353" y="3270013"/>
                  <a:pt x="746902" y="3286235"/>
                  <a:pt x="733386" y="3300087"/>
                </a:cubicBezTo>
                <a:lnTo>
                  <a:pt x="734392" y="3293619"/>
                </a:lnTo>
                <a:lnTo>
                  <a:pt x="756152" y="3251396"/>
                </a:lnTo>
                <a:cubicBezTo>
                  <a:pt x="764639" y="3234613"/>
                  <a:pt x="773125" y="3217830"/>
                  <a:pt x="781611" y="3201046"/>
                </a:cubicBezTo>
                <a:cubicBezTo>
                  <a:pt x="791988" y="3181018"/>
                  <a:pt x="803368" y="3165922"/>
                  <a:pt x="811854" y="3149138"/>
                </a:cubicBezTo>
                <a:cubicBezTo>
                  <a:pt x="818450" y="3135599"/>
                  <a:pt x="827014" y="3127552"/>
                  <a:pt x="836465" y="3111331"/>
                </a:cubicBezTo>
                <a:cubicBezTo>
                  <a:pt x="841171" y="3101037"/>
                  <a:pt x="849696" y="3088621"/>
                  <a:pt x="857256" y="3075644"/>
                </a:cubicBezTo>
                <a:cubicBezTo>
                  <a:pt x="859147" y="3072400"/>
                  <a:pt x="859147" y="3072400"/>
                  <a:pt x="861037" y="3069155"/>
                </a:cubicBezTo>
                <a:cubicBezTo>
                  <a:pt x="873420" y="3058988"/>
                  <a:pt x="881906" y="3042205"/>
                  <a:pt x="889428" y="3024860"/>
                </a:cubicBezTo>
                <a:cubicBezTo>
                  <a:pt x="895060" y="3010758"/>
                  <a:pt x="903585" y="2998343"/>
                  <a:pt x="908252" y="2983680"/>
                </a:cubicBezTo>
                <a:cubicBezTo>
                  <a:pt x="908252" y="2983680"/>
                  <a:pt x="910141" y="2980436"/>
                  <a:pt x="912997" y="2977754"/>
                </a:cubicBezTo>
                <a:cubicBezTo>
                  <a:pt x="915851" y="2975071"/>
                  <a:pt x="917741" y="2971828"/>
                  <a:pt x="919631" y="2968583"/>
                </a:cubicBezTo>
                <a:cubicBezTo>
                  <a:pt x="937569" y="2935579"/>
                  <a:pt x="960328" y="2905383"/>
                  <a:pt x="977300" y="2871817"/>
                </a:cubicBezTo>
                <a:cubicBezTo>
                  <a:pt x="984861" y="2858840"/>
                  <a:pt x="991535" y="2854037"/>
                  <a:pt x="996241" y="2843743"/>
                </a:cubicBezTo>
                <a:cubicBezTo>
                  <a:pt x="1001912" y="2834009"/>
                  <a:pt x="1009472" y="2821033"/>
                  <a:pt x="1015143" y="2811300"/>
                </a:cubicBezTo>
                <a:cubicBezTo>
                  <a:pt x="1027448" y="2792396"/>
                  <a:pt x="1033041" y="2773927"/>
                  <a:pt x="1044421" y="2758830"/>
                </a:cubicBezTo>
                <a:cubicBezTo>
                  <a:pt x="1048201" y="2752341"/>
                  <a:pt x="1050092" y="2749096"/>
                  <a:pt x="1051981" y="2745853"/>
                </a:cubicBezTo>
                <a:cubicBezTo>
                  <a:pt x="1053872" y="2742608"/>
                  <a:pt x="1054797" y="2738802"/>
                  <a:pt x="1058616" y="2736682"/>
                </a:cubicBezTo>
                <a:cubicBezTo>
                  <a:pt x="1059580" y="2737244"/>
                  <a:pt x="1059620" y="2741612"/>
                  <a:pt x="1057730" y="2744856"/>
                </a:cubicBezTo>
                <a:cubicBezTo>
                  <a:pt x="1053024" y="2755150"/>
                  <a:pt x="1050246" y="2766570"/>
                  <a:pt x="1042686" y="2779546"/>
                </a:cubicBezTo>
                <a:cubicBezTo>
                  <a:pt x="1038906" y="2786035"/>
                  <a:pt x="1040835" y="2787159"/>
                  <a:pt x="1038019" y="2794209"/>
                </a:cubicBezTo>
                <a:cubicBezTo>
                  <a:pt x="1050363" y="2779674"/>
                  <a:pt x="1059814" y="2763453"/>
                  <a:pt x="1070230" y="2747793"/>
                </a:cubicBezTo>
                <a:lnTo>
                  <a:pt x="1073499" y="2743358"/>
                </a:lnTo>
                <a:lnTo>
                  <a:pt x="1071539" y="2742216"/>
                </a:lnTo>
                <a:lnTo>
                  <a:pt x="1080055" y="2732188"/>
                </a:lnTo>
                <a:cubicBezTo>
                  <a:pt x="1084761" y="2721894"/>
                  <a:pt x="1091396" y="2712722"/>
                  <a:pt x="1095176" y="2706234"/>
                </a:cubicBezTo>
                <a:cubicBezTo>
                  <a:pt x="1099882" y="2695940"/>
                  <a:pt x="1106556" y="2691137"/>
                  <a:pt x="1111263" y="2680842"/>
                </a:cubicBezTo>
                <a:cubicBezTo>
                  <a:pt x="1116007" y="2674916"/>
                  <a:pt x="1120752" y="2668989"/>
                  <a:pt x="1124532" y="2662500"/>
                </a:cubicBezTo>
                <a:cubicBezTo>
                  <a:pt x="1137763" y="2639791"/>
                  <a:pt x="1149104" y="2620326"/>
                  <a:pt x="1160445" y="2600860"/>
                </a:cubicBezTo>
                <a:cubicBezTo>
                  <a:pt x="1168006" y="2587882"/>
                  <a:pt x="1174602" y="2574343"/>
                  <a:pt x="1183166" y="2566296"/>
                </a:cubicBezTo>
                <a:cubicBezTo>
                  <a:pt x="1183166" y="2566296"/>
                  <a:pt x="1185056" y="2563053"/>
                  <a:pt x="1186946" y="2559808"/>
                </a:cubicBezTo>
                <a:cubicBezTo>
                  <a:pt x="1193503" y="2541900"/>
                  <a:pt x="1206812" y="2527928"/>
                  <a:pt x="1215298" y="2511144"/>
                </a:cubicBezTo>
                <a:cubicBezTo>
                  <a:pt x="1223784" y="2494360"/>
                  <a:pt x="1233235" y="2478139"/>
                  <a:pt x="1243651" y="2462480"/>
                </a:cubicBezTo>
                <a:cubicBezTo>
                  <a:pt x="1274897" y="2415502"/>
                  <a:pt x="1299430" y="2368958"/>
                  <a:pt x="1328746" y="2320856"/>
                </a:cubicBezTo>
                <a:cubicBezTo>
                  <a:pt x="1328746" y="2320856"/>
                  <a:pt x="1327782" y="2320294"/>
                  <a:pt x="1329672" y="2317050"/>
                </a:cubicBezTo>
                <a:cubicBezTo>
                  <a:pt x="1325852" y="2319170"/>
                  <a:pt x="1324927" y="2322976"/>
                  <a:pt x="1321147" y="2329465"/>
                </a:cubicBezTo>
                <a:cubicBezTo>
                  <a:pt x="1319257" y="2332710"/>
                  <a:pt x="1318292" y="2332147"/>
                  <a:pt x="1318292" y="2332147"/>
                </a:cubicBezTo>
                <a:cubicBezTo>
                  <a:pt x="1317327" y="2331585"/>
                  <a:pt x="1315399" y="2330462"/>
                  <a:pt x="1318254" y="2327779"/>
                </a:cubicBezTo>
                <a:cubicBezTo>
                  <a:pt x="1320143" y="2324535"/>
                  <a:pt x="1320104" y="2320167"/>
                  <a:pt x="1321994" y="2316922"/>
                </a:cubicBezTo>
                <a:cubicBezTo>
                  <a:pt x="1334300" y="2298019"/>
                  <a:pt x="1340858" y="2280112"/>
                  <a:pt x="1352198" y="2260646"/>
                </a:cubicBezTo>
                <a:lnTo>
                  <a:pt x="1375187" y="2221188"/>
                </a:lnTo>
                <a:lnTo>
                  <a:pt x="1374218" y="2220624"/>
                </a:lnTo>
                <a:lnTo>
                  <a:pt x="1363405" y="2226628"/>
                </a:lnTo>
                <a:lnTo>
                  <a:pt x="1357752" y="2237809"/>
                </a:lnTo>
                <a:cubicBezTo>
                  <a:pt x="1354936" y="2244859"/>
                  <a:pt x="1351156" y="2251348"/>
                  <a:pt x="1346411" y="2257275"/>
                </a:cubicBezTo>
                <a:cubicBezTo>
                  <a:pt x="1336921" y="2269127"/>
                  <a:pt x="1331250" y="2278860"/>
                  <a:pt x="1325619" y="2292961"/>
                </a:cubicBezTo>
                <a:cubicBezTo>
                  <a:pt x="1320913" y="2303256"/>
                  <a:pt x="1317133" y="2309745"/>
                  <a:pt x="1309534" y="2318354"/>
                </a:cubicBezTo>
                <a:cubicBezTo>
                  <a:pt x="1295260" y="2331765"/>
                  <a:pt x="1281065" y="2353913"/>
                  <a:pt x="1268798" y="2377184"/>
                </a:cubicBezTo>
                <a:cubicBezTo>
                  <a:pt x="1265017" y="2383674"/>
                  <a:pt x="1262202" y="2390723"/>
                  <a:pt x="1261276" y="2394531"/>
                </a:cubicBezTo>
                <a:cubicBezTo>
                  <a:pt x="1255683" y="2413000"/>
                  <a:pt x="1247197" y="2429782"/>
                  <a:pt x="1237746" y="2446003"/>
                </a:cubicBezTo>
                <a:cubicBezTo>
                  <a:pt x="1228295" y="2462225"/>
                  <a:pt x="1216955" y="2481690"/>
                  <a:pt x="1207504" y="2497912"/>
                </a:cubicBezTo>
                <a:cubicBezTo>
                  <a:pt x="1196163" y="2517377"/>
                  <a:pt x="1181968" y="2539526"/>
                  <a:pt x="1167733" y="2557305"/>
                </a:cubicBezTo>
                <a:cubicBezTo>
                  <a:pt x="1163953" y="2563794"/>
                  <a:pt x="1160173" y="2570283"/>
                  <a:pt x="1158282" y="2573527"/>
                </a:cubicBezTo>
                <a:cubicBezTo>
                  <a:pt x="1152612" y="2583259"/>
                  <a:pt x="1149757" y="2585942"/>
                  <a:pt x="1145938" y="2588062"/>
                </a:cubicBezTo>
                <a:cubicBezTo>
                  <a:pt x="1160133" y="2565914"/>
                  <a:pt x="1166690" y="2548007"/>
                  <a:pt x="1178031" y="2528541"/>
                </a:cubicBezTo>
                <a:cubicBezTo>
                  <a:pt x="1192188" y="2502026"/>
                  <a:pt x="1206345" y="2475509"/>
                  <a:pt x="1217647" y="2451675"/>
                </a:cubicBezTo>
                <a:cubicBezTo>
                  <a:pt x="1226133" y="2434892"/>
                  <a:pt x="1234619" y="2418109"/>
                  <a:pt x="1243105" y="2401325"/>
                </a:cubicBezTo>
                <a:cubicBezTo>
                  <a:pt x="1253482" y="2381298"/>
                  <a:pt x="1264862" y="2366201"/>
                  <a:pt x="1273348" y="2349417"/>
                </a:cubicBezTo>
                <a:cubicBezTo>
                  <a:pt x="1279944" y="2335878"/>
                  <a:pt x="1288508" y="2327831"/>
                  <a:pt x="1297959" y="2311610"/>
                </a:cubicBezTo>
                <a:cubicBezTo>
                  <a:pt x="1302665" y="2301316"/>
                  <a:pt x="1311190" y="2288900"/>
                  <a:pt x="1318751" y="2275923"/>
                </a:cubicBezTo>
                <a:cubicBezTo>
                  <a:pt x="1320641" y="2272679"/>
                  <a:pt x="1320641" y="2272679"/>
                  <a:pt x="1322531" y="2269434"/>
                </a:cubicBezTo>
                <a:cubicBezTo>
                  <a:pt x="1328722" y="2264350"/>
                  <a:pt x="1333940" y="2257614"/>
                  <a:pt x="1338549" y="2249978"/>
                </a:cubicBezTo>
                <a:lnTo>
                  <a:pt x="1339638" y="2247793"/>
                </a:lnTo>
                <a:lnTo>
                  <a:pt x="1324367" y="2265997"/>
                </a:lnTo>
                <a:cubicBezTo>
                  <a:pt x="1319950" y="2268313"/>
                  <a:pt x="1316584" y="2267437"/>
                  <a:pt x="1313228" y="2267654"/>
                </a:cubicBezTo>
                <a:cubicBezTo>
                  <a:pt x="1304586" y="2266965"/>
                  <a:pt x="1290312" y="2280377"/>
                  <a:pt x="1276039" y="2293787"/>
                </a:cubicBezTo>
                <a:cubicBezTo>
                  <a:pt x="1272220" y="2295908"/>
                  <a:pt x="1269404" y="2302959"/>
                  <a:pt x="1267514" y="2306203"/>
                </a:cubicBezTo>
                <a:cubicBezTo>
                  <a:pt x="1259953" y="2319180"/>
                  <a:pt x="1253357" y="2332719"/>
                  <a:pt x="1244793" y="2340766"/>
                </a:cubicBezTo>
                <a:cubicBezTo>
                  <a:pt x="1241938" y="2343448"/>
                  <a:pt x="1240048" y="2346693"/>
                  <a:pt x="1236268" y="2353182"/>
                </a:cubicBezTo>
                <a:cubicBezTo>
                  <a:pt x="1230597" y="2362914"/>
                  <a:pt x="1224927" y="2372648"/>
                  <a:pt x="1221147" y="2379136"/>
                </a:cubicBezTo>
                <a:cubicBezTo>
                  <a:pt x="1210731" y="2394795"/>
                  <a:pt x="1202245" y="2411578"/>
                  <a:pt x="1197578" y="2426241"/>
                </a:cubicBezTo>
                <a:cubicBezTo>
                  <a:pt x="1194801" y="2437659"/>
                  <a:pt x="1186276" y="2450075"/>
                  <a:pt x="1177712" y="2458121"/>
                </a:cubicBezTo>
                <a:cubicBezTo>
                  <a:pt x="1164403" y="2472095"/>
                  <a:pt x="1151172" y="2494805"/>
                  <a:pt x="1138827" y="2509341"/>
                </a:cubicBezTo>
                <a:cubicBezTo>
                  <a:pt x="1135973" y="2512022"/>
                  <a:pt x="1109627" y="2570548"/>
                  <a:pt x="1110592" y="2571109"/>
                </a:cubicBezTo>
                <a:cubicBezTo>
                  <a:pt x="1110670" y="2579845"/>
                  <a:pt x="1104074" y="2593384"/>
                  <a:pt x="1098404" y="2603118"/>
                </a:cubicBezTo>
                <a:cubicBezTo>
                  <a:pt x="1093698" y="2613412"/>
                  <a:pt x="1085133" y="2621459"/>
                  <a:pt x="1077534" y="2630068"/>
                </a:cubicBezTo>
                <a:cubicBezTo>
                  <a:pt x="1076569" y="2629506"/>
                  <a:pt x="1075605" y="2628945"/>
                  <a:pt x="1073714" y="2632189"/>
                </a:cubicBezTo>
                <a:cubicBezTo>
                  <a:pt x="1062374" y="2651654"/>
                  <a:pt x="1050955" y="2662383"/>
                  <a:pt x="1040539" y="2678042"/>
                </a:cubicBezTo>
                <a:cubicBezTo>
                  <a:pt x="1033904" y="2687214"/>
                  <a:pt x="1035872" y="2692705"/>
                  <a:pt x="1028273" y="2701314"/>
                </a:cubicBezTo>
                <a:cubicBezTo>
                  <a:pt x="1026383" y="2704559"/>
                  <a:pt x="1016084" y="2733322"/>
                  <a:pt x="1016123" y="2737691"/>
                </a:cubicBezTo>
                <a:cubicBezTo>
                  <a:pt x="1015198" y="2741496"/>
                  <a:pt x="1014272" y="2745303"/>
                  <a:pt x="1013347" y="2749110"/>
                </a:cubicBezTo>
                <a:cubicBezTo>
                  <a:pt x="1006789" y="2767017"/>
                  <a:pt x="999229" y="2779993"/>
                  <a:pt x="987810" y="2790722"/>
                </a:cubicBezTo>
                <a:cubicBezTo>
                  <a:pt x="984955" y="2793405"/>
                  <a:pt x="982100" y="2796088"/>
                  <a:pt x="977356" y="2802014"/>
                </a:cubicBezTo>
                <a:cubicBezTo>
                  <a:pt x="976391" y="2801452"/>
                  <a:pt x="973536" y="2804135"/>
                  <a:pt x="973536" y="2804135"/>
                </a:cubicBezTo>
                <a:cubicBezTo>
                  <a:pt x="964085" y="2820356"/>
                  <a:pt x="953632" y="2831647"/>
                  <a:pt x="947035" y="2845186"/>
                </a:cubicBezTo>
                <a:cubicBezTo>
                  <a:pt x="940440" y="2858725"/>
                  <a:pt x="933843" y="2872264"/>
                  <a:pt x="930102" y="2883121"/>
                </a:cubicBezTo>
                <a:cubicBezTo>
                  <a:pt x="922619" y="2904835"/>
                  <a:pt x="916949" y="2914567"/>
                  <a:pt x="903640" y="2928541"/>
                </a:cubicBezTo>
                <a:cubicBezTo>
                  <a:pt x="897930" y="2933905"/>
                  <a:pt x="894150" y="2940393"/>
                  <a:pt x="888479" y="2950127"/>
                </a:cubicBezTo>
                <a:lnTo>
                  <a:pt x="882133" y="2961019"/>
                </a:lnTo>
                <a:lnTo>
                  <a:pt x="878758" y="2964843"/>
                </a:lnTo>
                <a:cubicBezTo>
                  <a:pt x="874939" y="2966963"/>
                  <a:pt x="870194" y="2972889"/>
                  <a:pt x="872046" y="2965277"/>
                </a:cubicBezTo>
                <a:lnTo>
                  <a:pt x="872203" y="2963832"/>
                </a:lnTo>
                <a:lnTo>
                  <a:pt x="898029" y="2919256"/>
                </a:lnTo>
                <a:lnTo>
                  <a:pt x="908922" y="2904198"/>
                </a:lnTo>
                <a:cubicBezTo>
                  <a:pt x="912722" y="2899894"/>
                  <a:pt x="914381" y="2897601"/>
                  <a:pt x="915201" y="2895363"/>
                </a:cubicBezTo>
                <a:lnTo>
                  <a:pt x="916325" y="2887675"/>
                </a:lnTo>
                <a:lnTo>
                  <a:pt x="1718820" y="1502528"/>
                </a:lnTo>
                <a:lnTo>
                  <a:pt x="1730573" y="1485239"/>
                </a:lnTo>
                <a:cubicBezTo>
                  <a:pt x="1733818" y="1482785"/>
                  <a:pt x="1737063" y="1480330"/>
                  <a:pt x="1736527" y="1484363"/>
                </a:cubicBezTo>
                <a:cubicBezTo>
                  <a:pt x="1737348" y="1489187"/>
                  <a:pt x="1736813" y="1493220"/>
                  <a:pt x="1733032" y="1499709"/>
                </a:cubicBezTo>
                <a:cubicBezTo>
                  <a:pt x="1719801" y="1522418"/>
                  <a:pt x="1706570" y="1545129"/>
                  <a:pt x="1694695" y="1568628"/>
                </a:cubicBezTo>
                <a:cubicBezTo>
                  <a:pt x="1680393" y="1599406"/>
                  <a:pt x="1663917" y="1624570"/>
                  <a:pt x="1645551" y="1652979"/>
                </a:cubicBezTo>
                <a:cubicBezTo>
                  <a:pt x="1630430" y="1678934"/>
                  <a:pt x="1618018" y="1706467"/>
                  <a:pt x="1598832" y="1730051"/>
                </a:cubicBezTo>
                <a:cubicBezTo>
                  <a:pt x="1595586" y="1732506"/>
                  <a:pt x="1593696" y="1735752"/>
                  <a:pt x="1593161" y="1739784"/>
                </a:cubicBezTo>
                <a:cubicBezTo>
                  <a:pt x="1582105" y="1768107"/>
                  <a:pt x="1564275" y="1792483"/>
                  <a:pt x="1550508" y="1819227"/>
                </a:cubicBezTo>
                <a:cubicBezTo>
                  <a:pt x="1541057" y="1835449"/>
                  <a:pt x="1528362" y="1854125"/>
                  <a:pt x="1518090" y="1865522"/>
                </a:cubicBezTo>
                <a:cubicBezTo>
                  <a:pt x="1507285" y="1880954"/>
                  <a:pt x="1496478" y="1896386"/>
                  <a:pt x="1490273" y="1910152"/>
                </a:cubicBezTo>
                <a:cubicBezTo>
                  <a:pt x="1485422" y="1924708"/>
                  <a:pt x="1474617" y="1940140"/>
                  <a:pt x="1469767" y="1954697"/>
                </a:cubicBezTo>
                <a:cubicBezTo>
                  <a:pt x="1457105" y="1995119"/>
                  <a:pt x="1438489" y="2036420"/>
                  <a:pt x="1415807" y="2075351"/>
                </a:cubicBezTo>
                <a:cubicBezTo>
                  <a:pt x="1402576" y="2098062"/>
                  <a:pt x="1391235" y="2117526"/>
                  <a:pt x="1378004" y="2140236"/>
                </a:cubicBezTo>
                <a:cubicBezTo>
                  <a:pt x="1376114" y="2143481"/>
                  <a:pt x="1370979" y="2149179"/>
                  <a:pt x="1371800" y="2154003"/>
                </a:cubicBezTo>
                <a:cubicBezTo>
                  <a:pt x="1372619" y="2158827"/>
                  <a:pt x="1379110" y="2153917"/>
                  <a:pt x="1381000" y="2150673"/>
                </a:cubicBezTo>
                <a:cubicBezTo>
                  <a:pt x="1389915" y="2138486"/>
                  <a:pt x="1398297" y="2130332"/>
                  <a:pt x="1407212" y="2118144"/>
                </a:cubicBezTo>
                <a:cubicBezTo>
                  <a:pt x="1418018" y="2102712"/>
                  <a:pt x="1427469" y="2086491"/>
                  <a:pt x="1440985" y="2072638"/>
                </a:cubicBezTo>
                <a:cubicBezTo>
                  <a:pt x="1438560" y="2079915"/>
                  <a:pt x="1441270" y="2081495"/>
                  <a:pt x="1437490" y="2087984"/>
                </a:cubicBezTo>
                <a:cubicBezTo>
                  <a:pt x="1429930" y="2100960"/>
                  <a:pt x="1428324" y="2113062"/>
                  <a:pt x="1424009" y="2123584"/>
                </a:cubicBezTo>
                <a:cubicBezTo>
                  <a:pt x="1422119" y="2126829"/>
                  <a:pt x="1422940" y="2131652"/>
                  <a:pt x="1424294" y="2132442"/>
                </a:cubicBezTo>
                <a:cubicBezTo>
                  <a:pt x="1428895" y="2130777"/>
                  <a:pt x="1429429" y="2126742"/>
                  <a:pt x="1431319" y="2123498"/>
                </a:cubicBezTo>
                <a:cubicBezTo>
                  <a:pt x="1433209" y="2120254"/>
                  <a:pt x="1435100" y="2117010"/>
                  <a:pt x="1438880" y="2110521"/>
                </a:cubicBezTo>
                <a:cubicBezTo>
                  <a:pt x="1451041" y="2095879"/>
                  <a:pt x="1455072" y="2076500"/>
                  <a:pt x="1467767" y="2057824"/>
                </a:cubicBezTo>
                <a:cubicBezTo>
                  <a:pt x="1473438" y="2048090"/>
                  <a:pt x="1480999" y="2035114"/>
                  <a:pt x="1486669" y="2025380"/>
                </a:cubicBezTo>
                <a:cubicBezTo>
                  <a:pt x="1490985" y="2014859"/>
                  <a:pt x="1498831" y="2010739"/>
                  <a:pt x="1506391" y="1997762"/>
                </a:cubicBezTo>
                <a:cubicBezTo>
                  <a:pt x="1522582" y="1963740"/>
                  <a:pt x="1546904" y="1934455"/>
                  <a:pt x="1564451" y="1901223"/>
                </a:cubicBezTo>
                <a:cubicBezTo>
                  <a:pt x="1566341" y="1897978"/>
                  <a:pt x="1568231" y="1894735"/>
                  <a:pt x="1571476" y="1892280"/>
                </a:cubicBezTo>
                <a:cubicBezTo>
                  <a:pt x="1574722" y="1889825"/>
                  <a:pt x="1576612" y="1886581"/>
                  <a:pt x="1576612" y="1886581"/>
                </a:cubicBezTo>
                <a:cubicBezTo>
                  <a:pt x="1580107" y="1871236"/>
                  <a:pt x="1589023" y="1859048"/>
                  <a:pt x="1593872" y="1844491"/>
                </a:cubicBezTo>
                <a:cubicBezTo>
                  <a:pt x="1600614" y="1826692"/>
                  <a:pt x="1608710" y="1809681"/>
                  <a:pt x="1623045" y="1800651"/>
                </a:cubicBezTo>
                <a:cubicBezTo>
                  <a:pt x="1624936" y="1797407"/>
                  <a:pt x="1624936" y="1797407"/>
                  <a:pt x="1626826" y="1794162"/>
                </a:cubicBezTo>
                <a:cubicBezTo>
                  <a:pt x="1634387" y="1781185"/>
                  <a:pt x="1643302" y="1768997"/>
                  <a:pt x="1647618" y="1758475"/>
                </a:cubicBezTo>
                <a:cubicBezTo>
                  <a:pt x="1657068" y="1742254"/>
                  <a:pt x="1666804" y="1734891"/>
                  <a:pt x="1673010" y="1721124"/>
                </a:cubicBezTo>
                <a:cubicBezTo>
                  <a:pt x="1681105" y="1704112"/>
                  <a:pt x="1693266" y="1689470"/>
                  <a:pt x="1703253" y="1669216"/>
                </a:cubicBezTo>
                <a:cubicBezTo>
                  <a:pt x="1711348" y="1652203"/>
                  <a:pt x="1719443" y="1635193"/>
                  <a:pt x="1727539" y="1618182"/>
                </a:cubicBezTo>
                <a:cubicBezTo>
                  <a:pt x="1738060" y="1593893"/>
                  <a:pt x="1751826" y="1567149"/>
                  <a:pt x="1765592" y="1540406"/>
                </a:cubicBezTo>
                <a:cubicBezTo>
                  <a:pt x="1776933" y="1520941"/>
                  <a:pt x="1782318" y="1502351"/>
                  <a:pt x="1796904" y="1480431"/>
                </a:cubicBezTo>
                <a:cubicBezTo>
                  <a:pt x="1792303" y="1482095"/>
                  <a:pt x="1789058" y="1484550"/>
                  <a:pt x="1783388" y="1494283"/>
                </a:cubicBezTo>
                <a:cubicBezTo>
                  <a:pt x="1781498" y="1497527"/>
                  <a:pt x="1777718" y="1504015"/>
                  <a:pt x="1773937" y="1510505"/>
                </a:cubicBezTo>
                <a:cubicBezTo>
                  <a:pt x="1758531" y="1527602"/>
                  <a:pt x="1743945" y="1549522"/>
                  <a:pt x="1732604" y="1568988"/>
                </a:cubicBezTo>
                <a:cubicBezTo>
                  <a:pt x="1723153" y="1585208"/>
                  <a:pt x="1711812" y="1604673"/>
                  <a:pt x="1702361" y="1620895"/>
                </a:cubicBezTo>
                <a:cubicBezTo>
                  <a:pt x="1692911" y="1637117"/>
                  <a:pt x="1684815" y="1654128"/>
                  <a:pt x="1680784" y="1673506"/>
                </a:cubicBezTo>
                <a:cubicBezTo>
                  <a:pt x="1680250" y="1677541"/>
                  <a:pt x="1677825" y="1684819"/>
                  <a:pt x="1674044" y="1691308"/>
                </a:cubicBezTo>
                <a:cubicBezTo>
                  <a:pt x="1662168" y="1714807"/>
                  <a:pt x="1647582" y="1736727"/>
                  <a:pt x="1631355" y="1749001"/>
                </a:cubicBezTo>
                <a:cubicBezTo>
                  <a:pt x="1622975" y="1757154"/>
                  <a:pt x="1619195" y="1763644"/>
                  <a:pt x="1614879" y="1774165"/>
                </a:cubicBezTo>
                <a:cubicBezTo>
                  <a:pt x="1610029" y="1788722"/>
                  <a:pt x="1604359" y="1798454"/>
                  <a:pt x="1594087" y="1809852"/>
                </a:cubicBezTo>
                <a:cubicBezTo>
                  <a:pt x="1588952" y="1815552"/>
                  <a:pt x="1585172" y="1822041"/>
                  <a:pt x="1582747" y="1829318"/>
                </a:cubicBezTo>
                <a:cubicBezTo>
                  <a:pt x="1579787" y="1840630"/>
                  <a:pt x="1567625" y="1855272"/>
                  <a:pt x="1564130" y="1870618"/>
                </a:cubicBezTo>
                <a:cubicBezTo>
                  <a:pt x="1563595" y="1874651"/>
                  <a:pt x="1554679" y="1886840"/>
                  <a:pt x="1549544" y="1892538"/>
                </a:cubicBezTo>
                <a:cubicBezTo>
                  <a:pt x="1534138" y="1909636"/>
                  <a:pt x="1524687" y="1925857"/>
                  <a:pt x="1513346" y="1945321"/>
                </a:cubicBezTo>
                <a:cubicBezTo>
                  <a:pt x="1507676" y="1955055"/>
                  <a:pt x="1501470" y="1968822"/>
                  <a:pt x="1493090" y="1976975"/>
                </a:cubicBezTo>
                <a:cubicBezTo>
                  <a:pt x="1489844" y="1979429"/>
                  <a:pt x="1487954" y="1982674"/>
                  <a:pt x="1488774" y="1987498"/>
                </a:cubicBezTo>
                <a:cubicBezTo>
                  <a:pt x="1493125" y="1998724"/>
                  <a:pt x="1489345" y="2005213"/>
                  <a:pt x="1475293" y="2023098"/>
                </a:cubicBezTo>
                <a:cubicBezTo>
                  <a:pt x="1472048" y="2025554"/>
                  <a:pt x="1468268" y="2032042"/>
                  <a:pt x="1463667" y="2033707"/>
                </a:cubicBezTo>
                <a:cubicBezTo>
                  <a:pt x="1462562" y="2020027"/>
                  <a:pt x="1470657" y="2003015"/>
                  <a:pt x="1481998" y="1983550"/>
                </a:cubicBezTo>
                <a:cubicBezTo>
                  <a:pt x="1516020" y="1925153"/>
                  <a:pt x="1551933" y="1863512"/>
                  <a:pt x="1585956" y="1805115"/>
                </a:cubicBezTo>
                <a:cubicBezTo>
                  <a:pt x="1597297" y="1785650"/>
                  <a:pt x="1602682" y="1767060"/>
                  <a:pt x="1615379" y="1748384"/>
                </a:cubicBezTo>
                <a:cubicBezTo>
                  <a:pt x="1617269" y="1745140"/>
                  <a:pt x="1616449" y="1740315"/>
                  <a:pt x="1618339" y="1737072"/>
                </a:cubicBezTo>
                <a:cubicBezTo>
                  <a:pt x="1621584" y="1734617"/>
                  <a:pt x="1618874" y="1733038"/>
                  <a:pt x="1617519" y="1732249"/>
                </a:cubicBezTo>
                <a:cubicBezTo>
                  <a:pt x="1617519" y="1732249"/>
                  <a:pt x="1616163" y="1731459"/>
                  <a:pt x="1614273" y="1734703"/>
                </a:cubicBezTo>
                <a:cubicBezTo>
                  <a:pt x="1610493" y="1741192"/>
                  <a:pt x="1609959" y="1745226"/>
                  <a:pt x="1605358" y="1746890"/>
                </a:cubicBezTo>
                <a:cubicBezTo>
                  <a:pt x="1607248" y="1743647"/>
                  <a:pt x="1605893" y="1742857"/>
                  <a:pt x="1605893" y="1742857"/>
                </a:cubicBezTo>
                <a:cubicBezTo>
                  <a:pt x="1635600" y="1694982"/>
                  <a:pt x="1659351" y="1647983"/>
                  <a:pt x="1691769" y="1601689"/>
                </a:cubicBezTo>
                <a:cubicBezTo>
                  <a:pt x="1702576" y="1586257"/>
                  <a:pt x="1712027" y="1570036"/>
                  <a:pt x="1720122" y="1553024"/>
                </a:cubicBezTo>
                <a:cubicBezTo>
                  <a:pt x="1728218" y="1536013"/>
                  <a:pt x="1743089" y="1522951"/>
                  <a:pt x="1748474" y="1504360"/>
                </a:cubicBezTo>
                <a:cubicBezTo>
                  <a:pt x="1750364" y="1501115"/>
                  <a:pt x="1752254" y="1497871"/>
                  <a:pt x="1752254" y="1497871"/>
                </a:cubicBezTo>
                <a:cubicBezTo>
                  <a:pt x="1761990" y="1490508"/>
                  <a:pt x="1768196" y="1476741"/>
                  <a:pt x="1775757" y="1463765"/>
                </a:cubicBezTo>
                <a:cubicBezTo>
                  <a:pt x="1787098" y="1444298"/>
                  <a:pt x="1798439" y="1424833"/>
                  <a:pt x="1811670" y="1402123"/>
                </a:cubicBezTo>
                <a:cubicBezTo>
                  <a:pt x="1815450" y="1395634"/>
                  <a:pt x="1820585" y="1389934"/>
                  <a:pt x="1825720" y="1384236"/>
                </a:cubicBezTo>
                <a:cubicBezTo>
                  <a:pt x="1830036" y="1373714"/>
                  <a:pt x="1837882" y="1369593"/>
                  <a:pt x="1842197" y="1359072"/>
                </a:cubicBezTo>
                <a:cubicBezTo>
                  <a:pt x="1845977" y="1352583"/>
                  <a:pt x="1853003" y="1343639"/>
                  <a:pt x="1857319" y="1333117"/>
                </a:cubicBezTo>
                <a:lnTo>
                  <a:pt x="1866211" y="1324004"/>
                </a:lnTo>
                <a:lnTo>
                  <a:pt x="1870322" y="1326399"/>
                </a:lnTo>
                <a:lnTo>
                  <a:pt x="1851506" y="1359063"/>
                </a:lnTo>
                <a:cubicBezTo>
                  <a:pt x="1844044" y="1369925"/>
                  <a:pt x="1835867" y="1379283"/>
                  <a:pt x="1827076" y="1385027"/>
                </a:cubicBezTo>
                <a:cubicBezTo>
                  <a:pt x="1816270" y="1400456"/>
                  <a:pt x="1814131" y="1416592"/>
                  <a:pt x="1803324" y="1432024"/>
                </a:cubicBezTo>
                <a:cubicBezTo>
                  <a:pt x="1809280" y="1431148"/>
                  <a:pt x="1808745" y="1435183"/>
                  <a:pt x="1803075" y="1444915"/>
                </a:cubicBezTo>
                <a:cubicBezTo>
                  <a:pt x="1799295" y="1451404"/>
                  <a:pt x="1797404" y="1454649"/>
                  <a:pt x="1795514" y="1457893"/>
                </a:cubicBezTo>
                <a:cubicBezTo>
                  <a:pt x="1796869" y="1458682"/>
                  <a:pt x="1798224" y="1459471"/>
                  <a:pt x="1799579" y="1460260"/>
                </a:cubicBezTo>
                <a:cubicBezTo>
                  <a:pt x="1803359" y="1453771"/>
                  <a:pt x="1807139" y="1447284"/>
                  <a:pt x="1809030" y="1444039"/>
                </a:cubicBezTo>
                <a:cubicBezTo>
                  <a:pt x="1812810" y="1437551"/>
                  <a:pt x="1814700" y="1434306"/>
                  <a:pt x="1816590" y="1431062"/>
                </a:cubicBezTo>
                <a:cubicBezTo>
                  <a:pt x="1818480" y="1427819"/>
                  <a:pt x="1820906" y="1420540"/>
                  <a:pt x="1823617" y="1422119"/>
                </a:cubicBezTo>
                <a:cubicBezTo>
                  <a:pt x="1829572" y="1421244"/>
                  <a:pt x="1824436" y="1426943"/>
                  <a:pt x="1822012" y="1434221"/>
                </a:cubicBezTo>
                <a:cubicBezTo>
                  <a:pt x="1821476" y="1438255"/>
                  <a:pt x="1824721" y="1435799"/>
                  <a:pt x="1826077" y="1436590"/>
                </a:cubicBezTo>
                <a:cubicBezTo>
                  <a:pt x="1833922" y="1432470"/>
                  <a:pt x="1839592" y="1422736"/>
                  <a:pt x="1846619" y="1413794"/>
                </a:cubicBezTo>
                <a:cubicBezTo>
                  <a:pt x="1859850" y="1391084"/>
                  <a:pt x="1869015" y="1366006"/>
                  <a:pt x="1881711" y="1347329"/>
                </a:cubicBezTo>
                <a:lnTo>
                  <a:pt x="1887841" y="1335911"/>
                </a:lnTo>
                <a:lnTo>
                  <a:pt x="1880885" y="1331859"/>
                </a:lnTo>
                <a:lnTo>
                  <a:pt x="1883349" y="1323699"/>
                </a:lnTo>
                <a:cubicBezTo>
                  <a:pt x="1885773" y="1316421"/>
                  <a:pt x="1890374" y="1314757"/>
                  <a:pt x="1891729" y="1315546"/>
                </a:cubicBezTo>
                <a:cubicBezTo>
                  <a:pt x="1895795" y="1317914"/>
                  <a:pt x="1900395" y="1316250"/>
                  <a:pt x="1908776" y="1308095"/>
                </a:cubicBezTo>
                <a:cubicBezTo>
                  <a:pt x="1912022" y="1305641"/>
                  <a:pt x="1913912" y="1302397"/>
                  <a:pt x="1915802" y="1299153"/>
                </a:cubicBezTo>
                <a:cubicBezTo>
                  <a:pt x="1917407" y="1287051"/>
                  <a:pt x="1929567" y="1272409"/>
                  <a:pt x="1932528" y="1261097"/>
                </a:cubicBezTo>
                <a:cubicBezTo>
                  <a:pt x="1934953" y="1253819"/>
                  <a:pt x="1938734" y="1247330"/>
                  <a:pt x="1944404" y="1237598"/>
                </a:cubicBezTo>
                <a:lnTo>
                  <a:pt x="1958707" y="1228589"/>
                </a:lnTo>
                <a:lnTo>
                  <a:pt x="1973854" y="1202591"/>
                </a:lnTo>
                <a:lnTo>
                  <a:pt x="1970866" y="1192178"/>
                </a:lnTo>
                <a:cubicBezTo>
                  <a:pt x="1968156" y="1190599"/>
                  <a:pt x="1970581" y="1183321"/>
                  <a:pt x="1976252" y="1173588"/>
                </a:cubicBezTo>
                <a:cubicBezTo>
                  <a:pt x="1980032" y="1167100"/>
                  <a:pt x="1983812" y="1160612"/>
                  <a:pt x="1984882" y="1152543"/>
                </a:cubicBezTo>
                <a:cubicBezTo>
                  <a:pt x="1989197" y="1142021"/>
                  <a:pt x="1997577" y="1133867"/>
                  <a:pt x="2005423" y="1129747"/>
                </a:cubicBezTo>
                <a:cubicBezTo>
                  <a:pt x="2012324" y="1127250"/>
                  <a:pt x="2018609" y="1121134"/>
                  <a:pt x="2024691" y="1113813"/>
                </a:cubicBezTo>
                <a:lnTo>
                  <a:pt x="2028213" y="1109288"/>
                </a:lnTo>
                <a:lnTo>
                  <a:pt x="2053276" y="1066271"/>
                </a:lnTo>
                <a:lnTo>
                  <a:pt x="2062949" y="1037242"/>
                </a:lnTo>
                <a:cubicBezTo>
                  <a:pt x="2068869" y="1014619"/>
                  <a:pt x="2070759" y="1011375"/>
                  <a:pt x="2085095" y="1002345"/>
                </a:cubicBezTo>
                <a:lnTo>
                  <a:pt x="2092910" y="998241"/>
                </a:lnTo>
                <a:lnTo>
                  <a:pt x="2092968" y="998143"/>
                </a:lnTo>
                <a:lnTo>
                  <a:pt x="2103078" y="967195"/>
                </a:lnTo>
                <a:cubicBezTo>
                  <a:pt x="2107430" y="957781"/>
                  <a:pt x="2112628" y="948859"/>
                  <a:pt x="2118298" y="939126"/>
                </a:cubicBezTo>
                <a:cubicBezTo>
                  <a:pt x="2125859" y="926149"/>
                  <a:pt x="2131530" y="916415"/>
                  <a:pt x="2139090" y="903439"/>
                </a:cubicBezTo>
                <a:lnTo>
                  <a:pt x="2156076" y="873131"/>
                </a:lnTo>
                <a:lnTo>
                  <a:pt x="2125655" y="855408"/>
                </a:lnTo>
                <a:lnTo>
                  <a:pt x="2134979" y="845851"/>
                </a:lnTo>
                <a:cubicBezTo>
                  <a:pt x="2139294" y="835329"/>
                  <a:pt x="2146320" y="826385"/>
                  <a:pt x="2150100" y="819897"/>
                </a:cubicBezTo>
                <a:cubicBezTo>
                  <a:pt x="2154416" y="809375"/>
                  <a:pt x="2162262" y="805255"/>
                  <a:pt x="2166577" y="794733"/>
                </a:cubicBezTo>
                <a:cubicBezTo>
                  <a:pt x="2171712" y="789034"/>
                  <a:pt x="2176848" y="783334"/>
                  <a:pt x="2180628" y="776846"/>
                </a:cubicBezTo>
                <a:cubicBezTo>
                  <a:pt x="2193859" y="754136"/>
                  <a:pt x="2205199" y="734671"/>
                  <a:pt x="2216541" y="715205"/>
                </a:cubicBezTo>
                <a:cubicBezTo>
                  <a:pt x="2224101" y="702227"/>
                  <a:pt x="2230307" y="688461"/>
                  <a:pt x="2240043" y="681097"/>
                </a:cubicBezTo>
                <a:cubicBezTo>
                  <a:pt x="2240043" y="681097"/>
                  <a:pt x="2241933" y="677853"/>
                  <a:pt x="2243823" y="674609"/>
                </a:cubicBezTo>
                <a:cubicBezTo>
                  <a:pt x="2249209" y="656019"/>
                  <a:pt x="2264079" y="642956"/>
                  <a:pt x="2272176" y="625945"/>
                </a:cubicBezTo>
                <a:cubicBezTo>
                  <a:pt x="2280271" y="608933"/>
                  <a:pt x="2289721" y="592712"/>
                  <a:pt x="2300528" y="577281"/>
                </a:cubicBezTo>
                <a:cubicBezTo>
                  <a:pt x="2332946" y="530985"/>
                  <a:pt x="2356697" y="483986"/>
                  <a:pt x="2386405" y="436111"/>
                </a:cubicBezTo>
                <a:cubicBezTo>
                  <a:pt x="2386405" y="436111"/>
                  <a:pt x="2385050" y="435322"/>
                  <a:pt x="2386940" y="432078"/>
                </a:cubicBezTo>
                <a:cubicBezTo>
                  <a:pt x="2382339" y="433743"/>
                  <a:pt x="2381804" y="437777"/>
                  <a:pt x="2378024" y="444265"/>
                </a:cubicBezTo>
                <a:cubicBezTo>
                  <a:pt x="2376134" y="447510"/>
                  <a:pt x="2374778" y="446720"/>
                  <a:pt x="2374778" y="446720"/>
                </a:cubicBezTo>
                <a:cubicBezTo>
                  <a:pt x="2373423" y="445930"/>
                  <a:pt x="2370714" y="444352"/>
                  <a:pt x="2373959" y="441897"/>
                </a:cubicBezTo>
                <a:cubicBezTo>
                  <a:pt x="2375849" y="438653"/>
                  <a:pt x="2375028" y="433829"/>
                  <a:pt x="2376918" y="430585"/>
                </a:cubicBezTo>
                <a:cubicBezTo>
                  <a:pt x="2389615" y="411909"/>
                  <a:pt x="2395001" y="393319"/>
                  <a:pt x="2406341" y="373854"/>
                </a:cubicBezTo>
                <a:cubicBezTo>
                  <a:pt x="2440364" y="315457"/>
                  <a:pt x="2476277" y="253816"/>
                  <a:pt x="2510300" y="195419"/>
                </a:cubicBezTo>
                <a:cubicBezTo>
                  <a:pt x="2521641" y="175954"/>
                  <a:pt x="2529736" y="158942"/>
                  <a:pt x="2528631" y="145262"/>
                </a:cubicBezTo>
                <a:cubicBezTo>
                  <a:pt x="2524030" y="146927"/>
                  <a:pt x="2520250" y="153415"/>
                  <a:pt x="2517004" y="155870"/>
                </a:cubicBezTo>
                <a:cubicBezTo>
                  <a:pt x="2502953" y="173756"/>
                  <a:pt x="2499173" y="180244"/>
                  <a:pt x="2503523" y="191471"/>
                </a:cubicBezTo>
                <a:cubicBezTo>
                  <a:pt x="2504344" y="196295"/>
                  <a:pt x="2502454" y="199539"/>
                  <a:pt x="2499208" y="201993"/>
                </a:cubicBezTo>
                <a:cubicBezTo>
                  <a:pt x="2490828" y="210147"/>
                  <a:pt x="2484622" y="223913"/>
                  <a:pt x="2478951" y="233647"/>
                </a:cubicBezTo>
                <a:cubicBezTo>
                  <a:pt x="2467610" y="253112"/>
                  <a:pt x="2458160" y="269333"/>
                  <a:pt x="2442753" y="286431"/>
                </a:cubicBezTo>
                <a:cubicBezTo>
                  <a:pt x="2437618" y="292129"/>
                  <a:pt x="2428703" y="304317"/>
                  <a:pt x="2428167" y="308351"/>
                </a:cubicBezTo>
                <a:cubicBezTo>
                  <a:pt x="2424672" y="323697"/>
                  <a:pt x="2412511" y="338338"/>
                  <a:pt x="2409551" y="349651"/>
                </a:cubicBezTo>
                <a:cubicBezTo>
                  <a:pt x="2407126" y="356929"/>
                  <a:pt x="2403346" y="363417"/>
                  <a:pt x="2398210" y="369116"/>
                </a:cubicBezTo>
                <a:cubicBezTo>
                  <a:pt x="2387939" y="380514"/>
                  <a:pt x="2382268" y="390247"/>
                  <a:pt x="2377418" y="404803"/>
                </a:cubicBezTo>
                <a:cubicBezTo>
                  <a:pt x="2373103" y="415325"/>
                  <a:pt x="2369322" y="421814"/>
                  <a:pt x="2360942" y="429968"/>
                </a:cubicBezTo>
                <a:cubicBezTo>
                  <a:pt x="2344715" y="442241"/>
                  <a:pt x="2330129" y="464162"/>
                  <a:pt x="2318253" y="487661"/>
                </a:cubicBezTo>
                <a:cubicBezTo>
                  <a:pt x="2314473" y="494150"/>
                  <a:pt x="2312047" y="501427"/>
                  <a:pt x="2311513" y="505462"/>
                </a:cubicBezTo>
                <a:cubicBezTo>
                  <a:pt x="2307482" y="524842"/>
                  <a:pt x="2299387" y="541852"/>
                  <a:pt x="2289936" y="558073"/>
                </a:cubicBezTo>
                <a:cubicBezTo>
                  <a:pt x="2280485" y="574295"/>
                  <a:pt x="2269144" y="593760"/>
                  <a:pt x="2259694" y="609981"/>
                </a:cubicBezTo>
                <a:cubicBezTo>
                  <a:pt x="2248352" y="629447"/>
                  <a:pt x="2233767" y="651368"/>
                  <a:pt x="2218360" y="668464"/>
                </a:cubicBezTo>
                <a:cubicBezTo>
                  <a:pt x="2214580" y="674953"/>
                  <a:pt x="2210800" y="681442"/>
                  <a:pt x="2208909" y="684686"/>
                </a:cubicBezTo>
                <a:cubicBezTo>
                  <a:pt x="2203239" y="694419"/>
                  <a:pt x="2199994" y="696874"/>
                  <a:pt x="2195393" y="698538"/>
                </a:cubicBezTo>
                <a:cubicBezTo>
                  <a:pt x="2209979" y="676618"/>
                  <a:pt x="2215364" y="658028"/>
                  <a:pt x="2226705" y="638562"/>
                </a:cubicBezTo>
                <a:cubicBezTo>
                  <a:pt x="2240471" y="611819"/>
                  <a:pt x="2254238" y="585076"/>
                  <a:pt x="2264758" y="560786"/>
                </a:cubicBezTo>
                <a:lnTo>
                  <a:pt x="2266296" y="557555"/>
                </a:lnTo>
                <a:lnTo>
                  <a:pt x="2371578" y="375833"/>
                </a:lnTo>
                <a:lnTo>
                  <a:pt x="2386687" y="359687"/>
                </a:lnTo>
                <a:cubicBezTo>
                  <a:pt x="2391345" y="352080"/>
                  <a:pt x="2395054" y="343378"/>
                  <a:pt x="2398425" y="334477"/>
                </a:cubicBezTo>
                <a:cubicBezTo>
                  <a:pt x="2400850" y="327199"/>
                  <a:pt x="2404291" y="320513"/>
                  <a:pt x="2407563" y="313728"/>
                </a:cubicBezTo>
                <a:lnTo>
                  <a:pt x="2407572" y="313704"/>
                </a:lnTo>
                <a:lnTo>
                  <a:pt x="2437294" y="262403"/>
                </a:lnTo>
                <a:lnTo>
                  <a:pt x="2457385" y="229773"/>
                </a:lnTo>
                <a:cubicBezTo>
                  <a:pt x="2467683" y="214045"/>
                  <a:pt x="2477811" y="198218"/>
                  <a:pt x="2485906" y="181207"/>
                </a:cubicBezTo>
                <a:cubicBezTo>
                  <a:pt x="2493467" y="168230"/>
                  <a:pt x="2501313" y="164110"/>
                  <a:pt x="2505628" y="153588"/>
                </a:cubicBezTo>
                <a:cubicBezTo>
                  <a:pt x="2511299" y="143855"/>
                  <a:pt x="2518859" y="130878"/>
                  <a:pt x="2524530" y="121145"/>
                </a:cubicBezTo>
                <a:cubicBezTo>
                  <a:pt x="2537226" y="102469"/>
                  <a:pt x="2541256" y="83089"/>
                  <a:pt x="2553417" y="68448"/>
                </a:cubicBezTo>
                <a:cubicBezTo>
                  <a:pt x="2557198" y="61959"/>
                  <a:pt x="2559088" y="58714"/>
                  <a:pt x="2560978" y="55471"/>
                </a:cubicBezTo>
                <a:cubicBezTo>
                  <a:pt x="2562868" y="52226"/>
                  <a:pt x="2563403" y="48192"/>
                  <a:pt x="2568003" y="46527"/>
                </a:cubicBezTo>
                <a:cubicBezTo>
                  <a:pt x="2569358" y="47317"/>
                  <a:pt x="2570179" y="52139"/>
                  <a:pt x="2568289" y="55384"/>
                </a:cubicBezTo>
                <a:cubicBezTo>
                  <a:pt x="2563973" y="65906"/>
                  <a:pt x="2562368" y="78008"/>
                  <a:pt x="2554808" y="90984"/>
                </a:cubicBezTo>
                <a:cubicBezTo>
                  <a:pt x="2551027" y="97474"/>
                  <a:pt x="2553738" y="99053"/>
                  <a:pt x="2551313" y="106330"/>
                </a:cubicBezTo>
                <a:cubicBezTo>
                  <a:pt x="2564829" y="92478"/>
                  <a:pt x="2574280" y="76257"/>
                  <a:pt x="2585086" y="60824"/>
                </a:cubicBezTo>
                <a:lnTo>
                  <a:pt x="2588562" y="56510"/>
                </a:lnTo>
                <a:lnTo>
                  <a:pt x="2585809" y="54906"/>
                </a:lnTo>
                <a:lnTo>
                  <a:pt x="2595132" y="45349"/>
                </a:lnTo>
                <a:close/>
                <a:moveTo>
                  <a:pt x="2589319" y="0"/>
                </a:moveTo>
                <a:lnTo>
                  <a:pt x="2600754" y="19738"/>
                </a:lnTo>
                <a:lnTo>
                  <a:pt x="2581829" y="52587"/>
                </a:lnTo>
                <a:lnTo>
                  <a:pt x="2564651" y="425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584656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7409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6886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9270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7724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184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27810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92508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6800" y="593367"/>
            <a:ext cx="10298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Raleway"/>
              <a:buNone/>
              <a:defRPr sz="2800" b="1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6800" y="1536633"/>
            <a:ext cx="10298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021980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3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22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4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40" r:id="rId19"/>
    <p:sldLayoutId id="2147483789" r:id="rId20"/>
    <p:sldLayoutId id="214748379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99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5" r:id="rId13"/>
    <p:sldLayoutId id="2147483738" r:id="rId14"/>
    <p:sldLayoutId id="2147483793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53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1885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6.xml"/><Relationship Id="rId5" Type="http://schemas.openxmlformats.org/officeDocument/2006/relationships/image" Target="../media/image28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5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3.png"/><Relationship Id="rId5" Type="http://schemas.openxmlformats.org/officeDocument/2006/relationships/image" Target="../media/image72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9.png"/><Relationship Id="rId4" Type="http://schemas.openxmlformats.org/officeDocument/2006/relationships/image" Target="../media/image7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84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5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8.xml"/><Relationship Id="rId5" Type="http://schemas.microsoft.com/office/2007/relationships/hdphoto" Target="../media/hdphoto5.wdp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7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7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10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0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2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ctrTitle"/>
          </p:nvPr>
        </p:nvSpPr>
        <p:spPr>
          <a:xfrm>
            <a:off x="6081750" y="1909943"/>
            <a:ext cx="5294244" cy="324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4000" dirty="0" err="1">
                <a:solidFill>
                  <a:srgbClr val="002060"/>
                </a:solidFill>
                <a:latin typeface="Helvetica" pitchFamily="2" charset="0"/>
              </a:rPr>
              <a:t>FABulous</a:t>
            </a:r>
            <a:r>
              <a:rPr lang="en-US" sz="4000" dirty="0">
                <a:solidFill>
                  <a:srgbClr val="002060"/>
                </a:solidFill>
                <a:latin typeface="Helvetica" pitchFamily="2" charset="0"/>
              </a:rPr>
              <a:t> Semiconductor:</a:t>
            </a:r>
            <a:br>
              <a:rPr lang="en-US" sz="4000" dirty="0">
                <a:solidFill>
                  <a:srgbClr val="002060"/>
                </a:solidFill>
                <a:latin typeface="Helvetica" pitchFamily="2" charset="0"/>
              </a:rPr>
            </a:br>
            <a:r>
              <a:rPr lang="en-US" sz="4000" dirty="0">
                <a:solidFill>
                  <a:srgbClr val="002060"/>
                </a:solidFill>
                <a:latin typeface="Helvetica" pitchFamily="2" charset="0"/>
              </a:rPr>
              <a:t>To Build or To Buy?</a:t>
            </a:r>
            <a:endParaRPr sz="4000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07" name="Google Shape;164;p25">
            <a:extLst>
              <a:ext uri="{FF2B5EF4-FFF2-40B4-BE49-F238E27FC236}">
                <a16:creationId xmlns:a16="http://schemas.microsoft.com/office/drawing/2014/main" id="{02E3B87C-6A6F-E04A-90F7-34F03ECF1C09}"/>
              </a:ext>
            </a:extLst>
          </p:cNvPr>
          <p:cNvSpPr/>
          <p:nvPr/>
        </p:nvSpPr>
        <p:spPr>
          <a:xfrm>
            <a:off x="1917743" y="2684837"/>
            <a:ext cx="3725633" cy="3550110"/>
          </a:xfrm>
          <a:custGeom>
            <a:avLst/>
            <a:gdLst/>
            <a:ahLst/>
            <a:cxnLst/>
            <a:rect l="l" t="t" r="r" b="b"/>
            <a:pathLst>
              <a:path w="8174" h="8161" extrusionOk="0">
                <a:moveTo>
                  <a:pt x="4073" y="321"/>
                </a:moveTo>
                <a:cubicBezTo>
                  <a:pt x="6137" y="321"/>
                  <a:pt x="7825" y="1995"/>
                  <a:pt x="7811" y="4059"/>
                </a:cubicBezTo>
                <a:cubicBezTo>
                  <a:pt x="7811" y="6110"/>
                  <a:pt x="6137" y="7784"/>
                  <a:pt x="4073" y="7784"/>
                </a:cubicBezTo>
                <a:cubicBezTo>
                  <a:pt x="2023" y="7784"/>
                  <a:pt x="349" y="6110"/>
                  <a:pt x="349" y="4059"/>
                </a:cubicBezTo>
                <a:cubicBezTo>
                  <a:pt x="349" y="1995"/>
                  <a:pt x="2023" y="321"/>
                  <a:pt x="4073" y="321"/>
                </a:cubicBezTo>
                <a:close/>
                <a:moveTo>
                  <a:pt x="4073" y="0"/>
                </a:moveTo>
                <a:cubicBezTo>
                  <a:pt x="1827" y="0"/>
                  <a:pt x="0" y="1828"/>
                  <a:pt x="0" y="4073"/>
                </a:cubicBezTo>
                <a:cubicBezTo>
                  <a:pt x="0" y="6319"/>
                  <a:pt x="1827" y="8160"/>
                  <a:pt x="4073" y="8160"/>
                </a:cubicBezTo>
                <a:cubicBezTo>
                  <a:pt x="6333" y="8160"/>
                  <a:pt x="8174" y="6305"/>
                  <a:pt x="8160" y="4073"/>
                </a:cubicBezTo>
                <a:cubicBezTo>
                  <a:pt x="8160" y="1828"/>
                  <a:pt x="6333" y="0"/>
                  <a:pt x="40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015B2D-3C13-D445-9640-E39A85E24399}"/>
              </a:ext>
            </a:extLst>
          </p:cNvPr>
          <p:cNvGrpSpPr/>
          <p:nvPr/>
        </p:nvGrpSpPr>
        <p:grpSpPr>
          <a:xfrm>
            <a:off x="123916" y="1672156"/>
            <a:ext cx="5294244" cy="4579364"/>
            <a:chOff x="529632" y="1735015"/>
            <a:chExt cx="5452397" cy="4606957"/>
          </a:xfrm>
        </p:grpSpPr>
        <p:sp>
          <p:nvSpPr>
            <p:cNvPr id="109" name="Freeform: Shape 3">
              <a:extLst>
                <a:ext uri="{FF2B5EF4-FFF2-40B4-BE49-F238E27FC236}">
                  <a16:creationId xmlns:a16="http://schemas.microsoft.com/office/drawing/2014/main" id="{3602EC14-61D3-CD42-B727-C23D3516F288}"/>
                </a:ext>
              </a:extLst>
            </p:cNvPr>
            <p:cNvSpPr/>
            <p:nvPr/>
          </p:nvSpPr>
          <p:spPr>
            <a:xfrm>
              <a:off x="529632" y="1738934"/>
              <a:ext cx="5452397" cy="4430933"/>
            </a:xfrm>
            <a:custGeom>
              <a:avLst/>
              <a:gdLst>
                <a:gd name="connsiteX0" fmla="*/ 5387950 w 5452397"/>
                <a:gd name="connsiteY0" fmla="*/ 2870554 h 4430933"/>
                <a:gd name="connsiteX1" fmla="*/ 1180097 w 5452397"/>
                <a:gd name="connsiteY1" fmla="*/ 14370 h 4430933"/>
                <a:gd name="connsiteX2" fmla="*/ 1035960 w 5452397"/>
                <a:gd name="connsiteY2" fmla="*/ 0 h 4430933"/>
                <a:gd name="connsiteX3" fmla="*/ 552164 w 5452397"/>
                <a:gd name="connsiteY3" fmla="*/ 514714 h 4430933"/>
                <a:gd name="connsiteX4" fmla="*/ 553035 w 5452397"/>
                <a:gd name="connsiteY4" fmla="*/ 538664 h 4430933"/>
                <a:gd name="connsiteX5" fmla="*/ 590049 w 5452397"/>
                <a:gd name="connsiteY5" fmla="*/ 581339 h 4430933"/>
                <a:gd name="connsiteX6" fmla="*/ 570453 w 5452397"/>
                <a:gd name="connsiteY6" fmla="*/ 647094 h 4430933"/>
                <a:gd name="connsiteX7" fmla="*/ 486409 w 5452397"/>
                <a:gd name="connsiteY7" fmla="*/ 644046 h 4430933"/>
                <a:gd name="connsiteX8" fmla="*/ 438944 w 5452397"/>
                <a:gd name="connsiteY8" fmla="*/ 654497 h 4430933"/>
                <a:gd name="connsiteX9" fmla="*/ 43111 w 5452397"/>
                <a:gd name="connsiteY9" fmla="*/ 1076022 h 4430933"/>
                <a:gd name="connsiteX10" fmla="*/ 0 w 5452397"/>
                <a:gd name="connsiteY10" fmla="*/ 1509305 h 4430933"/>
                <a:gd name="connsiteX11" fmla="*/ 32660 w 5452397"/>
                <a:gd name="connsiteY11" fmla="*/ 1555899 h 4430933"/>
                <a:gd name="connsiteX12" fmla="*/ 4228319 w 5452397"/>
                <a:gd name="connsiteY12" fmla="*/ 4405551 h 4430933"/>
                <a:gd name="connsiteX13" fmla="*/ 4395536 w 5452397"/>
                <a:gd name="connsiteY13" fmla="*/ 4430808 h 4430933"/>
                <a:gd name="connsiteX14" fmla="*/ 4456065 w 5452397"/>
                <a:gd name="connsiteY14" fmla="*/ 4411212 h 4430933"/>
                <a:gd name="connsiteX15" fmla="*/ 5368789 w 5452397"/>
                <a:gd name="connsiteY15" fmla="*/ 3381784 h 4430933"/>
                <a:gd name="connsiteX16" fmla="*/ 5417561 w 5452397"/>
                <a:gd name="connsiteY16" fmla="*/ 3293821 h 4430933"/>
                <a:gd name="connsiteX17" fmla="*/ 5452398 w 5452397"/>
                <a:gd name="connsiteY17" fmla="*/ 2940663 h 4430933"/>
                <a:gd name="connsiteX18" fmla="*/ 5387950 w 5452397"/>
                <a:gd name="connsiteY18" fmla="*/ 2870554 h 443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52397" h="4430933">
                  <a:moveTo>
                    <a:pt x="5387950" y="2870554"/>
                  </a:moveTo>
                  <a:cubicBezTo>
                    <a:pt x="5382724" y="2860974"/>
                    <a:pt x="1219289" y="40498"/>
                    <a:pt x="1180097" y="14370"/>
                  </a:cubicBezTo>
                  <a:cubicBezTo>
                    <a:pt x="1132197" y="9580"/>
                    <a:pt x="1084296" y="4790"/>
                    <a:pt x="1035960" y="0"/>
                  </a:cubicBezTo>
                  <a:cubicBezTo>
                    <a:pt x="1029428" y="6532"/>
                    <a:pt x="707187" y="350110"/>
                    <a:pt x="552164" y="514714"/>
                  </a:cubicBezTo>
                  <a:cubicBezTo>
                    <a:pt x="542148" y="525165"/>
                    <a:pt x="543890" y="530391"/>
                    <a:pt x="553035" y="538664"/>
                  </a:cubicBezTo>
                  <a:cubicBezTo>
                    <a:pt x="566534" y="551728"/>
                    <a:pt x="579162" y="565663"/>
                    <a:pt x="590049" y="581339"/>
                  </a:cubicBezTo>
                  <a:cubicBezTo>
                    <a:pt x="608338" y="607467"/>
                    <a:pt x="600500" y="638385"/>
                    <a:pt x="570453" y="647094"/>
                  </a:cubicBezTo>
                  <a:cubicBezTo>
                    <a:pt x="542583" y="655368"/>
                    <a:pt x="512972" y="660158"/>
                    <a:pt x="486409" y="644046"/>
                  </a:cubicBezTo>
                  <a:cubicBezTo>
                    <a:pt x="465942" y="631417"/>
                    <a:pt x="453750" y="638820"/>
                    <a:pt x="438944" y="654497"/>
                  </a:cubicBezTo>
                  <a:cubicBezTo>
                    <a:pt x="307435" y="795586"/>
                    <a:pt x="175055" y="935804"/>
                    <a:pt x="43111" y="1076022"/>
                  </a:cubicBezTo>
                  <a:cubicBezTo>
                    <a:pt x="28740" y="1220595"/>
                    <a:pt x="14370" y="1364732"/>
                    <a:pt x="0" y="1509305"/>
                  </a:cubicBezTo>
                  <a:cubicBezTo>
                    <a:pt x="2177" y="1531078"/>
                    <a:pt x="13064" y="1545884"/>
                    <a:pt x="32660" y="1555899"/>
                  </a:cubicBezTo>
                  <a:cubicBezTo>
                    <a:pt x="32660" y="1555899"/>
                    <a:pt x="4222658" y="4404245"/>
                    <a:pt x="4228319" y="4405551"/>
                  </a:cubicBezTo>
                  <a:cubicBezTo>
                    <a:pt x="4283187" y="4418615"/>
                    <a:pt x="4338926" y="4430372"/>
                    <a:pt x="4395536" y="4430808"/>
                  </a:cubicBezTo>
                  <a:cubicBezTo>
                    <a:pt x="4416873" y="4431243"/>
                    <a:pt x="4438211" y="4431679"/>
                    <a:pt x="4456065" y="4411212"/>
                  </a:cubicBezTo>
                  <a:cubicBezTo>
                    <a:pt x="4759580" y="4067634"/>
                    <a:pt x="5063967" y="3724491"/>
                    <a:pt x="5368789" y="3381784"/>
                  </a:cubicBezTo>
                  <a:cubicBezTo>
                    <a:pt x="5391869" y="3355656"/>
                    <a:pt x="5407981" y="3326916"/>
                    <a:pt x="5417561" y="3293821"/>
                  </a:cubicBezTo>
                  <a:cubicBezTo>
                    <a:pt x="5429319" y="3176247"/>
                    <a:pt x="5440640" y="3058673"/>
                    <a:pt x="5452398" y="2940663"/>
                  </a:cubicBezTo>
                  <a:cubicBezTo>
                    <a:pt x="5437592" y="2911052"/>
                    <a:pt x="5416690" y="2887537"/>
                    <a:pt x="5387950" y="2870554"/>
                  </a:cubicBezTo>
                  <a:close/>
                </a:path>
              </a:pathLst>
            </a:custGeom>
            <a:gradFill>
              <a:gsLst>
                <a:gs pos="0">
                  <a:srgbClr val="125AC4"/>
                </a:gs>
                <a:gs pos="79000">
                  <a:srgbClr val="125AC4">
                    <a:lumMod val="50000"/>
                  </a:srgbClr>
                </a:gs>
                <a:gs pos="100000">
                  <a:srgbClr val="125AC4">
                    <a:lumMod val="75000"/>
                  </a:srgbClr>
                </a:gs>
              </a:gsLst>
              <a:lin ang="7200000" scaled="0"/>
            </a:gra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10" name="Freeform: Shape 4">
              <a:extLst>
                <a:ext uri="{FF2B5EF4-FFF2-40B4-BE49-F238E27FC236}">
                  <a16:creationId xmlns:a16="http://schemas.microsoft.com/office/drawing/2014/main" id="{22AA82DE-0589-A646-B232-0454C8A99E01}"/>
                </a:ext>
              </a:extLst>
            </p:cNvPr>
            <p:cNvSpPr/>
            <p:nvPr/>
          </p:nvSpPr>
          <p:spPr>
            <a:xfrm>
              <a:off x="1565592" y="1735015"/>
              <a:ext cx="144137" cy="26495"/>
            </a:xfrm>
            <a:custGeom>
              <a:avLst/>
              <a:gdLst>
                <a:gd name="connsiteX0" fmla="*/ 0 w 144137"/>
                <a:gd name="connsiteY0" fmla="*/ 3919 h 26495"/>
                <a:gd name="connsiteX1" fmla="*/ 1306 w 144137"/>
                <a:gd name="connsiteY1" fmla="*/ 0 h 26495"/>
                <a:gd name="connsiteX2" fmla="*/ 144137 w 144137"/>
                <a:gd name="connsiteY2" fmla="*/ 13935 h 26495"/>
                <a:gd name="connsiteX3" fmla="*/ 144137 w 144137"/>
                <a:gd name="connsiteY3" fmla="*/ 18289 h 26495"/>
                <a:gd name="connsiteX4" fmla="*/ 121058 w 144137"/>
                <a:gd name="connsiteY4" fmla="*/ 26128 h 26495"/>
                <a:gd name="connsiteX5" fmla="*/ 20467 w 144137"/>
                <a:gd name="connsiteY5" fmla="*/ 16112 h 26495"/>
                <a:gd name="connsiteX6" fmla="*/ 0 w 144137"/>
                <a:gd name="connsiteY6" fmla="*/ 3919 h 26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37" h="26495">
                  <a:moveTo>
                    <a:pt x="0" y="3919"/>
                  </a:moveTo>
                  <a:cubicBezTo>
                    <a:pt x="0" y="2613"/>
                    <a:pt x="435" y="1306"/>
                    <a:pt x="1306" y="0"/>
                  </a:cubicBezTo>
                  <a:cubicBezTo>
                    <a:pt x="48772" y="4790"/>
                    <a:pt x="96672" y="9580"/>
                    <a:pt x="144137" y="13935"/>
                  </a:cubicBezTo>
                  <a:cubicBezTo>
                    <a:pt x="143702" y="15241"/>
                    <a:pt x="143266" y="16547"/>
                    <a:pt x="144137" y="18289"/>
                  </a:cubicBezTo>
                  <a:cubicBezTo>
                    <a:pt x="138476" y="26999"/>
                    <a:pt x="129767" y="26999"/>
                    <a:pt x="121058" y="26128"/>
                  </a:cubicBezTo>
                  <a:cubicBezTo>
                    <a:pt x="87528" y="23950"/>
                    <a:pt x="53997" y="20902"/>
                    <a:pt x="20467" y="16112"/>
                  </a:cubicBezTo>
                  <a:cubicBezTo>
                    <a:pt x="12193" y="15241"/>
                    <a:pt x="3484" y="13935"/>
                    <a:pt x="0" y="3919"/>
                  </a:cubicBezTo>
                  <a:close/>
                </a:path>
              </a:pathLst>
            </a:custGeom>
            <a:solidFill>
              <a:srgbClr val="373737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11" name="Freeform: Shape 51">
              <a:extLst>
                <a:ext uri="{FF2B5EF4-FFF2-40B4-BE49-F238E27FC236}">
                  <a16:creationId xmlns:a16="http://schemas.microsoft.com/office/drawing/2014/main" id="{F878528D-7BC7-F647-8D42-0E6D31FBBEA8}"/>
                </a:ext>
              </a:extLst>
            </p:cNvPr>
            <p:cNvSpPr/>
            <p:nvPr/>
          </p:nvSpPr>
          <p:spPr>
            <a:xfrm>
              <a:off x="2904146" y="3354576"/>
              <a:ext cx="1120157" cy="978237"/>
            </a:xfrm>
            <a:custGeom>
              <a:avLst/>
              <a:gdLst>
                <a:gd name="connsiteX0" fmla="*/ 522168 w 1120157"/>
                <a:gd name="connsiteY0" fmla="*/ 975781 h 978237"/>
                <a:gd name="connsiteX1" fmla="*/ 125464 w 1120157"/>
                <a:gd name="connsiteY1" fmla="*/ 786791 h 978237"/>
                <a:gd name="connsiteX2" fmla="*/ 200799 w 1120157"/>
                <a:gd name="connsiteY2" fmla="*/ 106603 h 978237"/>
                <a:gd name="connsiteX3" fmla="*/ 694610 w 1120157"/>
                <a:gd name="connsiteY3" fmla="*/ 18640 h 978237"/>
                <a:gd name="connsiteX4" fmla="*/ 995078 w 1120157"/>
                <a:gd name="connsiteY4" fmla="*/ 191517 h 978237"/>
                <a:gd name="connsiteX5" fmla="*/ 928452 w 1120157"/>
                <a:gd name="connsiteY5" fmla="*/ 865610 h 978237"/>
                <a:gd name="connsiteX6" fmla="*/ 522168 w 1120157"/>
                <a:gd name="connsiteY6" fmla="*/ 975781 h 97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0157" h="978237">
                  <a:moveTo>
                    <a:pt x="522168" y="975781"/>
                  </a:moveTo>
                  <a:cubicBezTo>
                    <a:pt x="361483" y="958798"/>
                    <a:pt x="229974" y="900011"/>
                    <a:pt x="125464" y="786791"/>
                  </a:cubicBezTo>
                  <a:cubicBezTo>
                    <a:pt x="-67880" y="577335"/>
                    <a:pt x="-33915" y="268158"/>
                    <a:pt x="200799" y="106603"/>
                  </a:cubicBezTo>
                  <a:cubicBezTo>
                    <a:pt x="351468" y="2963"/>
                    <a:pt x="517378" y="-22294"/>
                    <a:pt x="694610" y="18640"/>
                  </a:cubicBezTo>
                  <a:cubicBezTo>
                    <a:pt x="812185" y="46074"/>
                    <a:pt x="912776" y="103119"/>
                    <a:pt x="995078" y="191517"/>
                  </a:cubicBezTo>
                  <a:cubicBezTo>
                    <a:pt x="1185374" y="395313"/>
                    <a:pt x="1154892" y="702312"/>
                    <a:pt x="928452" y="865610"/>
                  </a:cubicBezTo>
                  <a:cubicBezTo>
                    <a:pt x="804346" y="955314"/>
                    <a:pt x="664999" y="987974"/>
                    <a:pt x="522168" y="975781"/>
                  </a:cubicBezTo>
                  <a:close/>
                </a:path>
              </a:pathLst>
            </a:custGeom>
            <a:solidFill>
              <a:srgbClr val="FEFEFE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sp>
          <p:nvSpPr>
            <p:cNvPr id="112" name="Freeform: Shape 52">
              <a:extLst>
                <a:ext uri="{FF2B5EF4-FFF2-40B4-BE49-F238E27FC236}">
                  <a16:creationId xmlns:a16="http://schemas.microsoft.com/office/drawing/2014/main" id="{740C24CE-4278-F449-9DC8-A291B8070402}"/>
                </a:ext>
              </a:extLst>
            </p:cNvPr>
            <p:cNvSpPr/>
            <p:nvPr/>
          </p:nvSpPr>
          <p:spPr>
            <a:xfrm>
              <a:off x="3100712" y="3535279"/>
              <a:ext cx="727024" cy="662838"/>
            </a:xfrm>
            <a:custGeom>
              <a:avLst/>
              <a:gdLst>
                <a:gd name="connsiteX0" fmla="*/ 701073 w 727024"/>
                <a:gd name="connsiteY0" fmla="*/ 228841 h 662838"/>
                <a:gd name="connsiteX1" fmla="*/ 369688 w 727024"/>
                <a:gd name="connsiteY1" fmla="*/ 12417 h 662838"/>
                <a:gd name="connsiteX2" fmla="*/ 292611 w 727024"/>
                <a:gd name="connsiteY2" fmla="*/ 14159 h 662838"/>
                <a:gd name="connsiteX3" fmla="*/ 9562 w 727024"/>
                <a:gd name="connsiteY3" fmla="*/ 300256 h 662838"/>
                <a:gd name="connsiteX4" fmla="*/ 20013 w 727024"/>
                <a:gd name="connsiteY4" fmla="*/ 386477 h 662838"/>
                <a:gd name="connsiteX5" fmla="*/ 341383 w 727024"/>
                <a:gd name="connsiteY5" fmla="*/ 632512 h 662838"/>
                <a:gd name="connsiteX6" fmla="*/ 442845 w 727024"/>
                <a:gd name="connsiteY6" fmla="*/ 647753 h 662838"/>
                <a:gd name="connsiteX7" fmla="*/ 707169 w 727024"/>
                <a:gd name="connsiteY7" fmla="*/ 338577 h 662838"/>
                <a:gd name="connsiteX8" fmla="*/ 701073 w 727024"/>
                <a:gd name="connsiteY8" fmla="*/ 228841 h 66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7024" h="662838">
                  <a:moveTo>
                    <a:pt x="701073" y="228841"/>
                  </a:moveTo>
                  <a:cubicBezTo>
                    <a:pt x="661881" y="195746"/>
                    <a:pt x="391896" y="26787"/>
                    <a:pt x="369688" y="12417"/>
                  </a:cubicBezTo>
                  <a:cubicBezTo>
                    <a:pt x="338770" y="-5872"/>
                    <a:pt x="317868" y="-2824"/>
                    <a:pt x="292611" y="14159"/>
                  </a:cubicBezTo>
                  <a:cubicBezTo>
                    <a:pt x="198116" y="109524"/>
                    <a:pt x="103621" y="204890"/>
                    <a:pt x="9562" y="300256"/>
                  </a:cubicBezTo>
                  <a:cubicBezTo>
                    <a:pt x="-7421" y="317675"/>
                    <a:pt x="-454" y="370801"/>
                    <a:pt x="20013" y="386477"/>
                  </a:cubicBezTo>
                  <a:cubicBezTo>
                    <a:pt x="127136" y="468344"/>
                    <a:pt x="233824" y="550646"/>
                    <a:pt x="341383" y="632512"/>
                  </a:cubicBezTo>
                  <a:cubicBezTo>
                    <a:pt x="402347" y="679107"/>
                    <a:pt x="430652" y="661688"/>
                    <a:pt x="442845" y="647753"/>
                  </a:cubicBezTo>
                  <a:cubicBezTo>
                    <a:pt x="531243" y="544985"/>
                    <a:pt x="617464" y="440039"/>
                    <a:pt x="707169" y="338577"/>
                  </a:cubicBezTo>
                  <a:cubicBezTo>
                    <a:pt x="728942" y="314191"/>
                    <a:pt x="740264" y="261936"/>
                    <a:pt x="701073" y="228841"/>
                  </a:cubicBezTo>
                  <a:close/>
                </a:path>
              </a:pathLst>
            </a:custGeom>
            <a:solidFill>
              <a:srgbClr val="0AA6ED"/>
            </a:solidFill>
            <a:ln w="43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</a:endParaRP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1F0388A-29F1-F546-A89A-521D15512AA1}"/>
                </a:ext>
              </a:extLst>
            </p:cNvPr>
            <p:cNvGrpSpPr/>
            <p:nvPr/>
          </p:nvGrpSpPr>
          <p:grpSpPr>
            <a:xfrm>
              <a:off x="575753" y="1783904"/>
              <a:ext cx="5287780" cy="4558068"/>
              <a:chOff x="575753" y="1783904"/>
              <a:chExt cx="5287780" cy="4558068"/>
            </a:xfrm>
            <a:solidFill>
              <a:srgbClr val="0085F2"/>
            </a:solidFill>
          </p:grpSpPr>
          <p:sp>
            <p:nvSpPr>
              <p:cNvPr id="114" name="Freeform: Shape 5">
                <a:extLst>
                  <a:ext uri="{FF2B5EF4-FFF2-40B4-BE49-F238E27FC236}">
                    <a16:creationId xmlns:a16="http://schemas.microsoft.com/office/drawing/2014/main" id="{0A33EDD3-953D-9241-B988-21C7D647F8C0}"/>
                  </a:ext>
                </a:extLst>
              </p:cNvPr>
              <p:cNvSpPr/>
              <p:nvPr/>
            </p:nvSpPr>
            <p:spPr>
              <a:xfrm>
                <a:off x="575753" y="3125469"/>
                <a:ext cx="252937" cy="600259"/>
              </a:xfrm>
              <a:custGeom>
                <a:avLst/>
                <a:gdLst>
                  <a:gd name="connsiteX0" fmla="*/ 232574 w 252937"/>
                  <a:gd name="connsiteY0" fmla="*/ 70515 h 600259"/>
                  <a:gd name="connsiteX1" fmla="*/ 134160 w 252937"/>
                  <a:gd name="connsiteY1" fmla="*/ 7373 h 600259"/>
                  <a:gd name="connsiteX2" fmla="*/ 91049 w 252937"/>
                  <a:gd name="connsiteY2" fmla="*/ 6067 h 600259"/>
                  <a:gd name="connsiteX3" fmla="*/ 23553 w 252937"/>
                  <a:gd name="connsiteY3" fmla="*/ 110577 h 600259"/>
                  <a:gd name="connsiteX4" fmla="*/ 8312 w 252937"/>
                  <a:gd name="connsiteY4" fmla="*/ 312195 h 600259"/>
                  <a:gd name="connsiteX5" fmla="*/ 18328 w 252937"/>
                  <a:gd name="connsiteY5" fmla="*/ 341807 h 600259"/>
                  <a:gd name="connsiteX6" fmla="*/ 1780 w 252937"/>
                  <a:gd name="connsiteY6" fmla="*/ 517297 h 600259"/>
                  <a:gd name="connsiteX7" fmla="*/ 3522 w 252937"/>
                  <a:gd name="connsiteY7" fmla="*/ 542554 h 600259"/>
                  <a:gd name="connsiteX8" fmla="*/ 3522 w 252937"/>
                  <a:gd name="connsiteY8" fmla="*/ 542554 h 600259"/>
                  <a:gd name="connsiteX9" fmla="*/ 49681 w 252937"/>
                  <a:gd name="connsiteY9" fmla="*/ 584794 h 600259"/>
                  <a:gd name="connsiteX10" fmla="*/ 108468 w 252937"/>
                  <a:gd name="connsiteY10" fmla="*/ 584358 h 600259"/>
                  <a:gd name="connsiteX11" fmla="*/ 128934 w 252937"/>
                  <a:gd name="connsiteY11" fmla="*/ 401029 h 600259"/>
                  <a:gd name="connsiteX12" fmla="*/ 180754 w 252937"/>
                  <a:gd name="connsiteY12" fmla="*/ 298696 h 600259"/>
                  <a:gd name="connsiteX13" fmla="*/ 222994 w 252937"/>
                  <a:gd name="connsiteY13" fmla="*/ 171977 h 600259"/>
                  <a:gd name="connsiteX14" fmla="*/ 241719 w 252937"/>
                  <a:gd name="connsiteY14" fmla="*/ 154123 h 600259"/>
                  <a:gd name="connsiteX15" fmla="*/ 232574 w 25293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37" h="600259">
                    <a:moveTo>
                      <a:pt x="232574" y="70515"/>
                    </a:moveTo>
                    <a:cubicBezTo>
                      <a:pt x="199915" y="49177"/>
                      <a:pt x="166820" y="28275"/>
                      <a:pt x="134160" y="7373"/>
                    </a:cubicBezTo>
                    <a:cubicBezTo>
                      <a:pt x="120225" y="-1771"/>
                      <a:pt x="103678" y="-2642"/>
                      <a:pt x="91049" y="6067"/>
                    </a:cubicBezTo>
                    <a:cubicBezTo>
                      <a:pt x="54471" y="31324"/>
                      <a:pt x="25295" y="62241"/>
                      <a:pt x="23553" y="110577"/>
                    </a:cubicBezTo>
                    <a:cubicBezTo>
                      <a:pt x="23118" y="127996"/>
                      <a:pt x="7441" y="275617"/>
                      <a:pt x="8312" y="312195"/>
                    </a:cubicBezTo>
                    <a:cubicBezTo>
                      <a:pt x="8312" y="323082"/>
                      <a:pt x="12231" y="332662"/>
                      <a:pt x="18328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2574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5" name="Freeform: Shape 6">
                <a:extLst>
                  <a:ext uri="{FF2B5EF4-FFF2-40B4-BE49-F238E27FC236}">
                    <a16:creationId xmlns:a16="http://schemas.microsoft.com/office/drawing/2014/main" id="{39A15D53-E311-C94D-AD5D-73BC845EC937}"/>
                  </a:ext>
                </a:extLst>
              </p:cNvPr>
              <p:cNvSpPr/>
              <p:nvPr/>
            </p:nvSpPr>
            <p:spPr>
              <a:xfrm>
                <a:off x="678995" y="352606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6" name="Freeform: Shape 7">
                <a:extLst>
                  <a:ext uri="{FF2B5EF4-FFF2-40B4-BE49-F238E27FC236}">
                    <a16:creationId xmlns:a16="http://schemas.microsoft.com/office/drawing/2014/main" id="{FCB5E92D-8A32-3F48-B346-B3705000E954}"/>
                  </a:ext>
                </a:extLst>
              </p:cNvPr>
              <p:cNvSpPr/>
              <p:nvPr/>
            </p:nvSpPr>
            <p:spPr>
              <a:xfrm>
                <a:off x="833110" y="3300088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7" name="Freeform: Shape 8">
                <a:extLst>
                  <a:ext uri="{FF2B5EF4-FFF2-40B4-BE49-F238E27FC236}">
                    <a16:creationId xmlns:a16="http://schemas.microsoft.com/office/drawing/2014/main" id="{11FEEAE6-078B-144C-9C3C-5BF099839470}"/>
                  </a:ext>
                </a:extLst>
              </p:cNvPr>
              <p:cNvSpPr/>
              <p:nvPr/>
            </p:nvSpPr>
            <p:spPr>
              <a:xfrm>
                <a:off x="936352" y="3700682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8" name="Freeform: Shape 9">
                <a:extLst>
                  <a:ext uri="{FF2B5EF4-FFF2-40B4-BE49-F238E27FC236}">
                    <a16:creationId xmlns:a16="http://schemas.microsoft.com/office/drawing/2014/main" id="{9565A357-8469-8B47-9316-A8DD020D3588}"/>
                  </a:ext>
                </a:extLst>
              </p:cNvPr>
              <p:cNvSpPr/>
              <p:nvPr/>
            </p:nvSpPr>
            <p:spPr>
              <a:xfrm>
                <a:off x="1090467" y="3474272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19" name="Freeform: Shape 10">
                <a:extLst>
                  <a:ext uri="{FF2B5EF4-FFF2-40B4-BE49-F238E27FC236}">
                    <a16:creationId xmlns:a16="http://schemas.microsoft.com/office/drawing/2014/main" id="{7DDAA482-2055-224C-B144-C3D9ADB29903}"/>
                  </a:ext>
                </a:extLst>
              </p:cNvPr>
              <p:cNvSpPr/>
              <p:nvPr/>
            </p:nvSpPr>
            <p:spPr>
              <a:xfrm>
                <a:off x="1193709" y="387486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39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39"/>
                    </a:cubicBezTo>
                    <a:cubicBezTo>
                      <a:pt x="6096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0" name="Freeform: Shape 11">
                <a:extLst>
                  <a:ext uri="{FF2B5EF4-FFF2-40B4-BE49-F238E27FC236}">
                    <a16:creationId xmlns:a16="http://schemas.microsoft.com/office/drawing/2014/main" id="{B82A9030-A197-C443-9827-156AD6B0B588}"/>
                  </a:ext>
                </a:extLst>
              </p:cNvPr>
              <p:cNvSpPr/>
              <p:nvPr/>
            </p:nvSpPr>
            <p:spPr>
              <a:xfrm>
                <a:off x="1347824" y="3648892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1" name="Freeform: Shape 12">
                <a:extLst>
                  <a:ext uri="{FF2B5EF4-FFF2-40B4-BE49-F238E27FC236}">
                    <a16:creationId xmlns:a16="http://schemas.microsoft.com/office/drawing/2014/main" id="{FA46FEAD-C480-1D40-8E93-300410B707C7}"/>
                  </a:ext>
                </a:extLst>
              </p:cNvPr>
              <p:cNvSpPr/>
              <p:nvPr/>
            </p:nvSpPr>
            <p:spPr>
              <a:xfrm>
                <a:off x="1451502" y="404948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2" name="Freeform: Shape 13">
                <a:extLst>
                  <a:ext uri="{FF2B5EF4-FFF2-40B4-BE49-F238E27FC236}">
                    <a16:creationId xmlns:a16="http://schemas.microsoft.com/office/drawing/2014/main" id="{B7ABE077-7D30-D342-A55C-7AD71FF8297D}"/>
                  </a:ext>
                </a:extLst>
              </p:cNvPr>
              <p:cNvSpPr/>
              <p:nvPr/>
            </p:nvSpPr>
            <p:spPr>
              <a:xfrm>
                <a:off x="1605181" y="382307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3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3" name="Freeform: Shape 14">
                <a:extLst>
                  <a:ext uri="{FF2B5EF4-FFF2-40B4-BE49-F238E27FC236}">
                    <a16:creationId xmlns:a16="http://schemas.microsoft.com/office/drawing/2014/main" id="{A4002DCB-85D4-D441-83C9-E1732D0CC9DA}"/>
                  </a:ext>
                </a:extLst>
              </p:cNvPr>
              <p:cNvSpPr/>
              <p:nvPr/>
            </p:nvSpPr>
            <p:spPr>
              <a:xfrm>
                <a:off x="1708859" y="422367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4" name="Freeform: Shape 15">
                <a:extLst>
                  <a:ext uri="{FF2B5EF4-FFF2-40B4-BE49-F238E27FC236}">
                    <a16:creationId xmlns:a16="http://schemas.microsoft.com/office/drawing/2014/main" id="{644801CA-BDDC-F343-8C48-7C3BA888F76B}"/>
                  </a:ext>
                </a:extLst>
              </p:cNvPr>
              <p:cNvSpPr/>
              <p:nvPr/>
            </p:nvSpPr>
            <p:spPr>
              <a:xfrm>
                <a:off x="1862538" y="3997695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5" name="Freeform: Shape 16">
                <a:extLst>
                  <a:ext uri="{FF2B5EF4-FFF2-40B4-BE49-F238E27FC236}">
                    <a16:creationId xmlns:a16="http://schemas.microsoft.com/office/drawing/2014/main" id="{B0877EEF-21C7-0E44-98E0-E4241A8A1F0C}"/>
                  </a:ext>
                </a:extLst>
              </p:cNvPr>
              <p:cNvSpPr/>
              <p:nvPr/>
            </p:nvSpPr>
            <p:spPr>
              <a:xfrm>
                <a:off x="1966216" y="4398289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6" name="Freeform: Shape 17">
                <a:extLst>
                  <a:ext uri="{FF2B5EF4-FFF2-40B4-BE49-F238E27FC236}">
                    <a16:creationId xmlns:a16="http://schemas.microsoft.com/office/drawing/2014/main" id="{5C1A85A9-6517-F04D-9FF5-0575F293E262}"/>
                  </a:ext>
                </a:extLst>
              </p:cNvPr>
              <p:cNvSpPr/>
              <p:nvPr/>
            </p:nvSpPr>
            <p:spPr>
              <a:xfrm>
                <a:off x="2119895" y="4171879"/>
                <a:ext cx="253287" cy="600259"/>
              </a:xfrm>
              <a:custGeom>
                <a:avLst/>
                <a:gdLst>
                  <a:gd name="connsiteX0" fmla="*/ 233010 w 253287"/>
                  <a:gd name="connsiteY0" fmla="*/ 70515 h 600259"/>
                  <a:gd name="connsiteX1" fmla="*/ 134595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8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4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10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10" y="70515"/>
                    </a:moveTo>
                    <a:cubicBezTo>
                      <a:pt x="200350" y="49178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3" y="85321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7" name="Freeform: Shape 18">
                <a:extLst>
                  <a:ext uri="{FF2B5EF4-FFF2-40B4-BE49-F238E27FC236}">
                    <a16:creationId xmlns:a16="http://schemas.microsoft.com/office/drawing/2014/main" id="{455B5275-A410-A34A-B4E0-C25B2CBCA8FB}"/>
                  </a:ext>
                </a:extLst>
              </p:cNvPr>
              <p:cNvSpPr/>
              <p:nvPr/>
            </p:nvSpPr>
            <p:spPr>
              <a:xfrm>
                <a:off x="2223573" y="4572473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8" name="Freeform: Shape 19">
                <a:extLst>
                  <a:ext uri="{FF2B5EF4-FFF2-40B4-BE49-F238E27FC236}">
                    <a16:creationId xmlns:a16="http://schemas.microsoft.com/office/drawing/2014/main" id="{B33B04E9-8469-B745-BA28-DCF2B31BA09D}"/>
                  </a:ext>
                </a:extLst>
              </p:cNvPr>
              <p:cNvSpPr/>
              <p:nvPr/>
            </p:nvSpPr>
            <p:spPr>
              <a:xfrm>
                <a:off x="2377687" y="4346499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6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29" name="Freeform: Shape 20">
                <a:extLst>
                  <a:ext uri="{FF2B5EF4-FFF2-40B4-BE49-F238E27FC236}">
                    <a16:creationId xmlns:a16="http://schemas.microsoft.com/office/drawing/2014/main" id="{335A2B82-9ED0-6B4A-8019-1DE5AC474AFD}"/>
                  </a:ext>
                </a:extLst>
              </p:cNvPr>
              <p:cNvSpPr/>
              <p:nvPr/>
            </p:nvSpPr>
            <p:spPr>
              <a:xfrm>
                <a:off x="2480930" y="4747093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0" name="Freeform: Shape 21">
                <a:extLst>
                  <a:ext uri="{FF2B5EF4-FFF2-40B4-BE49-F238E27FC236}">
                    <a16:creationId xmlns:a16="http://schemas.microsoft.com/office/drawing/2014/main" id="{162BB5D4-623D-CE47-9EE5-D6DF0C3F4727}"/>
                  </a:ext>
                </a:extLst>
              </p:cNvPr>
              <p:cNvSpPr/>
              <p:nvPr/>
            </p:nvSpPr>
            <p:spPr>
              <a:xfrm>
                <a:off x="2635044" y="4520683"/>
                <a:ext cx="253102" cy="600259"/>
              </a:xfrm>
              <a:custGeom>
                <a:avLst/>
                <a:gdLst>
                  <a:gd name="connsiteX0" fmla="*/ 233009 w 253102"/>
                  <a:gd name="connsiteY0" fmla="*/ 70515 h 600259"/>
                  <a:gd name="connsiteX1" fmla="*/ 134596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7 w 253102"/>
                  <a:gd name="connsiteY4" fmla="*/ 312196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4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09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6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3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1" name="Freeform: Shape 22">
                <a:extLst>
                  <a:ext uri="{FF2B5EF4-FFF2-40B4-BE49-F238E27FC236}">
                    <a16:creationId xmlns:a16="http://schemas.microsoft.com/office/drawing/2014/main" id="{01423217-CBE9-F845-91AF-90AC3F78EDF5}"/>
                  </a:ext>
                </a:extLst>
              </p:cNvPr>
              <p:cNvSpPr/>
              <p:nvPr/>
            </p:nvSpPr>
            <p:spPr>
              <a:xfrm>
                <a:off x="2738287" y="4921277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6096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2" name="Freeform: Shape 23">
                <a:extLst>
                  <a:ext uri="{FF2B5EF4-FFF2-40B4-BE49-F238E27FC236}">
                    <a16:creationId xmlns:a16="http://schemas.microsoft.com/office/drawing/2014/main" id="{F5E1679C-5C27-B442-BBE8-3299AD9143BC}"/>
                  </a:ext>
                </a:extLst>
              </p:cNvPr>
              <p:cNvSpPr/>
              <p:nvPr/>
            </p:nvSpPr>
            <p:spPr>
              <a:xfrm>
                <a:off x="2892401" y="4695303"/>
                <a:ext cx="253287" cy="600258"/>
              </a:xfrm>
              <a:custGeom>
                <a:avLst/>
                <a:gdLst>
                  <a:gd name="connsiteX0" fmla="*/ 233009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8 w 253287"/>
                  <a:gd name="connsiteY3" fmla="*/ 110577 h 600258"/>
                  <a:gd name="connsiteX4" fmla="*/ 8747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5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09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4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3" name="Freeform: Shape 24">
                <a:extLst>
                  <a:ext uri="{FF2B5EF4-FFF2-40B4-BE49-F238E27FC236}">
                    <a16:creationId xmlns:a16="http://schemas.microsoft.com/office/drawing/2014/main" id="{0A0203DE-2A22-F647-AD9B-69AC04B0D065}"/>
                  </a:ext>
                </a:extLst>
              </p:cNvPr>
              <p:cNvSpPr/>
              <p:nvPr/>
            </p:nvSpPr>
            <p:spPr>
              <a:xfrm>
                <a:off x="2996079" y="5095896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3749"/>
                      <a:pt x="7838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4" name="Freeform: Shape 25">
                <a:extLst>
                  <a:ext uri="{FF2B5EF4-FFF2-40B4-BE49-F238E27FC236}">
                    <a16:creationId xmlns:a16="http://schemas.microsoft.com/office/drawing/2014/main" id="{B0CF8777-5995-254E-8545-4D9C29EA2AE5}"/>
                  </a:ext>
                </a:extLst>
              </p:cNvPr>
              <p:cNvSpPr/>
              <p:nvPr/>
            </p:nvSpPr>
            <p:spPr>
              <a:xfrm>
                <a:off x="3149758" y="4869487"/>
                <a:ext cx="253287" cy="600258"/>
              </a:xfrm>
              <a:custGeom>
                <a:avLst/>
                <a:gdLst>
                  <a:gd name="connsiteX0" fmla="*/ 233010 w 253287"/>
                  <a:gd name="connsiteY0" fmla="*/ 70515 h 600258"/>
                  <a:gd name="connsiteX1" fmla="*/ 134595 w 253287"/>
                  <a:gd name="connsiteY1" fmla="*/ 7373 h 600258"/>
                  <a:gd name="connsiteX2" fmla="*/ 91485 w 253287"/>
                  <a:gd name="connsiteY2" fmla="*/ 6067 h 600258"/>
                  <a:gd name="connsiteX3" fmla="*/ 23989 w 253287"/>
                  <a:gd name="connsiteY3" fmla="*/ 110577 h 600258"/>
                  <a:gd name="connsiteX4" fmla="*/ 8748 w 253287"/>
                  <a:gd name="connsiteY4" fmla="*/ 312195 h 600258"/>
                  <a:gd name="connsiteX5" fmla="*/ 18763 w 253287"/>
                  <a:gd name="connsiteY5" fmla="*/ 341807 h 600258"/>
                  <a:gd name="connsiteX6" fmla="*/ 1780 w 253287"/>
                  <a:gd name="connsiteY6" fmla="*/ 517297 h 600258"/>
                  <a:gd name="connsiteX7" fmla="*/ 3522 w 253287"/>
                  <a:gd name="connsiteY7" fmla="*/ 542554 h 600258"/>
                  <a:gd name="connsiteX8" fmla="*/ 3522 w 253287"/>
                  <a:gd name="connsiteY8" fmla="*/ 542554 h 600258"/>
                  <a:gd name="connsiteX9" fmla="*/ 49681 w 253287"/>
                  <a:gd name="connsiteY9" fmla="*/ 584793 h 600258"/>
                  <a:gd name="connsiteX10" fmla="*/ 108468 w 253287"/>
                  <a:gd name="connsiteY10" fmla="*/ 584358 h 600258"/>
                  <a:gd name="connsiteX11" fmla="*/ 128934 w 253287"/>
                  <a:gd name="connsiteY11" fmla="*/ 401029 h 600258"/>
                  <a:gd name="connsiteX12" fmla="*/ 180754 w 253287"/>
                  <a:gd name="connsiteY12" fmla="*/ 298696 h 600258"/>
                  <a:gd name="connsiteX13" fmla="*/ 222994 w 253287"/>
                  <a:gd name="connsiteY13" fmla="*/ 171977 h 600258"/>
                  <a:gd name="connsiteX14" fmla="*/ 241719 w 253287"/>
                  <a:gd name="connsiteY14" fmla="*/ 154123 h 600258"/>
                  <a:gd name="connsiteX15" fmla="*/ 233010 w 253287"/>
                  <a:gd name="connsiteY15" fmla="*/ 70515 h 600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8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8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5" name="Freeform: Shape 26">
                <a:extLst>
                  <a:ext uri="{FF2B5EF4-FFF2-40B4-BE49-F238E27FC236}">
                    <a16:creationId xmlns:a16="http://schemas.microsoft.com/office/drawing/2014/main" id="{00BE5E4B-14E6-9041-8C80-C7E57B4F1243}"/>
                  </a:ext>
                </a:extLst>
              </p:cNvPr>
              <p:cNvSpPr/>
              <p:nvPr/>
            </p:nvSpPr>
            <p:spPr>
              <a:xfrm>
                <a:off x="3253436" y="5270080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6" name="Freeform: Shape 27">
                <a:extLst>
                  <a:ext uri="{FF2B5EF4-FFF2-40B4-BE49-F238E27FC236}">
                    <a16:creationId xmlns:a16="http://schemas.microsoft.com/office/drawing/2014/main" id="{72071080-AFA0-4F4F-B3F6-7DD03C365221}"/>
                  </a:ext>
                </a:extLst>
              </p:cNvPr>
              <p:cNvSpPr/>
              <p:nvPr/>
            </p:nvSpPr>
            <p:spPr>
              <a:xfrm>
                <a:off x="3407115" y="5044106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7" name="Freeform: Shape 28">
                <a:extLst>
                  <a:ext uri="{FF2B5EF4-FFF2-40B4-BE49-F238E27FC236}">
                    <a16:creationId xmlns:a16="http://schemas.microsoft.com/office/drawing/2014/main" id="{30431E70-084A-384E-8D7C-07A7AAC8A6D9}"/>
                  </a:ext>
                </a:extLst>
              </p:cNvPr>
              <p:cNvSpPr/>
              <p:nvPr/>
            </p:nvSpPr>
            <p:spPr>
              <a:xfrm>
                <a:off x="3510793" y="5444700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3748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8" name="Freeform: Shape 29">
                <a:extLst>
                  <a:ext uri="{FF2B5EF4-FFF2-40B4-BE49-F238E27FC236}">
                    <a16:creationId xmlns:a16="http://schemas.microsoft.com/office/drawing/2014/main" id="{5668CD1E-01F5-754A-AE47-B89D46D5B435}"/>
                  </a:ext>
                </a:extLst>
              </p:cNvPr>
              <p:cNvSpPr/>
              <p:nvPr/>
            </p:nvSpPr>
            <p:spPr>
              <a:xfrm>
                <a:off x="3664908" y="521829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6 w 252969"/>
                  <a:gd name="connsiteY1" fmla="*/ 7373 h 600259"/>
                  <a:gd name="connsiteX2" fmla="*/ 91485 w 252969"/>
                  <a:gd name="connsiteY2" fmla="*/ 6067 h 600259"/>
                  <a:gd name="connsiteX3" fmla="*/ 23989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4 h 600259"/>
                  <a:gd name="connsiteX10" fmla="*/ 108468 w 252969"/>
                  <a:gd name="connsiteY10" fmla="*/ 584358 h 600259"/>
                  <a:gd name="connsiteX11" fmla="*/ 128934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1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218" y="85756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39" name="Freeform: Shape 30">
                <a:extLst>
                  <a:ext uri="{FF2B5EF4-FFF2-40B4-BE49-F238E27FC236}">
                    <a16:creationId xmlns:a16="http://schemas.microsoft.com/office/drawing/2014/main" id="{5A4B5F66-8A82-154E-AAF1-9B51EC8D45EB}"/>
                  </a:ext>
                </a:extLst>
              </p:cNvPr>
              <p:cNvSpPr/>
              <p:nvPr/>
            </p:nvSpPr>
            <p:spPr>
              <a:xfrm>
                <a:off x="3768150" y="5618884"/>
                <a:ext cx="25256" cy="191166"/>
              </a:xfrm>
              <a:custGeom>
                <a:avLst/>
                <a:gdLst>
                  <a:gd name="connsiteX0" fmla="*/ 0 w 25256"/>
                  <a:gd name="connsiteY0" fmla="*/ 191167 h 191166"/>
                  <a:gd name="connsiteX1" fmla="*/ 17854 w 25256"/>
                  <a:gd name="connsiteY1" fmla="*/ 23079 h 191166"/>
                  <a:gd name="connsiteX2" fmla="*/ 25257 w 25256"/>
                  <a:gd name="connsiteY2" fmla="*/ 0 h 191166"/>
                  <a:gd name="connsiteX3" fmla="*/ 6532 w 25256"/>
                  <a:gd name="connsiteY3" fmla="*/ 165039 h 191166"/>
                  <a:gd name="connsiteX4" fmla="*/ 0 w 25256"/>
                  <a:gd name="connsiteY4" fmla="*/ 191167 h 19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6">
                    <a:moveTo>
                      <a:pt x="0" y="191167"/>
                    </a:moveTo>
                    <a:cubicBezTo>
                      <a:pt x="5661" y="135863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39"/>
                    </a:cubicBezTo>
                    <a:cubicBezTo>
                      <a:pt x="5661" y="174184"/>
                      <a:pt x="8274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0" name="Freeform: Shape 31">
                <a:extLst>
                  <a:ext uri="{FF2B5EF4-FFF2-40B4-BE49-F238E27FC236}">
                    <a16:creationId xmlns:a16="http://schemas.microsoft.com/office/drawing/2014/main" id="{452C01C7-95CD-AF48-99EE-C44FE6BF2307}"/>
                  </a:ext>
                </a:extLst>
              </p:cNvPr>
              <p:cNvSpPr/>
              <p:nvPr/>
            </p:nvSpPr>
            <p:spPr>
              <a:xfrm>
                <a:off x="3922265" y="5392910"/>
                <a:ext cx="252969" cy="600259"/>
              </a:xfrm>
              <a:custGeom>
                <a:avLst/>
                <a:gdLst>
                  <a:gd name="connsiteX0" fmla="*/ 233009 w 252969"/>
                  <a:gd name="connsiteY0" fmla="*/ 70515 h 600259"/>
                  <a:gd name="connsiteX1" fmla="*/ 134595 w 252969"/>
                  <a:gd name="connsiteY1" fmla="*/ 7373 h 600259"/>
                  <a:gd name="connsiteX2" fmla="*/ 91485 w 252969"/>
                  <a:gd name="connsiteY2" fmla="*/ 6067 h 600259"/>
                  <a:gd name="connsiteX3" fmla="*/ 23988 w 252969"/>
                  <a:gd name="connsiteY3" fmla="*/ 110577 h 600259"/>
                  <a:gd name="connsiteX4" fmla="*/ 8747 w 252969"/>
                  <a:gd name="connsiteY4" fmla="*/ 312195 h 600259"/>
                  <a:gd name="connsiteX5" fmla="*/ 18763 w 252969"/>
                  <a:gd name="connsiteY5" fmla="*/ 341807 h 600259"/>
                  <a:gd name="connsiteX6" fmla="*/ 1780 w 252969"/>
                  <a:gd name="connsiteY6" fmla="*/ 517297 h 600259"/>
                  <a:gd name="connsiteX7" fmla="*/ 3522 w 252969"/>
                  <a:gd name="connsiteY7" fmla="*/ 542554 h 600259"/>
                  <a:gd name="connsiteX8" fmla="*/ 3522 w 252969"/>
                  <a:gd name="connsiteY8" fmla="*/ 542554 h 600259"/>
                  <a:gd name="connsiteX9" fmla="*/ 49681 w 252969"/>
                  <a:gd name="connsiteY9" fmla="*/ 584793 h 600259"/>
                  <a:gd name="connsiteX10" fmla="*/ 108468 w 252969"/>
                  <a:gd name="connsiteY10" fmla="*/ 584358 h 600259"/>
                  <a:gd name="connsiteX11" fmla="*/ 128935 w 252969"/>
                  <a:gd name="connsiteY11" fmla="*/ 401029 h 600259"/>
                  <a:gd name="connsiteX12" fmla="*/ 180754 w 252969"/>
                  <a:gd name="connsiteY12" fmla="*/ 298696 h 600259"/>
                  <a:gd name="connsiteX13" fmla="*/ 222994 w 252969"/>
                  <a:gd name="connsiteY13" fmla="*/ 171977 h 600259"/>
                  <a:gd name="connsiteX14" fmla="*/ 241719 w 252969"/>
                  <a:gd name="connsiteY14" fmla="*/ 154123 h 600259"/>
                  <a:gd name="connsiteX15" fmla="*/ 233009 w 252969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2969" h="600259">
                    <a:moveTo>
                      <a:pt x="233009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8" y="110577"/>
                    </a:cubicBezTo>
                    <a:cubicBezTo>
                      <a:pt x="23553" y="127996"/>
                      <a:pt x="7877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2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221"/>
                      <a:pt x="255218" y="85320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1" name="Freeform: Shape 32">
                <a:extLst>
                  <a:ext uri="{FF2B5EF4-FFF2-40B4-BE49-F238E27FC236}">
                    <a16:creationId xmlns:a16="http://schemas.microsoft.com/office/drawing/2014/main" id="{4E44A4C6-0285-3F48-A671-4AD4E14915E3}"/>
                  </a:ext>
                </a:extLst>
              </p:cNvPr>
              <p:cNvSpPr/>
              <p:nvPr/>
            </p:nvSpPr>
            <p:spPr>
              <a:xfrm>
                <a:off x="4025507" y="5793504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6097" y="173749"/>
                      <a:pt x="8274" y="183764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2" name="Freeform: Shape 33">
                <a:extLst>
                  <a:ext uri="{FF2B5EF4-FFF2-40B4-BE49-F238E27FC236}">
                    <a16:creationId xmlns:a16="http://schemas.microsoft.com/office/drawing/2014/main" id="{83A5C88F-86AE-5D49-9DFC-61729EAAF9C9}"/>
                  </a:ext>
                </a:extLst>
              </p:cNvPr>
              <p:cNvSpPr/>
              <p:nvPr/>
            </p:nvSpPr>
            <p:spPr>
              <a:xfrm>
                <a:off x="4179622" y="5567094"/>
                <a:ext cx="253102" cy="600259"/>
              </a:xfrm>
              <a:custGeom>
                <a:avLst/>
                <a:gdLst>
                  <a:gd name="connsiteX0" fmla="*/ 233010 w 253102"/>
                  <a:gd name="connsiteY0" fmla="*/ 70515 h 600259"/>
                  <a:gd name="connsiteX1" fmla="*/ 134595 w 253102"/>
                  <a:gd name="connsiteY1" fmla="*/ 7373 h 600259"/>
                  <a:gd name="connsiteX2" fmla="*/ 91485 w 253102"/>
                  <a:gd name="connsiteY2" fmla="*/ 6067 h 600259"/>
                  <a:gd name="connsiteX3" fmla="*/ 23989 w 253102"/>
                  <a:gd name="connsiteY3" fmla="*/ 110577 h 600259"/>
                  <a:gd name="connsiteX4" fmla="*/ 8748 w 253102"/>
                  <a:gd name="connsiteY4" fmla="*/ 312195 h 600259"/>
                  <a:gd name="connsiteX5" fmla="*/ 18763 w 253102"/>
                  <a:gd name="connsiteY5" fmla="*/ 341807 h 600259"/>
                  <a:gd name="connsiteX6" fmla="*/ 1780 w 253102"/>
                  <a:gd name="connsiteY6" fmla="*/ 517297 h 600259"/>
                  <a:gd name="connsiteX7" fmla="*/ 3522 w 253102"/>
                  <a:gd name="connsiteY7" fmla="*/ 542554 h 600259"/>
                  <a:gd name="connsiteX8" fmla="*/ 3522 w 253102"/>
                  <a:gd name="connsiteY8" fmla="*/ 542554 h 600259"/>
                  <a:gd name="connsiteX9" fmla="*/ 49681 w 253102"/>
                  <a:gd name="connsiteY9" fmla="*/ 584793 h 600259"/>
                  <a:gd name="connsiteX10" fmla="*/ 108468 w 253102"/>
                  <a:gd name="connsiteY10" fmla="*/ 584358 h 600259"/>
                  <a:gd name="connsiteX11" fmla="*/ 128934 w 253102"/>
                  <a:gd name="connsiteY11" fmla="*/ 401029 h 600259"/>
                  <a:gd name="connsiteX12" fmla="*/ 180754 w 253102"/>
                  <a:gd name="connsiteY12" fmla="*/ 298696 h 600259"/>
                  <a:gd name="connsiteX13" fmla="*/ 222994 w 253102"/>
                  <a:gd name="connsiteY13" fmla="*/ 171977 h 600259"/>
                  <a:gd name="connsiteX14" fmla="*/ 241719 w 253102"/>
                  <a:gd name="connsiteY14" fmla="*/ 154123 h 600259"/>
                  <a:gd name="connsiteX15" fmla="*/ 233010 w 253102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102" h="600259">
                    <a:moveTo>
                      <a:pt x="233010" y="70515"/>
                    </a:moveTo>
                    <a:cubicBezTo>
                      <a:pt x="200350" y="49177"/>
                      <a:pt x="167255" y="28275"/>
                      <a:pt x="134595" y="7373"/>
                    </a:cubicBezTo>
                    <a:cubicBezTo>
                      <a:pt x="120661" y="-1772"/>
                      <a:pt x="104113" y="-2642"/>
                      <a:pt x="91485" y="6067"/>
                    </a:cubicBezTo>
                    <a:cubicBezTo>
                      <a:pt x="54906" y="31324"/>
                      <a:pt x="25730" y="62241"/>
                      <a:pt x="23989" y="110577"/>
                    </a:cubicBezTo>
                    <a:cubicBezTo>
                      <a:pt x="23553" y="127996"/>
                      <a:pt x="7877" y="275617"/>
                      <a:pt x="8748" y="312195"/>
                    </a:cubicBezTo>
                    <a:cubicBezTo>
                      <a:pt x="8748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5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0" y="569552"/>
                      <a:pt x="49681" y="584793"/>
                    </a:cubicBezTo>
                    <a:cubicBezTo>
                      <a:pt x="67970" y="604389"/>
                      <a:pt x="97581" y="606566"/>
                      <a:pt x="108468" y="584358"/>
                    </a:cubicBezTo>
                    <a:cubicBezTo>
                      <a:pt x="107161" y="582181"/>
                      <a:pt x="126322" y="401465"/>
                      <a:pt x="128934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008" y="133657"/>
                      <a:pt x="255654" y="85756"/>
                      <a:pt x="233010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3" name="Freeform: Shape 34">
                <a:extLst>
                  <a:ext uri="{FF2B5EF4-FFF2-40B4-BE49-F238E27FC236}">
                    <a16:creationId xmlns:a16="http://schemas.microsoft.com/office/drawing/2014/main" id="{AAA1A46E-91BD-D643-A058-A19355646239}"/>
                  </a:ext>
                </a:extLst>
              </p:cNvPr>
              <p:cNvSpPr/>
              <p:nvPr/>
            </p:nvSpPr>
            <p:spPr>
              <a:xfrm>
                <a:off x="4283300" y="5967688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79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79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1"/>
                      <a:pt x="6532" y="165040"/>
                    </a:cubicBezTo>
                    <a:cubicBezTo>
                      <a:pt x="5661" y="174184"/>
                      <a:pt x="7838" y="184200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4" name="Freeform: Shape 35">
                <a:extLst>
                  <a:ext uri="{FF2B5EF4-FFF2-40B4-BE49-F238E27FC236}">
                    <a16:creationId xmlns:a16="http://schemas.microsoft.com/office/drawing/2014/main" id="{1D45FE0C-3167-8449-9F83-363EEF2284B2}"/>
                  </a:ext>
                </a:extLst>
              </p:cNvPr>
              <p:cNvSpPr/>
              <p:nvPr/>
            </p:nvSpPr>
            <p:spPr>
              <a:xfrm>
                <a:off x="1798128" y="178390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5" name="Freeform: Shape 36">
                <a:extLst>
                  <a:ext uri="{FF2B5EF4-FFF2-40B4-BE49-F238E27FC236}">
                    <a16:creationId xmlns:a16="http://schemas.microsoft.com/office/drawing/2014/main" id="{19C9D06E-8C06-D642-9292-E242B730AD32}"/>
                  </a:ext>
                </a:extLst>
              </p:cNvPr>
              <p:cNvSpPr/>
              <p:nvPr/>
            </p:nvSpPr>
            <p:spPr>
              <a:xfrm>
                <a:off x="2058098" y="1959830"/>
                <a:ext cx="168689" cy="131390"/>
              </a:xfrm>
              <a:custGeom>
                <a:avLst/>
                <a:gdLst>
                  <a:gd name="connsiteX0" fmla="*/ 154153 w 168689"/>
                  <a:gd name="connsiteY0" fmla="*/ 131391 h 131390"/>
                  <a:gd name="connsiteX1" fmla="*/ 0 w 168689"/>
                  <a:gd name="connsiteY1" fmla="*/ 29493 h 131390"/>
                  <a:gd name="connsiteX2" fmla="*/ 61400 w 168689"/>
                  <a:gd name="connsiteY2" fmla="*/ 8155 h 131390"/>
                  <a:gd name="connsiteX3" fmla="*/ 146315 w 168689"/>
                  <a:gd name="connsiteY3" fmla="*/ 63894 h 131390"/>
                  <a:gd name="connsiteX4" fmla="*/ 154153 w 168689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689" h="131390">
                    <a:moveTo>
                      <a:pt x="154153" y="131391"/>
                    </a:moveTo>
                    <a:cubicBezTo>
                      <a:pt x="81431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5247"/>
                      <a:pt x="154153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6" name="Freeform: Shape 37">
                <a:extLst>
                  <a:ext uri="{FF2B5EF4-FFF2-40B4-BE49-F238E27FC236}">
                    <a16:creationId xmlns:a16="http://schemas.microsoft.com/office/drawing/2014/main" id="{DFE035C5-4886-7F49-B4FF-12B85634BEE3}"/>
                  </a:ext>
                </a:extLst>
              </p:cNvPr>
              <p:cNvSpPr/>
              <p:nvPr/>
            </p:nvSpPr>
            <p:spPr>
              <a:xfrm>
                <a:off x="2317632" y="213575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7" name="Freeform: Shape 38">
                <a:extLst>
                  <a:ext uri="{FF2B5EF4-FFF2-40B4-BE49-F238E27FC236}">
                    <a16:creationId xmlns:a16="http://schemas.microsoft.com/office/drawing/2014/main" id="{10D87CBD-B3FD-8741-89A4-955E2A47F396}"/>
                  </a:ext>
                </a:extLst>
              </p:cNvPr>
              <p:cNvSpPr/>
              <p:nvPr/>
            </p:nvSpPr>
            <p:spPr>
              <a:xfrm>
                <a:off x="2577167" y="231168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8" name="Freeform: Shape 39">
                <a:extLst>
                  <a:ext uri="{FF2B5EF4-FFF2-40B4-BE49-F238E27FC236}">
                    <a16:creationId xmlns:a16="http://schemas.microsoft.com/office/drawing/2014/main" id="{A6C60D53-78E3-0842-BF3B-7A08EFDEA3C2}"/>
                  </a:ext>
                </a:extLst>
              </p:cNvPr>
              <p:cNvSpPr/>
              <p:nvPr/>
            </p:nvSpPr>
            <p:spPr>
              <a:xfrm>
                <a:off x="2837136" y="248760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49" name="Freeform: Shape 40">
                <a:extLst>
                  <a:ext uri="{FF2B5EF4-FFF2-40B4-BE49-F238E27FC236}">
                    <a16:creationId xmlns:a16="http://schemas.microsoft.com/office/drawing/2014/main" id="{9A0FEAF4-879B-044A-92A2-E046F6348E2B}"/>
                  </a:ext>
                </a:extLst>
              </p:cNvPr>
              <p:cNvSpPr/>
              <p:nvPr/>
            </p:nvSpPr>
            <p:spPr>
              <a:xfrm>
                <a:off x="3096671" y="2663534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0" name="Freeform: Shape 41">
                <a:extLst>
                  <a:ext uri="{FF2B5EF4-FFF2-40B4-BE49-F238E27FC236}">
                    <a16:creationId xmlns:a16="http://schemas.microsoft.com/office/drawing/2014/main" id="{438F1B0F-95E1-9843-B78E-FBADACCB89E4}"/>
                  </a:ext>
                </a:extLst>
              </p:cNvPr>
              <p:cNvSpPr/>
              <p:nvPr/>
            </p:nvSpPr>
            <p:spPr>
              <a:xfrm>
                <a:off x="3616610" y="3015386"/>
                <a:ext cx="168746" cy="131390"/>
              </a:xfrm>
              <a:custGeom>
                <a:avLst/>
                <a:gdLst>
                  <a:gd name="connsiteX0" fmla="*/ 154588 w 168746"/>
                  <a:gd name="connsiteY0" fmla="*/ 131391 h 131390"/>
                  <a:gd name="connsiteX1" fmla="*/ 0 w 168746"/>
                  <a:gd name="connsiteY1" fmla="*/ 29493 h 131390"/>
                  <a:gd name="connsiteX2" fmla="*/ 61400 w 168746"/>
                  <a:gd name="connsiteY2" fmla="*/ 8155 h 131390"/>
                  <a:gd name="connsiteX3" fmla="*/ 146315 w 168746"/>
                  <a:gd name="connsiteY3" fmla="*/ 63894 h 131390"/>
                  <a:gd name="connsiteX4" fmla="*/ 154588 w 168746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746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103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1" name="Freeform: Shape 42">
                <a:extLst>
                  <a:ext uri="{FF2B5EF4-FFF2-40B4-BE49-F238E27FC236}">
                    <a16:creationId xmlns:a16="http://schemas.microsoft.com/office/drawing/2014/main" id="{D2A015A6-0546-7646-9894-8053FDE2CF8F}"/>
                  </a:ext>
                </a:extLst>
              </p:cNvPr>
              <p:cNvSpPr/>
              <p:nvPr/>
            </p:nvSpPr>
            <p:spPr>
              <a:xfrm>
                <a:off x="3356640" y="2839460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1571" y="94812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2" name="Freeform: Shape 43">
                <a:extLst>
                  <a:ext uri="{FF2B5EF4-FFF2-40B4-BE49-F238E27FC236}">
                    <a16:creationId xmlns:a16="http://schemas.microsoft.com/office/drawing/2014/main" id="{ADDEDDE9-8A3F-F147-B896-6B8B7CDA3FAE}"/>
                  </a:ext>
                </a:extLst>
              </p:cNvPr>
              <p:cNvSpPr/>
              <p:nvPr/>
            </p:nvSpPr>
            <p:spPr>
              <a:xfrm>
                <a:off x="3876144" y="319087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3" name="Freeform: Shape 44">
                <a:extLst>
                  <a:ext uri="{FF2B5EF4-FFF2-40B4-BE49-F238E27FC236}">
                    <a16:creationId xmlns:a16="http://schemas.microsoft.com/office/drawing/2014/main" id="{162A44CD-926C-D640-92B0-FA4F4D854FA8}"/>
                  </a:ext>
                </a:extLst>
              </p:cNvPr>
              <p:cNvSpPr/>
              <p:nvPr/>
            </p:nvSpPr>
            <p:spPr>
              <a:xfrm>
                <a:off x="4136114" y="3366802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4" name="Freeform: Shape 45">
                <a:extLst>
                  <a:ext uri="{FF2B5EF4-FFF2-40B4-BE49-F238E27FC236}">
                    <a16:creationId xmlns:a16="http://schemas.microsoft.com/office/drawing/2014/main" id="{DF5479D4-DB11-814E-9A8E-98E9423B63C8}"/>
                  </a:ext>
                </a:extLst>
              </p:cNvPr>
              <p:cNvSpPr/>
              <p:nvPr/>
            </p:nvSpPr>
            <p:spPr>
              <a:xfrm>
                <a:off x="4395648" y="3542728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5" name="Freeform: Shape 46">
                <a:extLst>
                  <a:ext uri="{FF2B5EF4-FFF2-40B4-BE49-F238E27FC236}">
                    <a16:creationId xmlns:a16="http://schemas.microsoft.com/office/drawing/2014/main" id="{64FB3DE0-FCD3-7E48-9732-A0FA8D92D817}"/>
                  </a:ext>
                </a:extLst>
              </p:cNvPr>
              <p:cNvSpPr/>
              <p:nvPr/>
            </p:nvSpPr>
            <p:spPr>
              <a:xfrm>
                <a:off x="4655618" y="3718654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796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6" name="Freeform: Shape 47">
                <a:extLst>
                  <a:ext uri="{FF2B5EF4-FFF2-40B4-BE49-F238E27FC236}">
                    <a16:creationId xmlns:a16="http://schemas.microsoft.com/office/drawing/2014/main" id="{1AAFACBD-8129-444A-AA9E-0BFA1F72D049}"/>
                  </a:ext>
                </a:extLst>
              </p:cNvPr>
              <p:cNvSpPr/>
              <p:nvPr/>
            </p:nvSpPr>
            <p:spPr>
              <a:xfrm>
                <a:off x="4915152" y="3894580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7" name="Freeform: Shape 48">
                <a:extLst>
                  <a:ext uri="{FF2B5EF4-FFF2-40B4-BE49-F238E27FC236}">
                    <a16:creationId xmlns:a16="http://schemas.microsoft.com/office/drawing/2014/main" id="{6E26DEA9-2CF8-9647-9ED4-75A941E17F8E}"/>
                  </a:ext>
                </a:extLst>
              </p:cNvPr>
              <p:cNvSpPr/>
              <p:nvPr/>
            </p:nvSpPr>
            <p:spPr>
              <a:xfrm>
                <a:off x="5175122" y="4070506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8" name="Freeform: Shape 49">
                <a:extLst>
                  <a:ext uri="{FF2B5EF4-FFF2-40B4-BE49-F238E27FC236}">
                    <a16:creationId xmlns:a16="http://schemas.microsoft.com/office/drawing/2014/main" id="{9D4AC626-F408-0F42-9292-4CC37149D5FC}"/>
                  </a:ext>
                </a:extLst>
              </p:cNvPr>
              <p:cNvSpPr/>
              <p:nvPr/>
            </p:nvSpPr>
            <p:spPr>
              <a:xfrm>
                <a:off x="5434657" y="4246432"/>
                <a:ext cx="169073" cy="131390"/>
              </a:xfrm>
              <a:custGeom>
                <a:avLst/>
                <a:gdLst>
                  <a:gd name="connsiteX0" fmla="*/ 154588 w 169073"/>
                  <a:gd name="connsiteY0" fmla="*/ 131391 h 131390"/>
                  <a:gd name="connsiteX1" fmla="*/ 0 w 169073"/>
                  <a:gd name="connsiteY1" fmla="*/ 29493 h 131390"/>
                  <a:gd name="connsiteX2" fmla="*/ 61400 w 169073"/>
                  <a:gd name="connsiteY2" fmla="*/ 8155 h 131390"/>
                  <a:gd name="connsiteX3" fmla="*/ 146315 w 169073"/>
                  <a:gd name="connsiteY3" fmla="*/ 63894 h 131390"/>
                  <a:gd name="connsiteX4" fmla="*/ 154588 w 169073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73" h="131390">
                    <a:moveTo>
                      <a:pt x="154588" y="131391"/>
                    </a:moveTo>
                    <a:cubicBezTo>
                      <a:pt x="81866" y="86538"/>
                      <a:pt x="62270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60"/>
                      <a:pt x="146315" y="63894"/>
                    </a:cubicBezTo>
                    <a:cubicBezTo>
                      <a:pt x="178539" y="84361"/>
                      <a:pt x="172007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59" name="Freeform: Shape 50">
                <a:extLst>
                  <a:ext uri="{FF2B5EF4-FFF2-40B4-BE49-F238E27FC236}">
                    <a16:creationId xmlns:a16="http://schemas.microsoft.com/office/drawing/2014/main" id="{D7A04C67-6EB3-0548-B3AF-1B614812B67B}"/>
                  </a:ext>
                </a:extLst>
              </p:cNvPr>
              <p:cNvSpPr/>
              <p:nvPr/>
            </p:nvSpPr>
            <p:spPr>
              <a:xfrm>
                <a:off x="5694626" y="4422358"/>
                <a:ext cx="168907" cy="131390"/>
              </a:xfrm>
              <a:custGeom>
                <a:avLst/>
                <a:gdLst>
                  <a:gd name="connsiteX0" fmla="*/ 154588 w 168907"/>
                  <a:gd name="connsiteY0" fmla="*/ 131391 h 131390"/>
                  <a:gd name="connsiteX1" fmla="*/ 0 w 168907"/>
                  <a:gd name="connsiteY1" fmla="*/ 29493 h 131390"/>
                  <a:gd name="connsiteX2" fmla="*/ 61400 w 168907"/>
                  <a:gd name="connsiteY2" fmla="*/ 8155 h 131390"/>
                  <a:gd name="connsiteX3" fmla="*/ 146315 w 168907"/>
                  <a:gd name="connsiteY3" fmla="*/ 63894 h 131390"/>
                  <a:gd name="connsiteX4" fmla="*/ 154588 w 168907"/>
                  <a:gd name="connsiteY4" fmla="*/ 131391 h 13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907" h="131390">
                    <a:moveTo>
                      <a:pt x="154588" y="131391"/>
                    </a:moveTo>
                    <a:cubicBezTo>
                      <a:pt x="81867" y="86538"/>
                      <a:pt x="62271" y="71297"/>
                      <a:pt x="0" y="29493"/>
                    </a:cubicBezTo>
                    <a:cubicBezTo>
                      <a:pt x="26563" y="4672"/>
                      <a:pt x="33095" y="-10134"/>
                      <a:pt x="61400" y="8155"/>
                    </a:cubicBezTo>
                    <a:cubicBezTo>
                      <a:pt x="82737" y="21655"/>
                      <a:pt x="124977" y="49959"/>
                      <a:pt x="146315" y="63894"/>
                    </a:cubicBezTo>
                    <a:cubicBezTo>
                      <a:pt x="178539" y="84361"/>
                      <a:pt x="171571" y="95247"/>
                      <a:pt x="154588" y="131391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60" name="Freeform: Shape 53">
                <a:extLst>
                  <a:ext uri="{FF2B5EF4-FFF2-40B4-BE49-F238E27FC236}">
                    <a16:creationId xmlns:a16="http://schemas.microsoft.com/office/drawing/2014/main" id="{6DC5B28B-8CEC-7C4E-BF6C-ED2DCE0A2110}"/>
                  </a:ext>
                </a:extLst>
              </p:cNvPr>
              <p:cNvSpPr/>
              <p:nvPr/>
            </p:nvSpPr>
            <p:spPr>
              <a:xfrm>
                <a:off x="4436979" y="5741713"/>
                <a:ext cx="253287" cy="600259"/>
              </a:xfrm>
              <a:custGeom>
                <a:avLst/>
                <a:gdLst>
                  <a:gd name="connsiteX0" fmla="*/ 233009 w 253287"/>
                  <a:gd name="connsiteY0" fmla="*/ 70515 h 600259"/>
                  <a:gd name="connsiteX1" fmla="*/ 134596 w 253287"/>
                  <a:gd name="connsiteY1" fmla="*/ 7373 h 600259"/>
                  <a:gd name="connsiteX2" fmla="*/ 91485 w 253287"/>
                  <a:gd name="connsiteY2" fmla="*/ 6067 h 600259"/>
                  <a:gd name="connsiteX3" fmla="*/ 23989 w 253287"/>
                  <a:gd name="connsiteY3" fmla="*/ 110577 h 600259"/>
                  <a:gd name="connsiteX4" fmla="*/ 8747 w 253287"/>
                  <a:gd name="connsiteY4" fmla="*/ 312195 h 600259"/>
                  <a:gd name="connsiteX5" fmla="*/ 18763 w 253287"/>
                  <a:gd name="connsiteY5" fmla="*/ 341807 h 600259"/>
                  <a:gd name="connsiteX6" fmla="*/ 1780 w 253287"/>
                  <a:gd name="connsiteY6" fmla="*/ 517297 h 600259"/>
                  <a:gd name="connsiteX7" fmla="*/ 3522 w 253287"/>
                  <a:gd name="connsiteY7" fmla="*/ 542554 h 600259"/>
                  <a:gd name="connsiteX8" fmla="*/ 3522 w 253287"/>
                  <a:gd name="connsiteY8" fmla="*/ 542554 h 600259"/>
                  <a:gd name="connsiteX9" fmla="*/ 49681 w 253287"/>
                  <a:gd name="connsiteY9" fmla="*/ 584794 h 600259"/>
                  <a:gd name="connsiteX10" fmla="*/ 108468 w 253287"/>
                  <a:gd name="connsiteY10" fmla="*/ 584358 h 600259"/>
                  <a:gd name="connsiteX11" fmla="*/ 128935 w 253287"/>
                  <a:gd name="connsiteY11" fmla="*/ 401029 h 600259"/>
                  <a:gd name="connsiteX12" fmla="*/ 180754 w 253287"/>
                  <a:gd name="connsiteY12" fmla="*/ 298696 h 600259"/>
                  <a:gd name="connsiteX13" fmla="*/ 222994 w 253287"/>
                  <a:gd name="connsiteY13" fmla="*/ 171977 h 600259"/>
                  <a:gd name="connsiteX14" fmla="*/ 241719 w 253287"/>
                  <a:gd name="connsiteY14" fmla="*/ 154123 h 600259"/>
                  <a:gd name="connsiteX15" fmla="*/ 233009 w 253287"/>
                  <a:gd name="connsiteY15" fmla="*/ 70515 h 600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3287" h="600259">
                    <a:moveTo>
                      <a:pt x="233009" y="70515"/>
                    </a:moveTo>
                    <a:cubicBezTo>
                      <a:pt x="200350" y="49178"/>
                      <a:pt x="167255" y="28275"/>
                      <a:pt x="134596" y="7373"/>
                    </a:cubicBezTo>
                    <a:cubicBezTo>
                      <a:pt x="120661" y="-1771"/>
                      <a:pt x="104113" y="-2642"/>
                      <a:pt x="91485" y="6067"/>
                    </a:cubicBezTo>
                    <a:cubicBezTo>
                      <a:pt x="54906" y="31323"/>
                      <a:pt x="25730" y="62241"/>
                      <a:pt x="23989" y="110577"/>
                    </a:cubicBezTo>
                    <a:cubicBezTo>
                      <a:pt x="23553" y="127996"/>
                      <a:pt x="7876" y="275617"/>
                      <a:pt x="8747" y="312195"/>
                    </a:cubicBezTo>
                    <a:cubicBezTo>
                      <a:pt x="8747" y="323082"/>
                      <a:pt x="12667" y="332662"/>
                      <a:pt x="18763" y="341807"/>
                    </a:cubicBezTo>
                    <a:lnTo>
                      <a:pt x="1780" y="517297"/>
                    </a:lnTo>
                    <a:cubicBezTo>
                      <a:pt x="909" y="525571"/>
                      <a:pt x="-2574" y="534280"/>
                      <a:pt x="3522" y="542554"/>
                    </a:cubicBezTo>
                    <a:cubicBezTo>
                      <a:pt x="3522" y="542554"/>
                      <a:pt x="3522" y="542554"/>
                      <a:pt x="3522" y="542554"/>
                    </a:cubicBezTo>
                    <a:cubicBezTo>
                      <a:pt x="18763" y="556489"/>
                      <a:pt x="35311" y="569552"/>
                      <a:pt x="49681" y="584794"/>
                    </a:cubicBezTo>
                    <a:cubicBezTo>
                      <a:pt x="67970" y="604389"/>
                      <a:pt x="97581" y="606567"/>
                      <a:pt x="108468" y="584358"/>
                    </a:cubicBezTo>
                    <a:cubicBezTo>
                      <a:pt x="107162" y="582181"/>
                      <a:pt x="126322" y="401465"/>
                      <a:pt x="128935" y="401029"/>
                    </a:cubicBezTo>
                    <a:cubicBezTo>
                      <a:pt x="187722" y="358354"/>
                      <a:pt x="173351" y="394062"/>
                      <a:pt x="180754" y="298696"/>
                    </a:cubicBezTo>
                    <a:cubicBezTo>
                      <a:pt x="187286" y="252102"/>
                      <a:pt x="177271" y="204201"/>
                      <a:pt x="222994" y="171977"/>
                    </a:cubicBezTo>
                    <a:cubicBezTo>
                      <a:pt x="229961" y="167187"/>
                      <a:pt x="236058" y="160220"/>
                      <a:pt x="241719" y="154123"/>
                    </a:cubicBezTo>
                    <a:cubicBezTo>
                      <a:pt x="260443" y="133221"/>
                      <a:pt x="255653" y="85321"/>
                      <a:pt x="233009" y="70515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  <p:sp>
            <p:nvSpPr>
              <p:cNvPr id="161" name="Freeform: Shape 54">
                <a:extLst>
                  <a:ext uri="{FF2B5EF4-FFF2-40B4-BE49-F238E27FC236}">
                    <a16:creationId xmlns:a16="http://schemas.microsoft.com/office/drawing/2014/main" id="{A49A35D7-2C1B-0541-9738-A9887D68A6DF}"/>
                  </a:ext>
                </a:extLst>
              </p:cNvPr>
              <p:cNvSpPr/>
              <p:nvPr/>
            </p:nvSpPr>
            <p:spPr>
              <a:xfrm>
                <a:off x="4540657" y="6142307"/>
                <a:ext cx="25256" cy="191167"/>
              </a:xfrm>
              <a:custGeom>
                <a:avLst/>
                <a:gdLst>
                  <a:gd name="connsiteX0" fmla="*/ 0 w 25256"/>
                  <a:gd name="connsiteY0" fmla="*/ 191167 h 191167"/>
                  <a:gd name="connsiteX1" fmla="*/ 17854 w 25256"/>
                  <a:gd name="connsiteY1" fmla="*/ 23080 h 191167"/>
                  <a:gd name="connsiteX2" fmla="*/ 25257 w 25256"/>
                  <a:gd name="connsiteY2" fmla="*/ 0 h 191167"/>
                  <a:gd name="connsiteX3" fmla="*/ 6532 w 25256"/>
                  <a:gd name="connsiteY3" fmla="*/ 165040 h 191167"/>
                  <a:gd name="connsiteX4" fmla="*/ 0 w 25256"/>
                  <a:gd name="connsiteY4" fmla="*/ 191167 h 191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56" h="191167">
                    <a:moveTo>
                      <a:pt x="0" y="191167"/>
                    </a:moveTo>
                    <a:cubicBezTo>
                      <a:pt x="5661" y="135864"/>
                      <a:pt x="12193" y="78383"/>
                      <a:pt x="17854" y="23080"/>
                    </a:cubicBezTo>
                    <a:cubicBezTo>
                      <a:pt x="18725" y="13935"/>
                      <a:pt x="18725" y="2177"/>
                      <a:pt x="25257" y="0"/>
                    </a:cubicBezTo>
                    <a:cubicBezTo>
                      <a:pt x="17418" y="78383"/>
                      <a:pt x="13935" y="110172"/>
                      <a:pt x="6532" y="165040"/>
                    </a:cubicBezTo>
                    <a:cubicBezTo>
                      <a:pt x="5661" y="173749"/>
                      <a:pt x="7838" y="183765"/>
                      <a:pt x="0" y="191167"/>
                    </a:cubicBezTo>
                    <a:close/>
                  </a:path>
                </a:pathLst>
              </a:custGeom>
              <a:grpFill/>
              <a:ln w="435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Arial Unicode MS"/>
                </a:endParaRPr>
              </a:p>
            </p:txBody>
          </p:sp>
        </p:grpSp>
      </p:grpSp>
      <p:grpSp>
        <p:nvGrpSpPr>
          <p:cNvPr id="210" name="Google Shape;204;p25">
            <a:extLst>
              <a:ext uri="{FF2B5EF4-FFF2-40B4-BE49-F238E27FC236}">
                <a16:creationId xmlns:a16="http://schemas.microsoft.com/office/drawing/2014/main" id="{BC6B759B-FDBB-C34C-BF03-716EC1302F4C}"/>
              </a:ext>
            </a:extLst>
          </p:cNvPr>
          <p:cNvGrpSpPr/>
          <p:nvPr/>
        </p:nvGrpSpPr>
        <p:grpSpPr>
          <a:xfrm>
            <a:off x="4237252" y="3865693"/>
            <a:ext cx="723269" cy="730824"/>
            <a:chOff x="5897679" y="3851804"/>
            <a:chExt cx="638856" cy="645528"/>
          </a:xfrm>
        </p:grpSpPr>
        <p:sp>
          <p:nvSpPr>
            <p:cNvPr id="211" name="Google Shape;205;p25">
              <a:extLst>
                <a:ext uri="{FF2B5EF4-FFF2-40B4-BE49-F238E27FC236}">
                  <a16:creationId xmlns:a16="http://schemas.microsoft.com/office/drawing/2014/main" id="{FBD6F7C6-B2DB-A144-8486-C711C90177D1}"/>
                </a:ext>
              </a:extLst>
            </p:cNvPr>
            <p:cNvSpPr/>
            <p:nvPr/>
          </p:nvSpPr>
          <p:spPr>
            <a:xfrm>
              <a:off x="5897679" y="4364947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06;p25">
              <a:extLst>
                <a:ext uri="{FF2B5EF4-FFF2-40B4-BE49-F238E27FC236}">
                  <a16:creationId xmlns:a16="http://schemas.microsoft.com/office/drawing/2014/main" id="{AC38D9F4-EFFD-1D4D-9396-56D2706F0986}"/>
                </a:ext>
              </a:extLst>
            </p:cNvPr>
            <p:cNvSpPr/>
            <p:nvPr/>
          </p:nvSpPr>
          <p:spPr>
            <a:xfrm>
              <a:off x="5897679" y="3851804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07;p25">
              <a:extLst>
                <a:ext uri="{FF2B5EF4-FFF2-40B4-BE49-F238E27FC236}">
                  <a16:creationId xmlns:a16="http://schemas.microsoft.com/office/drawing/2014/main" id="{B9154762-7584-0944-A56F-4B1CC4A51307}"/>
                </a:ext>
              </a:extLst>
            </p:cNvPr>
            <p:cNvSpPr/>
            <p:nvPr/>
          </p:nvSpPr>
          <p:spPr>
            <a:xfrm>
              <a:off x="5897679" y="4108376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A0A715FF-FDFB-2042-BEB8-23F636051B61}"/>
              </a:ext>
            </a:extLst>
          </p:cNvPr>
          <p:cNvGrpSpPr/>
          <p:nvPr/>
        </p:nvGrpSpPr>
        <p:grpSpPr>
          <a:xfrm rot="20922341">
            <a:off x="678897" y="2112632"/>
            <a:ext cx="1707488" cy="1401398"/>
            <a:chOff x="4075204" y="1700703"/>
            <a:chExt cx="3961307" cy="3485138"/>
          </a:xfrm>
        </p:grpSpPr>
        <p:sp>
          <p:nvSpPr>
            <p:cNvPr id="316" name="Freeform: Shape 5">
              <a:extLst>
                <a:ext uri="{FF2B5EF4-FFF2-40B4-BE49-F238E27FC236}">
                  <a16:creationId xmlns:a16="http://schemas.microsoft.com/office/drawing/2014/main" id="{0A182573-B7AE-9547-8BBA-3B586B902112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17" name="Freeform: Shape 6">
              <a:extLst>
                <a:ext uri="{FF2B5EF4-FFF2-40B4-BE49-F238E27FC236}">
                  <a16:creationId xmlns:a16="http://schemas.microsoft.com/office/drawing/2014/main" id="{F41FB479-EFA4-5549-8717-D496811C7023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18" name="Freeform: Shape 7">
              <a:extLst>
                <a:ext uri="{FF2B5EF4-FFF2-40B4-BE49-F238E27FC236}">
                  <a16:creationId xmlns:a16="http://schemas.microsoft.com/office/drawing/2014/main" id="{0ABAD98C-E8FB-B746-B768-DB1714E5BB2B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19" name="Freeform: Shape 8">
              <a:extLst>
                <a:ext uri="{FF2B5EF4-FFF2-40B4-BE49-F238E27FC236}">
                  <a16:creationId xmlns:a16="http://schemas.microsoft.com/office/drawing/2014/main" id="{9A7A066A-80A9-784A-9B24-C98ACE552107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0" name="Freeform: Shape 9">
              <a:extLst>
                <a:ext uri="{FF2B5EF4-FFF2-40B4-BE49-F238E27FC236}">
                  <a16:creationId xmlns:a16="http://schemas.microsoft.com/office/drawing/2014/main" id="{0466B6E5-5261-BE45-B87E-1D25DD43A964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1" name="Freeform: Shape 10">
              <a:extLst>
                <a:ext uri="{FF2B5EF4-FFF2-40B4-BE49-F238E27FC236}">
                  <a16:creationId xmlns:a16="http://schemas.microsoft.com/office/drawing/2014/main" id="{2F803847-DD7E-E043-B16B-6CB9D15EEAC0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2" name="Freeform: Shape 11">
              <a:extLst>
                <a:ext uri="{FF2B5EF4-FFF2-40B4-BE49-F238E27FC236}">
                  <a16:creationId xmlns:a16="http://schemas.microsoft.com/office/drawing/2014/main" id="{67BBD23F-2EB0-4F45-8D0C-FEE3B2AEF897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3" name="Freeform: Shape 12">
              <a:extLst>
                <a:ext uri="{FF2B5EF4-FFF2-40B4-BE49-F238E27FC236}">
                  <a16:creationId xmlns:a16="http://schemas.microsoft.com/office/drawing/2014/main" id="{90076CE8-846E-3843-BD3D-DE37C274213C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4" name="Freeform: Shape 13">
              <a:extLst>
                <a:ext uri="{FF2B5EF4-FFF2-40B4-BE49-F238E27FC236}">
                  <a16:creationId xmlns:a16="http://schemas.microsoft.com/office/drawing/2014/main" id="{D90434A6-A0F8-4540-BB19-CCD54D5FC7DD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5" name="Freeform: Shape 14">
              <a:extLst>
                <a:ext uri="{FF2B5EF4-FFF2-40B4-BE49-F238E27FC236}">
                  <a16:creationId xmlns:a16="http://schemas.microsoft.com/office/drawing/2014/main" id="{2215A06F-0352-D948-AD6B-E61F1F9E656C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6" name="Freeform: Shape 15">
              <a:extLst>
                <a:ext uri="{FF2B5EF4-FFF2-40B4-BE49-F238E27FC236}">
                  <a16:creationId xmlns:a16="http://schemas.microsoft.com/office/drawing/2014/main" id="{BCFC5999-0D4E-904F-B2C8-F2C84BDA0A3D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7" name="Freeform: Shape 16">
              <a:extLst>
                <a:ext uri="{FF2B5EF4-FFF2-40B4-BE49-F238E27FC236}">
                  <a16:creationId xmlns:a16="http://schemas.microsoft.com/office/drawing/2014/main" id="{E1331DC6-A772-6948-9E0F-E35D7406951A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8" name="Freeform: Shape 17">
              <a:extLst>
                <a:ext uri="{FF2B5EF4-FFF2-40B4-BE49-F238E27FC236}">
                  <a16:creationId xmlns:a16="http://schemas.microsoft.com/office/drawing/2014/main" id="{18FD9974-D87F-0148-BBEA-CCCB0D6961B6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29" name="Freeform: Shape 18">
              <a:extLst>
                <a:ext uri="{FF2B5EF4-FFF2-40B4-BE49-F238E27FC236}">
                  <a16:creationId xmlns:a16="http://schemas.microsoft.com/office/drawing/2014/main" id="{FD6A3600-FD8B-2945-963B-EB773A01A827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0" name="Freeform: Shape 19">
              <a:extLst>
                <a:ext uri="{FF2B5EF4-FFF2-40B4-BE49-F238E27FC236}">
                  <a16:creationId xmlns:a16="http://schemas.microsoft.com/office/drawing/2014/main" id="{094CF70A-44B9-4446-A270-1CCC7D7E8F23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1" name="Freeform: Shape 20">
              <a:extLst>
                <a:ext uri="{FF2B5EF4-FFF2-40B4-BE49-F238E27FC236}">
                  <a16:creationId xmlns:a16="http://schemas.microsoft.com/office/drawing/2014/main" id="{FE30CBE3-25DC-7C4F-9135-095A1960E663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2" name="Freeform: Shape 21">
              <a:extLst>
                <a:ext uri="{FF2B5EF4-FFF2-40B4-BE49-F238E27FC236}">
                  <a16:creationId xmlns:a16="http://schemas.microsoft.com/office/drawing/2014/main" id="{2420DEDD-06C4-F148-9458-D20DB2A31350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3" name="Freeform: Shape 22">
              <a:extLst>
                <a:ext uri="{FF2B5EF4-FFF2-40B4-BE49-F238E27FC236}">
                  <a16:creationId xmlns:a16="http://schemas.microsoft.com/office/drawing/2014/main" id="{78867888-C75F-CB42-909C-B53D74AE3623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4" name="Freeform: Shape 23">
              <a:extLst>
                <a:ext uri="{FF2B5EF4-FFF2-40B4-BE49-F238E27FC236}">
                  <a16:creationId xmlns:a16="http://schemas.microsoft.com/office/drawing/2014/main" id="{475E30BE-4059-4641-AC8F-5755D9C8863C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5" name="Freeform: Shape 24">
              <a:extLst>
                <a:ext uri="{FF2B5EF4-FFF2-40B4-BE49-F238E27FC236}">
                  <a16:creationId xmlns:a16="http://schemas.microsoft.com/office/drawing/2014/main" id="{9E8C87FA-A7EC-AF44-9521-DBFB2C003F2E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6" name="Freeform: Shape 25">
              <a:extLst>
                <a:ext uri="{FF2B5EF4-FFF2-40B4-BE49-F238E27FC236}">
                  <a16:creationId xmlns:a16="http://schemas.microsoft.com/office/drawing/2014/main" id="{DF5865EF-F6F8-CF4D-B78F-414FCA57F3A8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7" name="Freeform: Shape 26">
              <a:extLst>
                <a:ext uri="{FF2B5EF4-FFF2-40B4-BE49-F238E27FC236}">
                  <a16:creationId xmlns:a16="http://schemas.microsoft.com/office/drawing/2014/main" id="{C827840A-4246-B448-8C54-376B17A0E1CC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8" name="Freeform: Shape 27">
              <a:extLst>
                <a:ext uri="{FF2B5EF4-FFF2-40B4-BE49-F238E27FC236}">
                  <a16:creationId xmlns:a16="http://schemas.microsoft.com/office/drawing/2014/main" id="{784617C5-0068-2A4F-85DB-FB2F73273A31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39" name="Freeform: Shape 28">
              <a:extLst>
                <a:ext uri="{FF2B5EF4-FFF2-40B4-BE49-F238E27FC236}">
                  <a16:creationId xmlns:a16="http://schemas.microsoft.com/office/drawing/2014/main" id="{FA6390C6-5B78-0C4B-80E3-5EB8D73F9DB4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0" name="Freeform: Shape 29">
              <a:extLst>
                <a:ext uri="{FF2B5EF4-FFF2-40B4-BE49-F238E27FC236}">
                  <a16:creationId xmlns:a16="http://schemas.microsoft.com/office/drawing/2014/main" id="{9DA1BDC2-507E-2641-B7B8-368EFAC5080E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1" name="Freeform: Shape 30">
              <a:extLst>
                <a:ext uri="{FF2B5EF4-FFF2-40B4-BE49-F238E27FC236}">
                  <a16:creationId xmlns:a16="http://schemas.microsoft.com/office/drawing/2014/main" id="{9AED9D3F-A992-EE4C-A245-5F1278BF7699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2" name="Freeform: Shape 31">
              <a:extLst>
                <a:ext uri="{FF2B5EF4-FFF2-40B4-BE49-F238E27FC236}">
                  <a16:creationId xmlns:a16="http://schemas.microsoft.com/office/drawing/2014/main" id="{05A543B8-CD85-9443-99D2-DB05009768A3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3" name="Freeform: Shape 32">
              <a:extLst>
                <a:ext uri="{FF2B5EF4-FFF2-40B4-BE49-F238E27FC236}">
                  <a16:creationId xmlns:a16="http://schemas.microsoft.com/office/drawing/2014/main" id="{A2F77492-F2FC-F64E-AAE3-20BF15837C65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4" name="Freeform: Shape 33">
              <a:extLst>
                <a:ext uri="{FF2B5EF4-FFF2-40B4-BE49-F238E27FC236}">
                  <a16:creationId xmlns:a16="http://schemas.microsoft.com/office/drawing/2014/main" id="{AB9FD6A9-0862-4542-BC37-35743DB1176B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5" name="Freeform: Shape 34">
              <a:extLst>
                <a:ext uri="{FF2B5EF4-FFF2-40B4-BE49-F238E27FC236}">
                  <a16:creationId xmlns:a16="http://schemas.microsoft.com/office/drawing/2014/main" id="{C1946112-D3C2-9842-A7AC-A950FE4511B1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6" name="Freeform: Shape 35">
              <a:extLst>
                <a:ext uri="{FF2B5EF4-FFF2-40B4-BE49-F238E27FC236}">
                  <a16:creationId xmlns:a16="http://schemas.microsoft.com/office/drawing/2014/main" id="{17057FA4-FF40-C64A-B923-857AC9FC8136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7" name="Freeform: Shape 36">
              <a:extLst>
                <a:ext uri="{FF2B5EF4-FFF2-40B4-BE49-F238E27FC236}">
                  <a16:creationId xmlns:a16="http://schemas.microsoft.com/office/drawing/2014/main" id="{CE764610-E524-C242-AE4B-D4C812BB9A8B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8" name="Freeform: Shape 37">
              <a:extLst>
                <a:ext uri="{FF2B5EF4-FFF2-40B4-BE49-F238E27FC236}">
                  <a16:creationId xmlns:a16="http://schemas.microsoft.com/office/drawing/2014/main" id="{876E35F1-86DE-864D-BE68-80CAB88872F6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49" name="Freeform: Shape 38">
              <a:extLst>
                <a:ext uri="{FF2B5EF4-FFF2-40B4-BE49-F238E27FC236}">
                  <a16:creationId xmlns:a16="http://schemas.microsoft.com/office/drawing/2014/main" id="{94F3C96C-35BB-1D4A-8D1E-017457D25E2A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50" name="Freeform: Shape 39">
              <a:extLst>
                <a:ext uri="{FF2B5EF4-FFF2-40B4-BE49-F238E27FC236}">
                  <a16:creationId xmlns:a16="http://schemas.microsoft.com/office/drawing/2014/main" id="{F1AA278F-32C0-BF49-B9B1-07D99F05840F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351" name="Freeform: Shape 40">
              <a:extLst>
                <a:ext uri="{FF2B5EF4-FFF2-40B4-BE49-F238E27FC236}">
                  <a16:creationId xmlns:a16="http://schemas.microsoft.com/office/drawing/2014/main" id="{3F8DCEC1-4364-344D-B0A0-24F8089820E7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solidFill>
              <a:srgbClr val="0AA6ED"/>
            </a:solidFill>
            <a:ln w="392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426" name="Freeform: Shape 33">
            <a:extLst>
              <a:ext uri="{FF2B5EF4-FFF2-40B4-BE49-F238E27FC236}">
                <a16:creationId xmlns:a16="http://schemas.microsoft.com/office/drawing/2014/main" id="{1C1C26E2-CFCB-6F44-AB64-C8983EEAC793}"/>
              </a:ext>
            </a:extLst>
          </p:cNvPr>
          <p:cNvSpPr/>
          <p:nvPr/>
        </p:nvSpPr>
        <p:spPr>
          <a:xfrm flipH="1" flipV="1">
            <a:off x="9490363" y="-2"/>
            <a:ext cx="2687779" cy="1039091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38195AFE-157F-4149-85D0-1EA5A1520D77}"/>
              </a:ext>
            </a:extLst>
          </p:cNvPr>
          <p:cNvSpPr/>
          <p:nvPr/>
        </p:nvSpPr>
        <p:spPr>
          <a:xfrm>
            <a:off x="9943985" y="23755"/>
            <a:ext cx="177626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NUS Business Analytics Case Competition 2021</a:t>
            </a:r>
          </a:p>
        </p:txBody>
      </p:sp>
      <p:grpSp>
        <p:nvGrpSpPr>
          <p:cNvPr id="428" name="Google Shape;204;p25">
            <a:extLst>
              <a:ext uri="{FF2B5EF4-FFF2-40B4-BE49-F238E27FC236}">
                <a16:creationId xmlns:a16="http://schemas.microsoft.com/office/drawing/2014/main" id="{5FCB0BFE-67A9-0E42-8F80-03E1ECDC9F5F}"/>
              </a:ext>
            </a:extLst>
          </p:cNvPr>
          <p:cNvGrpSpPr/>
          <p:nvPr/>
        </p:nvGrpSpPr>
        <p:grpSpPr>
          <a:xfrm>
            <a:off x="4237724" y="4806594"/>
            <a:ext cx="723269" cy="730824"/>
            <a:chOff x="5897679" y="3851804"/>
            <a:chExt cx="638856" cy="645528"/>
          </a:xfrm>
        </p:grpSpPr>
        <p:sp>
          <p:nvSpPr>
            <p:cNvPr id="429" name="Google Shape;205;p25">
              <a:extLst>
                <a:ext uri="{FF2B5EF4-FFF2-40B4-BE49-F238E27FC236}">
                  <a16:creationId xmlns:a16="http://schemas.microsoft.com/office/drawing/2014/main" id="{FBAB8B49-D533-A945-890F-A26768ED8E63}"/>
                </a:ext>
              </a:extLst>
            </p:cNvPr>
            <p:cNvSpPr/>
            <p:nvPr/>
          </p:nvSpPr>
          <p:spPr>
            <a:xfrm>
              <a:off x="5897679" y="4364947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30" name="Google Shape;206;p25">
              <a:extLst>
                <a:ext uri="{FF2B5EF4-FFF2-40B4-BE49-F238E27FC236}">
                  <a16:creationId xmlns:a16="http://schemas.microsoft.com/office/drawing/2014/main" id="{C7A1C42D-5361-264F-8D62-39FCBB297A51}"/>
                </a:ext>
              </a:extLst>
            </p:cNvPr>
            <p:cNvSpPr/>
            <p:nvPr/>
          </p:nvSpPr>
          <p:spPr>
            <a:xfrm>
              <a:off x="5897679" y="3851804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31" name="Google Shape;207;p25">
              <a:extLst>
                <a:ext uri="{FF2B5EF4-FFF2-40B4-BE49-F238E27FC236}">
                  <a16:creationId xmlns:a16="http://schemas.microsoft.com/office/drawing/2014/main" id="{BB658520-DCB5-0140-BE8D-34C393812D04}"/>
                </a:ext>
              </a:extLst>
            </p:cNvPr>
            <p:cNvSpPr/>
            <p:nvPr/>
          </p:nvSpPr>
          <p:spPr>
            <a:xfrm>
              <a:off x="5897679" y="4108376"/>
              <a:ext cx="638856" cy="132386"/>
            </a:xfrm>
            <a:custGeom>
              <a:avLst/>
              <a:gdLst/>
              <a:ahLst/>
              <a:cxnLst/>
              <a:rect l="l" t="t" r="r" b="b"/>
              <a:pathLst>
                <a:path w="1689" h="350" extrusionOk="0">
                  <a:moveTo>
                    <a:pt x="1" y="1"/>
                  </a:moveTo>
                  <a:lnTo>
                    <a:pt x="1" y="350"/>
                  </a:lnTo>
                  <a:lnTo>
                    <a:pt x="1689" y="350"/>
                  </a:lnTo>
                  <a:lnTo>
                    <a:pt x="16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pic>
        <p:nvPicPr>
          <p:cNvPr id="432" name="Picture 2" descr="Cpu - Free technology icons">
            <a:extLst>
              <a:ext uri="{FF2B5EF4-FFF2-40B4-BE49-F238E27FC236}">
                <a16:creationId xmlns:a16="http://schemas.microsoft.com/office/drawing/2014/main" id="{B519DF00-6670-8545-A0D6-574801089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59" y="577937"/>
            <a:ext cx="989069" cy="98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8" name="Graphic 175">
            <a:extLst>
              <a:ext uri="{FF2B5EF4-FFF2-40B4-BE49-F238E27FC236}">
                <a16:creationId xmlns:a16="http://schemas.microsoft.com/office/drawing/2014/main" id="{EF739C1A-7657-7A41-8A0B-966EBC43A0BC}"/>
              </a:ext>
            </a:extLst>
          </p:cNvPr>
          <p:cNvGrpSpPr/>
          <p:nvPr/>
        </p:nvGrpSpPr>
        <p:grpSpPr>
          <a:xfrm>
            <a:off x="5132406" y="4950871"/>
            <a:ext cx="1304860" cy="1481108"/>
            <a:chOff x="2729766" y="0"/>
            <a:chExt cx="6732468" cy="6858000"/>
          </a:xfrm>
          <a:solidFill>
            <a:srgbClr val="125AC4"/>
          </a:solidFill>
        </p:grpSpPr>
        <p:sp>
          <p:nvSpPr>
            <p:cNvPr id="459" name="Freeform: Shape 33">
              <a:extLst>
                <a:ext uri="{FF2B5EF4-FFF2-40B4-BE49-F238E27FC236}">
                  <a16:creationId xmlns:a16="http://schemas.microsoft.com/office/drawing/2014/main" id="{33331FFC-11A0-294F-9743-0E8679321E1E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rgbClr val="00001F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grpSp>
          <p:nvGrpSpPr>
            <p:cNvPr id="460" name="Graphic 175">
              <a:extLst>
                <a:ext uri="{FF2B5EF4-FFF2-40B4-BE49-F238E27FC236}">
                  <a16:creationId xmlns:a16="http://schemas.microsoft.com/office/drawing/2014/main" id="{8C97C84D-B4FE-2845-B476-2EBC1BFB236A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461" name="Freeform: Shape 35">
                <a:extLst>
                  <a:ext uri="{FF2B5EF4-FFF2-40B4-BE49-F238E27FC236}">
                    <a16:creationId xmlns:a16="http://schemas.microsoft.com/office/drawing/2014/main" id="{583FBE4D-58CA-3C4B-840F-AA8DBB5043ED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2" name="Freeform: Shape 36">
                <a:extLst>
                  <a:ext uri="{FF2B5EF4-FFF2-40B4-BE49-F238E27FC236}">
                    <a16:creationId xmlns:a16="http://schemas.microsoft.com/office/drawing/2014/main" id="{C822162E-86A7-BA42-9B97-E5D87B49F418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3" name="Freeform: Shape 37">
                <a:extLst>
                  <a:ext uri="{FF2B5EF4-FFF2-40B4-BE49-F238E27FC236}">
                    <a16:creationId xmlns:a16="http://schemas.microsoft.com/office/drawing/2014/main" id="{B9F5DC3B-4FE6-1745-9AED-BEDF86CEFD06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4" name="Freeform: Shape 38">
                <a:extLst>
                  <a:ext uri="{FF2B5EF4-FFF2-40B4-BE49-F238E27FC236}">
                    <a16:creationId xmlns:a16="http://schemas.microsoft.com/office/drawing/2014/main" id="{67D2D6D3-CF18-0F4A-9FDE-6DE1A6B5CECB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5" name="Freeform: Shape 39">
                <a:extLst>
                  <a:ext uri="{FF2B5EF4-FFF2-40B4-BE49-F238E27FC236}">
                    <a16:creationId xmlns:a16="http://schemas.microsoft.com/office/drawing/2014/main" id="{EC92A8AD-8A92-8C4C-B1EC-3D3B702DB8A4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6" name="Freeform: Shape 40">
                <a:extLst>
                  <a:ext uri="{FF2B5EF4-FFF2-40B4-BE49-F238E27FC236}">
                    <a16:creationId xmlns:a16="http://schemas.microsoft.com/office/drawing/2014/main" id="{9CEF1323-079A-C74C-9B60-0910AEF8FD86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7" name="Freeform: Shape 41">
                <a:extLst>
                  <a:ext uri="{FF2B5EF4-FFF2-40B4-BE49-F238E27FC236}">
                    <a16:creationId xmlns:a16="http://schemas.microsoft.com/office/drawing/2014/main" id="{A0D13A95-EB95-0C42-BD41-AA06D3EA3DB5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8" name="Freeform: Shape 42">
                <a:extLst>
                  <a:ext uri="{FF2B5EF4-FFF2-40B4-BE49-F238E27FC236}">
                    <a16:creationId xmlns:a16="http://schemas.microsoft.com/office/drawing/2014/main" id="{714969EF-3BF6-CE4D-9F21-9EB4272B95DA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69" name="Freeform: Shape 43">
                <a:extLst>
                  <a:ext uri="{FF2B5EF4-FFF2-40B4-BE49-F238E27FC236}">
                    <a16:creationId xmlns:a16="http://schemas.microsoft.com/office/drawing/2014/main" id="{CE982120-7DA7-E447-95BA-4393356E0C45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0" name="Freeform: Shape 44">
                <a:extLst>
                  <a:ext uri="{FF2B5EF4-FFF2-40B4-BE49-F238E27FC236}">
                    <a16:creationId xmlns:a16="http://schemas.microsoft.com/office/drawing/2014/main" id="{EAEC9ACC-EA3A-E44D-9D87-D5C749493530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1" name="Freeform: Shape 45">
                <a:extLst>
                  <a:ext uri="{FF2B5EF4-FFF2-40B4-BE49-F238E27FC236}">
                    <a16:creationId xmlns:a16="http://schemas.microsoft.com/office/drawing/2014/main" id="{A08BD384-ED56-C04B-868A-58CBDB5D27A5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2" name="Freeform: Shape 46">
                <a:extLst>
                  <a:ext uri="{FF2B5EF4-FFF2-40B4-BE49-F238E27FC236}">
                    <a16:creationId xmlns:a16="http://schemas.microsoft.com/office/drawing/2014/main" id="{5393B5AB-A6E2-FB4C-9610-CABB9B7C7AE5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3" name="Freeform: Shape 47">
                <a:extLst>
                  <a:ext uri="{FF2B5EF4-FFF2-40B4-BE49-F238E27FC236}">
                    <a16:creationId xmlns:a16="http://schemas.microsoft.com/office/drawing/2014/main" id="{1BF381C2-D1B9-BC4B-AE77-9A84DE6BA9D1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4" name="Freeform: Shape 48">
                <a:extLst>
                  <a:ext uri="{FF2B5EF4-FFF2-40B4-BE49-F238E27FC236}">
                    <a16:creationId xmlns:a16="http://schemas.microsoft.com/office/drawing/2014/main" id="{C801AC5E-A863-B945-91D4-52F7A57032FE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5" name="Freeform: Shape 49">
                <a:extLst>
                  <a:ext uri="{FF2B5EF4-FFF2-40B4-BE49-F238E27FC236}">
                    <a16:creationId xmlns:a16="http://schemas.microsoft.com/office/drawing/2014/main" id="{390AE74E-C1E2-D049-B05F-5C9F7F024909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6" name="Freeform: Shape 50">
                <a:extLst>
                  <a:ext uri="{FF2B5EF4-FFF2-40B4-BE49-F238E27FC236}">
                    <a16:creationId xmlns:a16="http://schemas.microsoft.com/office/drawing/2014/main" id="{CEDE87C7-0B43-BB41-91BF-A1F0A33535EA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7" name="Freeform: Shape 51">
                <a:extLst>
                  <a:ext uri="{FF2B5EF4-FFF2-40B4-BE49-F238E27FC236}">
                    <a16:creationId xmlns:a16="http://schemas.microsoft.com/office/drawing/2014/main" id="{303336C8-42DC-404E-850C-1EFD673B4ADF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8" name="Freeform: Shape 52">
                <a:extLst>
                  <a:ext uri="{FF2B5EF4-FFF2-40B4-BE49-F238E27FC236}">
                    <a16:creationId xmlns:a16="http://schemas.microsoft.com/office/drawing/2014/main" id="{883CCCFD-BFE0-FF43-B5F6-2C0DD2E749DA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79" name="Freeform: Shape 53">
                <a:extLst>
                  <a:ext uri="{FF2B5EF4-FFF2-40B4-BE49-F238E27FC236}">
                    <a16:creationId xmlns:a16="http://schemas.microsoft.com/office/drawing/2014/main" id="{36C777DF-2034-F647-9BDA-A3087A60C4D1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80" name="Freeform: Shape 54">
                <a:extLst>
                  <a:ext uri="{FF2B5EF4-FFF2-40B4-BE49-F238E27FC236}">
                    <a16:creationId xmlns:a16="http://schemas.microsoft.com/office/drawing/2014/main" id="{4EADA667-3DE2-8746-9B01-652B52788123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81" name="Freeform: Shape 55">
                <a:extLst>
                  <a:ext uri="{FF2B5EF4-FFF2-40B4-BE49-F238E27FC236}">
                    <a16:creationId xmlns:a16="http://schemas.microsoft.com/office/drawing/2014/main" id="{AD9DBD90-ED70-844C-9007-A693C7988BE3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  <p:sp>
            <p:nvSpPr>
              <p:cNvPr id="482" name="Freeform: Shape 56">
                <a:extLst>
                  <a:ext uri="{FF2B5EF4-FFF2-40B4-BE49-F238E27FC236}">
                    <a16:creationId xmlns:a16="http://schemas.microsoft.com/office/drawing/2014/main" id="{E2E0AC6A-71AD-4641-8319-C2322DC86F8E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Arial Unicode MS"/>
                </a:endParaRPr>
              </a:p>
            </p:txBody>
          </p:sp>
        </p:grpSp>
      </p:grpSp>
      <p:grpSp>
        <p:nvGrpSpPr>
          <p:cNvPr id="488" name="Graphic 2">
            <a:extLst>
              <a:ext uri="{FF2B5EF4-FFF2-40B4-BE49-F238E27FC236}">
                <a16:creationId xmlns:a16="http://schemas.microsoft.com/office/drawing/2014/main" id="{0D387661-E675-864C-AACE-9CE115C50265}"/>
              </a:ext>
            </a:extLst>
          </p:cNvPr>
          <p:cNvGrpSpPr/>
          <p:nvPr/>
        </p:nvGrpSpPr>
        <p:grpSpPr>
          <a:xfrm>
            <a:off x="10677622" y="4425405"/>
            <a:ext cx="1063958" cy="1773844"/>
            <a:chOff x="8544520" y="2061601"/>
            <a:chExt cx="2443203" cy="4312740"/>
          </a:xfrm>
        </p:grpSpPr>
        <p:sp>
          <p:nvSpPr>
            <p:cNvPr id="489" name="Freeform: Shape 203">
              <a:extLst>
                <a:ext uri="{FF2B5EF4-FFF2-40B4-BE49-F238E27FC236}">
                  <a16:creationId xmlns:a16="http://schemas.microsoft.com/office/drawing/2014/main" id="{F4912ADD-9CB8-344C-B1DF-853C2B02D8D3}"/>
                </a:ext>
              </a:extLst>
            </p:cNvPr>
            <p:cNvSpPr/>
            <p:nvPr/>
          </p:nvSpPr>
          <p:spPr>
            <a:xfrm>
              <a:off x="9313776" y="3984915"/>
              <a:ext cx="1448107" cy="2378198"/>
            </a:xfrm>
            <a:custGeom>
              <a:avLst/>
              <a:gdLst>
                <a:gd name="connsiteX0" fmla="*/ 1076207 w 1448107"/>
                <a:gd name="connsiteY0" fmla="*/ 754477 h 2378198"/>
                <a:gd name="connsiteX1" fmla="*/ 1077744 w 1448107"/>
                <a:gd name="connsiteY1" fmla="*/ 720160 h 2378198"/>
                <a:gd name="connsiteX2" fmla="*/ 1168404 w 1448107"/>
                <a:gd name="connsiteY2" fmla="*/ 604914 h 2378198"/>
                <a:gd name="connsiteX3" fmla="*/ 1214502 w 1448107"/>
                <a:gd name="connsiteY3" fmla="*/ 492742 h 2378198"/>
                <a:gd name="connsiteX4" fmla="*/ 1225770 w 1448107"/>
                <a:gd name="connsiteY4" fmla="*/ 18443 h 2378198"/>
                <a:gd name="connsiteX5" fmla="*/ 1206819 w 1448107"/>
                <a:gd name="connsiteY5" fmla="*/ 4 h 2378198"/>
                <a:gd name="connsiteX6" fmla="*/ 35925 w 1448107"/>
                <a:gd name="connsiteY6" fmla="*/ 54297 h 2378198"/>
                <a:gd name="connsiteX7" fmla="*/ 583 w 1448107"/>
                <a:gd name="connsiteY7" fmla="*/ 91176 h 2378198"/>
                <a:gd name="connsiteX8" fmla="*/ 12364 w 1448107"/>
                <a:gd name="connsiteY8" fmla="*/ 276081 h 2378198"/>
                <a:gd name="connsiteX9" fmla="*/ 53340 w 1448107"/>
                <a:gd name="connsiteY9" fmla="*/ 332935 h 2378198"/>
                <a:gd name="connsiteX10" fmla="*/ 624445 w 1448107"/>
                <a:gd name="connsiteY10" fmla="*/ 632573 h 2378198"/>
                <a:gd name="connsiteX11" fmla="*/ 638275 w 1448107"/>
                <a:gd name="connsiteY11" fmla="*/ 653574 h 2378198"/>
                <a:gd name="connsiteX12" fmla="*/ 658763 w 1448107"/>
                <a:gd name="connsiteY12" fmla="*/ 1274875 h 2378198"/>
                <a:gd name="connsiteX13" fmla="*/ 679251 w 1448107"/>
                <a:gd name="connsiteY13" fmla="*/ 1297411 h 2378198"/>
                <a:gd name="connsiteX14" fmla="*/ 812936 w 1448107"/>
                <a:gd name="connsiteY14" fmla="*/ 1300997 h 2378198"/>
                <a:gd name="connsiteX15" fmla="*/ 850838 w 1448107"/>
                <a:gd name="connsiteY15" fmla="*/ 1308680 h 2378198"/>
                <a:gd name="connsiteX16" fmla="*/ 868253 w 1448107"/>
                <a:gd name="connsiteY16" fmla="*/ 1438779 h 2378198"/>
                <a:gd name="connsiteX17" fmla="*/ 937401 w 1448107"/>
                <a:gd name="connsiteY17" fmla="*/ 2358694 h 2378198"/>
                <a:gd name="connsiteX18" fmla="*/ 960450 w 1448107"/>
                <a:gd name="connsiteY18" fmla="*/ 2378157 h 2378198"/>
                <a:gd name="connsiteX19" fmla="*/ 1141769 w 1448107"/>
                <a:gd name="connsiteY19" fmla="*/ 2365865 h 2378198"/>
                <a:gd name="connsiteX20" fmla="*/ 1161745 w 1448107"/>
                <a:gd name="connsiteY20" fmla="*/ 2345377 h 2378198"/>
                <a:gd name="connsiteX21" fmla="*/ 1169940 w 1448107"/>
                <a:gd name="connsiteY21" fmla="*/ 1518171 h 2378198"/>
                <a:gd name="connsiteX22" fmla="*/ 1189916 w 1448107"/>
                <a:gd name="connsiteY22" fmla="*/ 1494097 h 2378198"/>
                <a:gd name="connsiteX23" fmla="*/ 1429627 w 1448107"/>
                <a:gd name="connsiteY23" fmla="*/ 1450047 h 2378198"/>
                <a:gd name="connsiteX24" fmla="*/ 1448066 w 1448107"/>
                <a:gd name="connsiteY24" fmla="*/ 1425974 h 2378198"/>
                <a:gd name="connsiteX25" fmla="*/ 1444481 w 1448107"/>
                <a:gd name="connsiteY25" fmla="*/ 1294338 h 2378198"/>
                <a:gd name="connsiteX26" fmla="*/ 1076207 w 1448107"/>
                <a:gd name="connsiteY26" fmla="*/ 754477 h 237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48107" h="2378198">
                  <a:moveTo>
                    <a:pt x="1076207" y="754477"/>
                  </a:moveTo>
                  <a:cubicBezTo>
                    <a:pt x="1067500" y="741672"/>
                    <a:pt x="1068012" y="732453"/>
                    <a:pt x="1077744" y="720160"/>
                  </a:cubicBezTo>
                  <a:cubicBezTo>
                    <a:pt x="1108476" y="682257"/>
                    <a:pt x="1137159" y="642305"/>
                    <a:pt x="1168404" y="604914"/>
                  </a:cubicBezTo>
                  <a:cubicBezTo>
                    <a:pt x="1195550" y="572134"/>
                    <a:pt x="1216551" y="538328"/>
                    <a:pt x="1214502" y="492742"/>
                  </a:cubicBezTo>
                  <a:cubicBezTo>
                    <a:pt x="1211429" y="416424"/>
                    <a:pt x="1226283" y="95273"/>
                    <a:pt x="1225770" y="18443"/>
                  </a:cubicBezTo>
                  <a:cubicBezTo>
                    <a:pt x="1225770" y="5126"/>
                    <a:pt x="1220136" y="516"/>
                    <a:pt x="1206819" y="4"/>
                  </a:cubicBezTo>
                  <a:cubicBezTo>
                    <a:pt x="1191453" y="-508"/>
                    <a:pt x="139390" y="49688"/>
                    <a:pt x="35925" y="54297"/>
                  </a:cubicBezTo>
                  <a:cubicBezTo>
                    <a:pt x="71" y="55834"/>
                    <a:pt x="-1465" y="54810"/>
                    <a:pt x="583" y="91176"/>
                  </a:cubicBezTo>
                  <a:cubicBezTo>
                    <a:pt x="3657" y="152640"/>
                    <a:pt x="9291" y="214104"/>
                    <a:pt x="12364" y="276081"/>
                  </a:cubicBezTo>
                  <a:cubicBezTo>
                    <a:pt x="13901" y="305276"/>
                    <a:pt x="24145" y="324740"/>
                    <a:pt x="53340" y="332935"/>
                  </a:cubicBezTo>
                  <a:cubicBezTo>
                    <a:pt x="61023" y="334984"/>
                    <a:pt x="587054" y="613110"/>
                    <a:pt x="624445" y="632573"/>
                  </a:cubicBezTo>
                  <a:cubicBezTo>
                    <a:pt x="633153" y="637183"/>
                    <a:pt x="638275" y="643330"/>
                    <a:pt x="638275" y="653574"/>
                  </a:cubicBezTo>
                  <a:cubicBezTo>
                    <a:pt x="643397" y="762673"/>
                    <a:pt x="659275" y="1262582"/>
                    <a:pt x="658763" y="1274875"/>
                  </a:cubicBezTo>
                  <a:cubicBezTo>
                    <a:pt x="658251" y="1288704"/>
                    <a:pt x="663373" y="1297411"/>
                    <a:pt x="679251" y="1297411"/>
                  </a:cubicBezTo>
                  <a:cubicBezTo>
                    <a:pt x="723812" y="1297411"/>
                    <a:pt x="768374" y="1300997"/>
                    <a:pt x="812936" y="1300997"/>
                  </a:cubicBezTo>
                  <a:cubicBezTo>
                    <a:pt x="828302" y="1300997"/>
                    <a:pt x="841619" y="1300997"/>
                    <a:pt x="850838" y="1308680"/>
                  </a:cubicBezTo>
                  <a:cubicBezTo>
                    <a:pt x="864156" y="1319948"/>
                    <a:pt x="867229" y="1417267"/>
                    <a:pt x="868253" y="1438779"/>
                  </a:cubicBezTo>
                  <a:cubicBezTo>
                    <a:pt x="873375" y="1515097"/>
                    <a:pt x="932791" y="2304400"/>
                    <a:pt x="937401" y="2358694"/>
                  </a:cubicBezTo>
                  <a:cubicBezTo>
                    <a:pt x="938937" y="2374572"/>
                    <a:pt x="944571" y="2378670"/>
                    <a:pt x="960450" y="2378157"/>
                  </a:cubicBezTo>
                  <a:cubicBezTo>
                    <a:pt x="1020890" y="2374572"/>
                    <a:pt x="1081329" y="2367401"/>
                    <a:pt x="1141769" y="2365865"/>
                  </a:cubicBezTo>
                  <a:cubicBezTo>
                    <a:pt x="1154574" y="2365352"/>
                    <a:pt x="1160721" y="2360230"/>
                    <a:pt x="1161745" y="2345377"/>
                  </a:cubicBezTo>
                  <a:cubicBezTo>
                    <a:pt x="1165843" y="2289034"/>
                    <a:pt x="1169428" y="1580659"/>
                    <a:pt x="1169940" y="1518171"/>
                  </a:cubicBezTo>
                  <a:cubicBezTo>
                    <a:pt x="1169940" y="1503829"/>
                    <a:pt x="1173526" y="1496146"/>
                    <a:pt x="1189916" y="1494097"/>
                  </a:cubicBezTo>
                  <a:cubicBezTo>
                    <a:pt x="1210916" y="1491024"/>
                    <a:pt x="1370211" y="1460804"/>
                    <a:pt x="1429627" y="1450047"/>
                  </a:cubicBezTo>
                  <a:cubicBezTo>
                    <a:pt x="1444481" y="1447486"/>
                    <a:pt x="1448578" y="1440828"/>
                    <a:pt x="1448066" y="1425974"/>
                  </a:cubicBezTo>
                  <a:cubicBezTo>
                    <a:pt x="1446529" y="1381925"/>
                    <a:pt x="1443456" y="1338387"/>
                    <a:pt x="1444481" y="1294338"/>
                  </a:cubicBezTo>
                  <a:cubicBezTo>
                    <a:pt x="1443968" y="1281533"/>
                    <a:pt x="1155599" y="866137"/>
                    <a:pt x="1076207" y="754477"/>
                  </a:cubicBezTo>
                  <a:close/>
                </a:path>
              </a:pathLst>
            </a:custGeom>
            <a:solidFill>
              <a:srgbClr val="00001F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90" name="Freeform: Shape 204">
              <a:extLst>
                <a:ext uri="{FF2B5EF4-FFF2-40B4-BE49-F238E27FC236}">
                  <a16:creationId xmlns:a16="http://schemas.microsoft.com/office/drawing/2014/main" id="{D023FBD3-9C48-074B-83DC-4172996687BC}"/>
                </a:ext>
              </a:extLst>
            </p:cNvPr>
            <p:cNvSpPr/>
            <p:nvPr/>
          </p:nvSpPr>
          <p:spPr>
            <a:xfrm>
              <a:off x="8800872" y="3988656"/>
              <a:ext cx="975815" cy="2386238"/>
            </a:xfrm>
            <a:custGeom>
              <a:avLst/>
              <a:gdLst>
                <a:gd name="connsiteX0" fmla="*/ 965249 w 975815"/>
                <a:gd name="connsiteY0" fmla="*/ 779419 h 2386238"/>
                <a:gd name="connsiteX1" fmla="*/ 384412 w 975815"/>
                <a:gd name="connsiteY1" fmla="*/ 387072 h 2386238"/>
                <a:gd name="connsiteX2" fmla="*/ 366485 w 975815"/>
                <a:gd name="connsiteY2" fmla="*/ 359926 h 2386238"/>
                <a:gd name="connsiteX3" fmla="*/ 358289 w 975815"/>
                <a:gd name="connsiteY3" fmla="*/ 35702 h 2386238"/>
                <a:gd name="connsiteX4" fmla="*/ 331655 w 975815"/>
                <a:gd name="connsiteY4" fmla="*/ 11116 h 2386238"/>
                <a:gd name="connsiteX5" fmla="*/ 162628 w 975815"/>
                <a:gd name="connsiteY5" fmla="*/ 360 h 2386238"/>
                <a:gd name="connsiteX6" fmla="*/ 134969 w 975815"/>
                <a:gd name="connsiteY6" fmla="*/ 24434 h 2386238"/>
                <a:gd name="connsiteX7" fmla="*/ 145213 w 975815"/>
                <a:gd name="connsiteY7" fmla="*/ 450586 h 2386238"/>
                <a:gd name="connsiteX8" fmla="*/ 188750 w 975815"/>
                <a:gd name="connsiteY8" fmla="*/ 537660 h 2386238"/>
                <a:gd name="connsiteX9" fmla="*/ 389021 w 975815"/>
                <a:gd name="connsiteY9" fmla="*/ 701052 h 2386238"/>
                <a:gd name="connsiteX10" fmla="*/ 399265 w 975815"/>
                <a:gd name="connsiteY10" fmla="*/ 728199 h 2386238"/>
                <a:gd name="connsiteX11" fmla="*/ 369046 w 975815"/>
                <a:gd name="connsiteY11" fmla="*/ 875713 h 2386238"/>
                <a:gd name="connsiteX12" fmla="*/ 341387 w 975815"/>
                <a:gd name="connsiteY12" fmla="*/ 917714 h 2386238"/>
                <a:gd name="connsiteX13" fmla="*/ 89383 w 975815"/>
                <a:gd name="connsiteY13" fmla="*/ 1099546 h 2386238"/>
                <a:gd name="connsiteX14" fmla="*/ 65310 w 975815"/>
                <a:gd name="connsiteY14" fmla="*/ 1130790 h 2386238"/>
                <a:gd name="connsiteX15" fmla="*/ 1285 w 975815"/>
                <a:gd name="connsiteY15" fmla="*/ 1422745 h 2386238"/>
                <a:gd name="connsiteX16" fmla="*/ 19212 w 975815"/>
                <a:gd name="connsiteY16" fmla="*/ 1451428 h 2386238"/>
                <a:gd name="connsiteX17" fmla="*/ 42261 w 975815"/>
                <a:gd name="connsiteY17" fmla="*/ 1457574 h 2386238"/>
                <a:gd name="connsiteX18" fmla="*/ 357777 w 975815"/>
                <a:gd name="connsiteY18" fmla="*/ 1547722 h 2386238"/>
                <a:gd name="connsiteX19" fmla="*/ 398753 w 975815"/>
                <a:gd name="connsiteY19" fmla="*/ 1597918 h 2386238"/>
                <a:gd name="connsiteX20" fmla="*/ 447412 w 975815"/>
                <a:gd name="connsiteY20" fmla="*/ 2368269 h 2386238"/>
                <a:gd name="connsiteX21" fmla="*/ 467388 w 975815"/>
                <a:gd name="connsiteY21" fmla="*/ 2386196 h 2386238"/>
                <a:gd name="connsiteX22" fmla="*/ 621561 w 975815"/>
                <a:gd name="connsiteY22" fmla="*/ 2381587 h 2386238"/>
                <a:gd name="connsiteX23" fmla="*/ 644610 w 975815"/>
                <a:gd name="connsiteY23" fmla="*/ 2357001 h 2386238"/>
                <a:gd name="connsiteX24" fmla="*/ 666123 w 975815"/>
                <a:gd name="connsiteY24" fmla="*/ 1579991 h 2386238"/>
                <a:gd name="connsiteX25" fmla="*/ 673293 w 975815"/>
                <a:gd name="connsiteY25" fmla="*/ 1546698 h 2386238"/>
                <a:gd name="connsiteX26" fmla="*/ 725026 w 975815"/>
                <a:gd name="connsiteY26" fmla="*/ 1426330 h 2386238"/>
                <a:gd name="connsiteX27" fmla="*/ 779831 w 975815"/>
                <a:gd name="connsiteY27" fmla="*/ 1195839 h 2386238"/>
                <a:gd name="connsiteX28" fmla="*/ 779319 w 975815"/>
                <a:gd name="connsiteY28" fmla="*/ 898250 h 2386238"/>
                <a:gd name="connsiteX29" fmla="*/ 808003 w 975815"/>
                <a:gd name="connsiteY29" fmla="*/ 857786 h 2386238"/>
                <a:gd name="connsiteX30" fmla="*/ 963200 w 975815"/>
                <a:gd name="connsiteY30" fmla="*/ 798883 h 2386238"/>
                <a:gd name="connsiteX31" fmla="*/ 975493 w 975815"/>
                <a:gd name="connsiteY31" fmla="*/ 791200 h 2386238"/>
                <a:gd name="connsiteX32" fmla="*/ 965249 w 975815"/>
                <a:gd name="connsiteY32" fmla="*/ 779419 h 23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75815" h="2386238">
                  <a:moveTo>
                    <a:pt x="965249" y="779419"/>
                  </a:moveTo>
                  <a:cubicBezTo>
                    <a:pt x="877150" y="720004"/>
                    <a:pt x="489925" y="458269"/>
                    <a:pt x="384412" y="387072"/>
                  </a:cubicBezTo>
                  <a:cubicBezTo>
                    <a:pt x="374168" y="380414"/>
                    <a:pt x="365460" y="373243"/>
                    <a:pt x="366485" y="359926"/>
                  </a:cubicBezTo>
                  <a:cubicBezTo>
                    <a:pt x="368533" y="324584"/>
                    <a:pt x="358289" y="38263"/>
                    <a:pt x="358289" y="35702"/>
                  </a:cubicBezTo>
                  <a:cubicBezTo>
                    <a:pt x="357265" y="18799"/>
                    <a:pt x="350094" y="11628"/>
                    <a:pt x="331655" y="11116"/>
                  </a:cubicBezTo>
                  <a:cubicBezTo>
                    <a:pt x="275313" y="9067"/>
                    <a:pt x="218970" y="4458"/>
                    <a:pt x="162628" y="360"/>
                  </a:cubicBezTo>
                  <a:cubicBezTo>
                    <a:pt x="139067" y="-1177"/>
                    <a:pt x="133945" y="1384"/>
                    <a:pt x="134969" y="24434"/>
                  </a:cubicBezTo>
                  <a:cubicBezTo>
                    <a:pt x="137530" y="96142"/>
                    <a:pt x="147774" y="380414"/>
                    <a:pt x="145213" y="450586"/>
                  </a:cubicBezTo>
                  <a:cubicBezTo>
                    <a:pt x="143677" y="490025"/>
                    <a:pt x="158531" y="514611"/>
                    <a:pt x="188750" y="537660"/>
                  </a:cubicBezTo>
                  <a:cubicBezTo>
                    <a:pt x="256873" y="590417"/>
                    <a:pt x="322435" y="646247"/>
                    <a:pt x="389021" y="701052"/>
                  </a:cubicBezTo>
                  <a:cubicBezTo>
                    <a:pt x="397729" y="708223"/>
                    <a:pt x="401826" y="715906"/>
                    <a:pt x="399265" y="728199"/>
                  </a:cubicBezTo>
                  <a:cubicBezTo>
                    <a:pt x="388509" y="777370"/>
                    <a:pt x="378777" y="826542"/>
                    <a:pt x="369046" y="875713"/>
                  </a:cubicBezTo>
                  <a:cubicBezTo>
                    <a:pt x="365460" y="894152"/>
                    <a:pt x="356753" y="906957"/>
                    <a:pt x="341387" y="917714"/>
                  </a:cubicBezTo>
                  <a:cubicBezTo>
                    <a:pt x="256873" y="978154"/>
                    <a:pt x="173384" y="1039105"/>
                    <a:pt x="89383" y="1099546"/>
                  </a:cubicBezTo>
                  <a:cubicBezTo>
                    <a:pt x="78115" y="1107741"/>
                    <a:pt x="67871" y="1115424"/>
                    <a:pt x="65310" y="1130790"/>
                  </a:cubicBezTo>
                  <a:cubicBezTo>
                    <a:pt x="60188" y="1159473"/>
                    <a:pt x="6919" y="1400720"/>
                    <a:pt x="1285" y="1422745"/>
                  </a:cubicBezTo>
                  <a:cubicBezTo>
                    <a:pt x="-2813" y="1438111"/>
                    <a:pt x="2821" y="1447843"/>
                    <a:pt x="19212" y="1451428"/>
                  </a:cubicBezTo>
                  <a:cubicBezTo>
                    <a:pt x="26895" y="1452965"/>
                    <a:pt x="34578" y="1455013"/>
                    <a:pt x="42261" y="1457574"/>
                  </a:cubicBezTo>
                  <a:cubicBezTo>
                    <a:pt x="147262" y="1488307"/>
                    <a:pt x="252776" y="1516990"/>
                    <a:pt x="357777" y="1547722"/>
                  </a:cubicBezTo>
                  <a:cubicBezTo>
                    <a:pt x="376216" y="1553356"/>
                    <a:pt x="398241" y="1578966"/>
                    <a:pt x="398753" y="1597918"/>
                  </a:cubicBezTo>
                  <a:cubicBezTo>
                    <a:pt x="399265" y="1613284"/>
                    <a:pt x="442290" y="2263780"/>
                    <a:pt x="447412" y="2368269"/>
                  </a:cubicBezTo>
                  <a:cubicBezTo>
                    <a:pt x="447925" y="2382611"/>
                    <a:pt x="453047" y="2386709"/>
                    <a:pt x="467388" y="2386196"/>
                  </a:cubicBezTo>
                  <a:cubicBezTo>
                    <a:pt x="518609" y="2384148"/>
                    <a:pt x="570341" y="2382099"/>
                    <a:pt x="621561" y="2381587"/>
                  </a:cubicBezTo>
                  <a:cubicBezTo>
                    <a:pt x="640000" y="2381587"/>
                    <a:pt x="644610" y="2373904"/>
                    <a:pt x="644610" y="2357001"/>
                  </a:cubicBezTo>
                  <a:cubicBezTo>
                    <a:pt x="645635" y="2274537"/>
                    <a:pt x="664074" y="1651699"/>
                    <a:pt x="666123" y="1579991"/>
                  </a:cubicBezTo>
                  <a:cubicBezTo>
                    <a:pt x="666635" y="1568210"/>
                    <a:pt x="668684" y="1557454"/>
                    <a:pt x="673293" y="1546698"/>
                  </a:cubicBezTo>
                  <a:cubicBezTo>
                    <a:pt x="690708" y="1506746"/>
                    <a:pt x="703513" y="1464233"/>
                    <a:pt x="725026" y="1426330"/>
                  </a:cubicBezTo>
                  <a:cubicBezTo>
                    <a:pt x="786490" y="1318768"/>
                    <a:pt x="776246" y="1345914"/>
                    <a:pt x="779831" y="1195839"/>
                  </a:cubicBezTo>
                  <a:cubicBezTo>
                    <a:pt x="782393" y="1096472"/>
                    <a:pt x="780856" y="997617"/>
                    <a:pt x="779319" y="898250"/>
                  </a:cubicBezTo>
                  <a:cubicBezTo>
                    <a:pt x="778807" y="875201"/>
                    <a:pt x="787515" y="865469"/>
                    <a:pt x="808003" y="857786"/>
                  </a:cubicBezTo>
                  <a:cubicBezTo>
                    <a:pt x="860247" y="839347"/>
                    <a:pt x="911467" y="818859"/>
                    <a:pt x="963200" y="798883"/>
                  </a:cubicBezTo>
                  <a:cubicBezTo>
                    <a:pt x="967810" y="797346"/>
                    <a:pt x="974468" y="796834"/>
                    <a:pt x="975493" y="791200"/>
                  </a:cubicBezTo>
                  <a:cubicBezTo>
                    <a:pt x="977541" y="784029"/>
                    <a:pt x="969346" y="782492"/>
                    <a:pt x="965249" y="779419"/>
                  </a:cubicBezTo>
                  <a:close/>
                </a:path>
              </a:pathLst>
            </a:custGeom>
            <a:solidFill>
              <a:srgbClr val="00001F"/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91" name="Freeform: Shape 205">
              <a:extLst>
                <a:ext uri="{FF2B5EF4-FFF2-40B4-BE49-F238E27FC236}">
                  <a16:creationId xmlns:a16="http://schemas.microsoft.com/office/drawing/2014/main" id="{F0F1C3AD-D492-DD41-BC8D-1647669EDDA9}"/>
                </a:ext>
              </a:extLst>
            </p:cNvPr>
            <p:cNvSpPr/>
            <p:nvPr/>
          </p:nvSpPr>
          <p:spPr>
            <a:xfrm>
              <a:off x="8544791" y="2061601"/>
              <a:ext cx="2445519" cy="3786974"/>
            </a:xfrm>
            <a:custGeom>
              <a:avLst/>
              <a:gdLst>
                <a:gd name="connsiteX0" fmla="*/ 2436273 w 2445519"/>
                <a:gd name="connsiteY0" fmla="*/ 3227897 h 3786974"/>
                <a:gd name="connsiteX1" fmla="*/ 2431151 w 2445519"/>
                <a:gd name="connsiteY1" fmla="*/ 3208945 h 3786974"/>
                <a:gd name="connsiteX2" fmla="*/ 2430639 w 2445519"/>
                <a:gd name="connsiteY2" fmla="*/ 3208945 h 3786974"/>
                <a:gd name="connsiteX3" fmla="*/ 2429614 w 2445519"/>
                <a:gd name="connsiteY3" fmla="*/ 3192042 h 3786974"/>
                <a:gd name="connsiteX4" fmla="*/ 2331783 w 2445519"/>
                <a:gd name="connsiteY4" fmla="*/ 3164896 h 3786974"/>
                <a:gd name="connsiteX5" fmla="*/ 2290295 w 2445519"/>
                <a:gd name="connsiteY5" fmla="*/ 3165920 h 3786974"/>
                <a:gd name="connsiteX6" fmla="*/ 2290295 w 2445519"/>
                <a:gd name="connsiteY6" fmla="*/ 1067941 h 3786974"/>
                <a:gd name="connsiteX7" fmla="*/ 1222354 w 2445519"/>
                <a:gd name="connsiteY7" fmla="*/ 0 h 3786974"/>
                <a:gd name="connsiteX8" fmla="*/ 1222354 w 2445519"/>
                <a:gd name="connsiteY8" fmla="*/ 0 h 3786974"/>
                <a:gd name="connsiteX9" fmla="*/ 154413 w 2445519"/>
                <a:gd name="connsiteY9" fmla="*/ 1067941 h 3786974"/>
                <a:gd name="connsiteX10" fmla="*/ 154413 w 2445519"/>
                <a:gd name="connsiteY10" fmla="*/ 3202799 h 3786974"/>
                <a:gd name="connsiteX11" fmla="*/ 26875 w 2445519"/>
                <a:gd name="connsiteY11" fmla="*/ 3246336 h 3786974"/>
                <a:gd name="connsiteX12" fmla="*/ 12533 w 2445519"/>
                <a:gd name="connsiteY12" fmla="*/ 3257092 h 3786974"/>
                <a:gd name="connsiteX13" fmla="*/ 13045 w 2445519"/>
                <a:gd name="connsiteY13" fmla="*/ 3258629 h 3786974"/>
                <a:gd name="connsiteX14" fmla="*/ 1265 w 2445519"/>
                <a:gd name="connsiteY14" fmla="*/ 3278604 h 3786974"/>
                <a:gd name="connsiteX15" fmla="*/ 19192 w 2445519"/>
                <a:gd name="connsiteY15" fmla="*/ 3684781 h 3786974"/>
                <a:gd name="connsiteX16" fmla="*/ 46851 w 2445519"/>
                <a:gd name="connsiteY16" fmla="*/ 3710903 h 3786974"/>
                <a:gd name="connsiteX17" fmla="*/ 261463 w 2445519"/>
                <a:gd name="connsiteY17" fmla="*/ 3735489 h 3786974"/>
                <a:gd name="connsiteX18" fmla="*/ 580565 w 2445519"/>
                <a:gd name="connsiteY18" fmla="*/ 3765196 h 3786974"/>
                <a:gd name="connsiteX19" fmla="*/ 952936 w 2445519"/>
                <a:gd name="connsiteY19" fmla="*/ 3784660 h 3786974"/>
                <a:gd name="connsiteX20" fmla="*/ 1476406 w 2445519"/>
                <a:gd name="connsiteY20" fmla="*/ 3785172 h 3786974"/>
                <a:gd name="connsiteX21" fmla="*/ 1709458 w 2445519"/>
                <a:gd name="connsiteY21" fmla="*/ 3772367 h 3786974"/>
                <a:gd name="connsiteX22" fmla="*/ 2108976 w 2445519"/>
                <a:gd name="connsiteY22" fmla="*/ 3718586 h 3786974"/>
                <a:gd name="connsiteX23" fmla="*/ 2422443 w 2445519"/>
                <a:gd name="connsiteY23" fmla="*/ 3637658 h 3786974"/>
                <a:gd name="connsiteX24" fmla="*/ 2445492 w 2445519"/>
                <a:gd name="connsiteY24" fmla="*/ 3604877 h 3786974"/>
                <a:gd name="connsiteX25" fmla="*/ 2436273 w 2445519"/>
                <a:gd name="connsiteY25" fmla="*/ 3227897 h 3786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445519" h="3786974">
                  <a:moveTo>
                    <a:pt x="2436273" y="3227897"/>
                  </a:moveTo>
                  <a:cubicBezTo>
                    <a:pt x="2432687" y="3222262"/>
                    <a:pt x="2438322" y="3214067"/>
                    <a:pt x="2431151" y="3208945"/>
                  </a:cubicBezTo>
                  <a:cubicBezTo>
                    <a:pt x="2431151" y="3208945"/>
                    <a:pt x="2430639" y="3208945"/>
                    <a:pt x="2430639" y="3208945"/>
                  </a:cubicBezTo>
                  <a:cubicBezTo>
                    <a:pt x="2434224" y="3203823"/>
                    <a:pt x="2431151" y="3197677"/>
                    <a:pt x="2429614" y="3192042"/>
                  </a:cubicBezTo>
                  <a:cubicBezTo>
                    <a:pt x="2397858" y="3179749"/>
                    <a:pt x="2365077" y="3172066"/>
                    <a:pt x="2331783" y="3164896"/>
                  </a:cubicBezTo>
                  <a:cubicBezTo>
                    <a:pt x="2329735" y="3164896"/>
                    <a:pt x="2314881" y="3165408"/>
                    <a:pt x="2290295" y="3165920"/>
                  </a:cubicBezTo>
                  <a:lnTo>
                    <a:pt x="2290295" y="1067941"/>
                  </a:lnTo>
                  <a:cubicBezTo>
                    <a:pt x="2290295" y="480445"/>
                    <a:pt x="1809850" y="0"/>
                    <a:pt x="1222354" y="0"/>
                  </a:cubicBezTo>
                  <a:lnTo>
                    <a:pt x="1222354" y="0"/>
                  </a:lnTo>
                  <a:cubicBezTo>
                    <a:pt x="634859" y="0"/>
                    <a:pt x="154413" y="480445"/>
                    <a:pt x="154413" y="1067941"/>
                  </a:cubicBezTo>
                  <a:lnTo>
                    <a:pt x="154413" y="3202799"/>
                  </a:lnTo>
                  <a:cubicBezTo>
                    <a:pt x="110364" y="3210994"/>
                    <a:pt x="68363" y="3229945"/>
                    <a:pt x="26875" y="3246336"/>
                  </a:cubicBezTo>
                  <a:cubicBezTo>
                    <a:pt x="21241" y="3248385"/>
                    <a:pt x="12021" y="3248897"/>
                    <a:pt x="12533" y="3257092"/>
                  </a:cubicBezTo>
                  <a:cubicBezTo>
                    <a:pt x="12533" y="3257604"/>
                    <a:pt x="12533" y="3258116"/>
                    <a:pt x="13045" y="3258629"/>
                  </a:cubicBezTo>
                  <a:cubicBezTo>
                    <a:pt x="7411" y="3260677"/>
                    <a:pt x="3826" y="3266824"/>
                    <a:pt x="1265" y="3278604"/>
                  </a:cubicBezTo>
                  <a:cubicBezTo>
                    <a:pt x="-4882" y="3317532"/>
                    <a:pt x="13045" y="3629463"/>
                    <a:pt x="19192" y="3684781"/>
                  </a:cubicBezTo>
                  <a:cubicBezTo>
                    <a:pt x="21241" y="3703732"/>
                    <a:pt x="29436" y="3708854"/>
                    <a:pt x="46851" y="3710903"/>
                  </a:cubicBezTo>
                  <a:cubicBezTo>
                    <a:pt x="118559" y="3718586"/>
                    <a:pt x="189755" y="3727293"/>
                    <a:pt x="261463" y="3735489"/>
                  </a:cubicBezTo>
                  <a:cubicBezTo>
                    <a:pt x="367489" y="3747269"/>
                    <a:pt x="474027" y="3756489"/>
                    <a:pt x="580565" y="3765196"/>
                  </a:cubicBezTo>
                  <a:cubicBezTo>
                    <a:pt x="629737" y="3769294"/>
                    <a:pt x="952424" y="3784660"/>
                    <a:pt x="952936" y="3784660"/>
                  </a:cubicBezTo>
                  <a:cubicBezTo>
                    <a:pt x="952936" y="3785172"/>
                    <a:pt x="1346307" y="3789270"/>
                    <a:pt x="1476406" y="3785172"/>
                  </a:cubicBezTo>
                  <a:cubicBezTo>
                    <a:pt x="1554261" y="3782611"/>
                    <a:pt x="1632116" y="3775953"/>
                    <a:pt x="1709458" y="3772367"/>
                  </a:cubicBezTo>
                  <a:cubicBezTo>
                    <a:pt x="1715092" y="3768782"/>
                    <a:pt x="1982462" y="3746245"/>
                    <a:pt x="2108976" y="3718586"/>
                  </a:cubicBezTo>
                  <a:cubicBezTo>
                    <a:pt x="2214489" y="3695537"/>
                    <a:pt x="2320003" y="3674024"/>
                    <a:pt x="2422443" y="3637658"/>
                  </a:cubicBezTo>
                  <a:cubicBezTo>
                    <a:pt x="2439346" y="3631512"/>
                    <a:pt x="2446005" y="3623829"/>
                    <a:pt x="2445492" y="3604877"/>
                  </a:cubicBezTo>
                  <a:cubicBezTo>
                    <a:pt x="2440883" y="3478875"/>
                    <a:pt x="2438834" y="3353386"/>
                    <a:pt x="2436273" y="3227897"/>
                  </a:cubicBezTo>
                  <a:close/>
                </a:path>
              </a:pathLst>
            </a:custGeom>
            <a:solidFill>
              <a:srgbClr val="0085F2">
                <a:alpha val="40000"/>
              </a:srgb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  <p:sp>
          <p:nvSpPr>
            <p:cNvPr id="492" name="Freeform: Shape 206">
              <a:extLst>
                <a:ext uri="{FF2B5EF4-FFF2-40B4-BE49-F238E27FC236}">
                  <a16:creationId xmlns:a16="http://schemas.microsoft.com/office/drawing/2014/main" id="{FCFB11E5-7EE7-B540-9A96-F809BADDF00A}"/>
                </a:ext>
              </a:extLst>
            </p:cNvPr>
            <p:cNvSpPr/>
            <p:nvPr/>
          </p:nvSpPr>
          <p:spPr>
            <a:xfrm>
              <a:off x="8557304" y="5226496"/>
              <a:ext cx="2419451" cy="163088"/>
            </a:xfrm>
            <a:custGeom>
              <a:avLst/>
              <a:gdLst>
                <a:gd name="connsiteX0" fmla="*/ 2417101 w 2419451"/>
                <a:gd name="connsiteY0" fmla="*/ 27147 h 163088"/>
                <a:gd name="connsiteX1" fmla="*/ 2319271 w 2419451"/>
                <a:gd name="connsiteY1" fmla="*/ 0 h 163088"/>
                <a:gd name="connsiteX2" fmla="*/ 181852 w 2419451"/>
                <a:gd name="connsiteY2" fmla="*/ 33805 h 163088"/>
                <a:gd name="connsiteX3" fmla="*/ 14362 w 2419451"/>
                <a:gd name="connsiteY3" fmla="*/ 80928 h 163088"/>
                <a:gd name="connsiteX4" fmla="*/ 20 w 2419451"/>
                <a:gd name="connsiteY4" fmla="*/ 91684 h 163088"/>
                <a:gd name="connsiteX5" fmla="*/ 16923 w 2419451"/>
                <a:gd name="connsiteY5" fmla="*/ 100904 h 163088"/>
                <a:gd name="connsiteX6" fmla="*/ 175706 w 2419451"/>
                <a:gd name="connsiteY6" fmla="*/ 119343 h 163088"/>
                <a:gd name="connsiteX7" fmla="*/ 368294 w 2419451"/>
                <a:gd name="connsiteY7" fmla="*/ 136246 h 163088"/>
                <a:gd name="connsiteX8" fmla="*/ 742201 w 2419451"/>
                <a:gd name="connsiteY8" fmla="*/ 157758 h 163088"/>
                <a:gd name="connsiteX9" fmla="*/ 1066425 w 2419451"/>
                <a:gd name="connsiteY9" fmla="*/ 162368 h 163088"/>
                <a:gd name="connsiteX10" fmla="*/ 1066425 w 2419451"/>
                <a:gd name="connsiteY10" fmla="*/ 162368 h 163088"/>
                <a:gd name="connsiteX11" fmla="*/ 1066425 w 2419451"/>
                <a:gd name="connsiteY11" fmla="*/ 162368 h 163088"/>
                <a:gd name="connsiteX12" fmla="*/ 1065913 w 2419451"/>
                <a:gd name="connsiteY12" fmla="*/ 162880 h 163088"/>
                <a:gd name="connsiteX13" fmla="*/ 1390136 w 2419451"/>
                <a:gd name="connsiteY13" fmla="*/ 157246 h 163088"/>
                <a:gd name="connsiteX14" fmla="*/ 1739970 w 2419451"/>
                <a:gd name="connsiteY14" fmla="*/ 135734 h 163088"/>
                <a:gd name="connsiteX15" fmla="*/ 2096463 w 2419451"/>
                <a:gd name="connsiteY15" fmla="*/ 97830 h 163088"/>
                <a:gd name="connsiteX16" fmla="*/ 2276758 w 2419451"/>
                <a:gd name="connsiteY16" fmla="*/ 70171 h 163088"/>
                <a:gd name="connsiteX17" fmla="*/ 2415565 w 2419451"/>
                <a:gd name="connsiteY17" fmla="*/ 46610 h 163088"/>
                <a:gd name="connsiteX18" fmla="*/ 2417101 w 2419451"/>
                <a:gd name="connsiteY18" fmla="*/ 27147 h 16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19451" h="163088">
                  <a:moveTo>
                    <a:pt x="2417101" y="27147"/>
                  </a:moveTo>
                  <a:cubicBezTo>
                    <a:pt x="2385345" y="14854"/>
                    <a:pt x="2352564" y="7171"/>
                    <a:pt x="2319271" y="0"/>
                  </a:cubicBezTo>
                  <a:cubicBezTo>
                    <a:pt x="2289563" y="1537"/>
                    <a:pt x="233585" y="33293"/>
                    <a:pt x="181852" y="33805"/>
                  </a:cubicBezTo>
                  <a:cubicBezTo>
                    <a:pt x="123461" y="34317"/>
                    <a:pt x="68143" y="60440"/>
                    <a:pt x="14362" y="80928"/>
                  </a:cubicBezTo>
                  <a:cubicBezTo>
                    <a:pt x="8728" y="82976"/>
                    <a:pt x="-492" y="83489"/>
                    <a:pt x="20" y="91684"/>
                  </a:cubicBezTo>
                  <a:cubicBezTo>
                    <a:pt x="533" y="100904"/>
                    <a:pt x="10265" y="99879"/>
                    <a:pt x="16923" y="100904"/>
                  </a:cubicBezTo>
                  <a:cubicBezTo>
                    <a:pt x="69680" y="107050"/>
                    <a:pt x="122949" y="114733"/>
                    <a:pt x="175706" y="119343"/>
                  </a:cubicBezTo>
                  <a:cubicBezTo>
                    <a:pt x="224877" y="123953"/>
                    <a:pt x="360098" y="135734"/>
                    <a:pt x="368294" y="136246"/>
                  </a:cubicBezTo>
                  <a:cubicBezTo>
                    <a:pt x="492759" y="147514"/>
                    <a:pt x="617224" y="153148"/>
                    <a:pt x="742201" y="157758"/>
                  </a:cubicBezTo>
                  <a:cubicBezTo>
                    <a:pt x="850276" y="161856"/>
                    <a:pt x="958350" y="164417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6425" y="162368"/>
                    <a:pt x="1066425" y="162368"/>
                  </a:cubicBezTo>
                  <a:cubicBezTo>
                    <a:pt x="1066425" y="162368"/>
                    <a:pt x="1065913" y="162880"/>
                    <a:pt x="1065913" y="162880"/>
                  </a:cubicBezTo>
                  <a:cubicBezTo>
                    <a:pt x="1080254" y="162880"/>
                    <a:pt x="1296404" y="159807"/>
                    <a:pt x="1390136" y="157246"/>
                  </a:cubicBezTo>
                  <a:cubicBezTo>
                    <a:pt x="1483357" y="154685"/>
                    <a:pt x="1716409" y="137782"/>
                    <a:pt x="1739970" y="135734"/>
                  </a:cubicBezTo>
                  <a:cubicBezTo>
                    <a:pt x="1859313" y="126002"/>
                    <a:pt x="1978144" y="113196"/>
                    <a:pt x="2096463" y="97830"/>
                  </a:cubicBezTo>
                  <a:cubicBezTo>
                    <a:pt x="2146146" y="91172"/>
                    <a:pt x="2276758" y="70171"/>
                    <a:pt x="2276758" y="70171"/>
                  </a:cubicBezTo>
                  <a:cubicBezTo>
                    <a:pt x="2323368" y="65049"/>
                    <a:pt x="2369467" y="56854"/>
                    <a:pt x="2415565" y="46610"/>
                  </a:cubicBezTo>
                  <a:cubicBezTo>
                    <a:pt x="2422223" y="40464"/>
                    <a:pt x="2418638" y="33805"/>
                    <a:pt x="2417101" y="27147"/>
                  </a:cubicBezTo>
                  <a:close/>
                </a:path>
              </a:pathLst>
            </a:custGeom>
            <a:solidFill>
              <a:srgbClr val="0085F2">
                <a:lumMod val="75000"/>
                <a:alpha val="40000"/>
              </a:srgbClr>
            </a:solidFill>
            <a:ln w="51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Arial Unicode MS"/>
              </a:endParaRPr>
            </a:p>
          </p:txBody>
        </p:sp>
      </p:grpSp>
      <p:sp>
        <p:nvSpPr>
          <p:cNvPr id="493" name="Google Shape;165;p25">
            <a:extLst>
              <a:ext uri="{FF2B5EF4-FFF2-40B4-BE49-F238E27FC236}">
                <a16:creationId xmlns:a16="http://schemas.microsoft.com/office/drawing/2014/main" id="{9B47C0D9-259B-A949-9C39-13D2DB969E0F}"/>
              </a:ext>
            </a:extLst>
          </p:cNvPr>
          <p:cNvSpPr/>
          <p:nvPr/>
        </p:nvSpPr>
        <p:spPr>
          <a:xfrm>
            <a:off x="986333" y="446002"/>
            <a:ext cx="1243428" cy="1243437"/>
          </a:xfrm>
          <a:custGeom>
            <a:avLst/>
            <a:gdLst/>
            <a:ahLst/>
            <a:cxnLst/>
            <a:rect l="l" t="t" r="r" b="b"/>
            <a:pathLst>
              <a:path w="3042" h="3042" extrusionOk="0">
                <a:moveTo>
                  <a:pt x="1521" y="349"/>
                </a:moveTo>
                <a:cubicBezTo>
                  <a:pt x="2162" y="349"/>
                  <a:pt x="2692" y="865"/>
                  <a:pt x="2692" y="1521"/>
                </a:cubicBezTo>
                <a:cubicBezTo>
                  <a:pt x="2692" y="2163"/>
                  <a:pt x="2162" y="2679"/>
                  <a:pt x="1521" y="2679"/>
                </a:cubicBezTo>
                <a:cubicBezTo>
                  <a:pt x="879" y="2679"/>
                  <a:pt x="349" y="2163"/>
                  <a:pt x="349" y="1521"/>
                </a:cubicBezTo>
                <a:cubicBezTo>
                  <a:pt x="349" y="865"/>
                  <a:pt x="879" y="349"/>
                  <a:pt x="1521" y="349"/>
                </a:cubicBezTo>
                <a:close/>
                <a:moveTo>
                  <a:pt x="1521" y="1"/>
                </a:moveTo>
                <a:cubicBezTo>
                  <a:pt x="684" y="1"/>
                  <a:pt x="0" y="684"/>
                  <a:pt x="0" y="1521"/>
                </a:cubicBezTo>
                <a:cubicBezTo>
                  <a:pt x="0" y="2358"/>
                  <a:pt x="684" y="3041"/>
                  <a:pt x="1521" y="3041"/>
                </a:cubicBezTo>
                <a:cubicBezTo>
                  <a:pt x="2358" y="3041"/>
                  <a:pt x="3041" y="2358"/>
                  <a:pt x="3041" y="1521"/>
                </a:cubicBezTo>
                <a:cubicBezTo>
                  <a:pt x="3041" y="684"/>
                  <a:pt x="2358" y="1"/>
                  <a:pt x="152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4B86B56-223E-974F-99EC-F10F902373E5}"/>
              </a:ext>
            </a:extLst>
          </p:cNvPr>
          <p:cNvSpPr/>
          <p:nvPr/>
        </p:nvSpPr>
        <p:spPr>
          <a:xfrm>
            <a:off x="8479444" y="4439224"/>
            <a:ext cx="1776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20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20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4">
            <a:extLst>
              <a:ext uri="{FF2B5EF4-FFF2-40B4-BE49-F238E27FC236}">
                <a16:creationId xmlns:a16="http://schemas.microsoft.com/office/drawing/2014/main" id="{640D36FE-BD66-F040-A06D-37317F281864}"/>
              </a:ext>
            </a:extLst>
          </p:cNvPr>
          <p:cNvSpPr txBox="1">
            <a:spLocks/>
          </p:cNvSpPr>
          <p:nvPr/>
        </p:nvSpPr>
        <p:spPr>
          <a:xfrm>
            <a:off x="6325436" y="2022377"/>
            <a:ext cx="4913495" cy="3220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  <a:prstDash val="dash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latin typeface="Helvetica" pitchFamily="2" charset="0"/>
              </a:rPr>
              <a:t>“</a:t>
            </a:r>
            <a:r>
              <a:rPr lang="en-US" sz="2000" i="1" dirty="0">
                <a:latin typeface="Helvetica" pitchFamily="2" charset="0"/>
              </a:rPr>
              <a:t>We have to do it ourselves [internally] because the typical DSPs on the external markets are like an estate wagon with a powerful engine… </a:t>
            </a:r>
            <a:r>
              <a:rPr lang="en-US" sz="2000" b="1" i="1" u="sng" dirty="0">
                <a:solidFill>
                  <a:srgbClr val="C00000"/>
                </a:solidFill>
                <a:latin typeface="Helvetica" pitchFamily="2" charset="0"/>
              </a:rPr>
              <a:t>But if we know the algorithms well enough, we may very well be able to come up with more optimized task-specific designs</a:t>
            </a:r>
            <a:r>
              <a:rPr lang="en-US" sz="2000" i="1" dirty="0">
                <a:latin typeface="Helvetica" pitchFamily="2" charset="0"/>
              </a:rPr>
              <a:t>. We do </a:t>
            </a:r>
            <a:r>
              <a:rPr lang="en-US" sz="2000" b="1" i="1" u="sng" dirty="0">
                <a:solidFill>
                  <a:srgbClr val="C00000"/>
                </a:solidFill>
                <a:latin typeface="Helvetica" pitchFamily="2" charset="0"/>
              </a:rPr>
              <a:t>not want to make those designs available to our customers by sharing the knowledge through the suppliers”</a:t>
            </a:r>
            <a:endParaRPr lang="en-SG" sz="2000" b="1" i="1" u="sng" dirty="0">
              <a:solidFill>
                <a:srgbClr val="C00000"/>
              </a:solidFill>
              <a:latin typeface="Helvetica" pitchFamily="2" charset="0"/>
            </a:endParaRPr>
          </a:p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334EC-B4DC-7645-A5F8-F7FF941F69FC}"/>
              </a:ext>
            </a:extLst>
          </p:cNvPr>
          <p:cNvSpPr/>
          <p:nvPr/>
        </p:nvSpPr>
        <p:spPr>
          <a:xfrm>
            <a:off x="-4523" y="0"/>
            <a:ext cx="49558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9A3B3-E6F9-6640-A865-B6EEFC63A744}"/>
              </a:ext>
            </a:extLst>
          </p:cNvPr>
          <p:cNvSpPr/>
          <p:nvPr/>
        </p:nvSpPr>
        <p:spPr>
          <a:xfrm>
            <a:off x="11696412" y="0"/>
            <a:ext cx="49558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BD5311-65C4-1E41-B04B-4B4C0A5F05EB}"/>
              </a:ext>
            </a:extLst>
          </p:cNvPr>
          <p:cNvSpPr/>
          <p:nvPr/>
        </p:nvSpPr>
        <p:spPr>
          <a:xfrm rot="5400000" flipH="1">
            <a:off x="8759323" y="3304648"/>
            <a:ext cx="45719" cy="4470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D51591-FC62-9744-8F8A-8F7AC21E12F3}"/>
              </a:ext>
            </a:extLst>
          </p:cNvPr>
          <p:cNvSpPr/>
          <p:nvPr/>
        </p:nvSpPr>
        <p:spPr>
          <a:xfrm>
            <a:off x="5732480" y="879793"/>
            <a:ext cx="562441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1.2. Case Study of L.M Ericsson (</a:t>
            </a:r>
            <a:r>
              <a:rPr lang="en-US" sz="2000" b="1" dirty="0">
                <a:latin typeface="Helvetica" pitchFamily="2" charset="0"/>
              </a:rPr>
              <a:t>2002)                         </a:t>
            </a:r>
          </a:p>
          <a:p>
            <a:pPr algn="ctr"/>
            <a:r>
              <a:rPr lang="en-US" sz="2400" b="1" u="sng" dirty="0">
                <a:solidFill>
                  <a:srgbClr val="002060"/>
                </a:solidFill>
                <a:latin typeface="Helvetica" pitchFamily="2" charset="0"/>
              </a:rPr>
              <a:t>Outsourcing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C7429-60C2-3C49-B37B-99FAA7083956}"/>
              </a:ext>
            </a:extLst>
          </p:cNvPr>
          <p:cNvSpPr txBox="1"/>
          <p:nvPr/>
        </p:nvSpPr>
        <p:spPr>
          <a:xfrm>
            <a:off x="5866565" y="1606878"/>
            <a:ext cx="906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2060"/>
                </a:solidFill>
                <a:latin typeface="Helvetica" pitchFamily="2" charset="0"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4B42B-45E9-5242-B381-F4D100588D54}"/>
              </a:ext>
            </a:extLst>
          </p:cNvPr>
          <p:cNvSpPr txBox="1"/>
          <p:nvPr/>
        </p:nvSpPr>
        <p:spPr>
          <a:xfrm>
            <a:off x="11017383" y="4654768"/>
            <a:ext cx="1303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2060"/>
                </a:solidFill>
                <a:latin typeface="Helvetica" pitchFamily="2" charset="0"/>
              </a:rPr>
              <a:t>”</a:t>
            </a:r>
            <a:endParaRPr lang="en-US" sz="8000" b="1" dirty="0">
              <a:latin typeface="Helvetica" pitchFamily="2" charset="0"/>
            </a:endParaRPr>
          </a:p>
        </p:txBody>
      </p:sp>
      <p:grpSp>
        <p:nvGrpSpPr>
          <p:cNvPr id="18" name="Google Shape;268;p29">
            <a:extLst>
              <a:ext uri="{FF2B5EF4-FFF2-40B4-BE49-F238E27FC236}">
                <a16:creationId xmlns:a16="http://schemas.microsoft.com/office/drawing/2014/main" id="{765311F9-8AD3-0341-AE80-B0DAB461147B}"/>
              </a:ext>
            </a:extLst>
          </p:cNvPr>
          <p:cNvGrpSpPr/>
          <p:nvPr/>
        </p:nvGrpSpPr>
        <p:grpSpPr>
          <a:xfrm>
            <a:off x="4853014" y="365786"/>
            <a:ext cx="879466" cy="929505"/>
            <a:chOff x="3852150" y="539875"/>
            <a:chExt cx="1065300" cy="946244"/>
          </a:xfrm>
        </p:grpSpPr>
        <p:sp>
          <p:nvSpPr>
            <p:cNvPr id="19" name="Google Shape;269;p29">
              <a:extLst>
                <a:ext uri="{FF2B5EF4-FFF2-40B4-BE49-F238E27FC236}">
                  <a16:creationId xmlns:a16="http://schemas.microsoft.com/office/drawing/2014/main" id="{C05349A2-8C8C-1247-B811-DC81F47EA450}"/>
                </a:ext>
              </a:extLst>
            </p:cNvPr>
            <p:cNvSpPr/>
            <p:nvPr/>
          </p:nvSpPr>
          <p:spPr>
            <a:xfrm>
              <a:off x="3852150" y="539875"/>
              <a:ext cx="1065300" cy="72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0" name="Google Shape;270;p29">
              <a:extLst>
                <a:ext uri="{FF2B5EF4-FFF2-40B4-BE49-F238E27FC236}">
                  <a16:creationId xmlns:a16="http://schemas.microsoft.com/office/drawing/2014/main" id="{8DD2A13D-A331-584A-94FD-BCEBB28481E4}"/>
                </a:ext>
              </a:extLst>
            </p:cNvPr>
            <p:cNvSpPr/>
            <p:nvPr/>
          </p:nvSpPr>
          <p:spPr>
            <a:xfrm>
              <a:off x="4191351" y="761963"/>
              <a:ext cx="386896" cy="278236"/>
            </a:xfrm>
            <a:custGeom>
              <a:avLst/>
              <a:gdLst/>
              <a:ahLst/>
              <a:cxnLst/>
              <a:rect l="l" t="t" r="r" b="b"/>
              <a:pathLst>
                <a:path w="15353" h="11040" extrusionOk="0">
                  <a:moveTo>
                    <a:pt x="4069" y="1"/>
                  </a:moveTo>
                  <a:lnTo>
                    <a:pt x="976" y="4693"/>
                  </a:lnTo>
                  <a:cubicBezTo>
                    <a:pt x="380" y="5561"/>
                    <a:pt x="0" y="6483"/>
                    <a:pt x="0" y="7568"/>
                  </a:cubicBezTo>
                  <a:cubicBezTo>
                    <a:pt x="0" y="9738"/>
                    <a:pt x="1600" y="11013"/>
                    <a:pt x="3336" y="11013"/>
                  </a:cubicBezTo>
                  <a:cubicBezTo>
                    <a:pt x="5262" y="11013"/>
                    <a:pt x="6673" y="9575"/>
                    <a:pt x="6673" y="7568"/>
                  </a:cubicBezTo>
                  <a:cubicBezTo>
                    <a:pt x="6673" y="6456"/>
                    <a:pt x="6211" y="5398"/>
                    <a:pt x="5235" y="4747"/>
                  </a:cubicBezTo>
                  <a:lnTo>
                    <a:pt x="7296" y="28"/>
                  </a:lnTo>
                  <a:lnTo>
                    <a:pt x="7296" y="1"/>
                  </a:lnTo>
                  <a:close/>
                  <a:moveTo>
                    <a:pt x="12179" y="1"/>
                  </a:moveTo>
                  <a:lnTo>
                    <a:pt x="9087" y="4693"/>
                  </a:lnTo>
                  <a:cubicBezTo>
                    <a:pt x="8490" y="5561"/>
                    <a:pt x="8110" y="6483"/>
                    <a:pt x="8110" y="7568"/>
                  </a:cubicBezTo>
                  <a:cubicBezTo>
                    <a:pt x="8110" y="9738"/>
                    <a:pt x="9710" y="11040"/>
                    <a:pt x="11419" y="11040"/>
                  </a:cubicBezTo>
                  <a:cubicBezTo>
                    <a:pt x="13372" y="11040"/>
                    <a:pt x="14783" y="9575"/>
                    <a:pt x="14783" y="7568"/>
                  </a:cubicBezTo>
                  <a:cubicBezTo>
                    <a:pt x="14783" y="6456"/>
                    <a:pt x="14321" y="5398"/>
                    <a:pt x="13291" y="4720"/>
                  </a:cubicBezTo>
                  <a:lnTo>
                    <a:pt x="153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21" name="Google Shape;271;p29">
              <a:extLst>
                <a:ext uri="{FF2B5EF4-FFF2-40B4-BE49-F238E27FC236}">
                  <a16:creationId xmlns:a16="http://schemas.microsoft.com/office/drawing/2014/main" id="{18DF8DE5-81DD-4944-A987-62008A2E8794}"/>
                </a:ext>
              </a:extLst>
            </p:cNvPr>
            <p:cNvSpPr/>
            <p:nvPr/>
          </p:nvSpPr>
          <p:spPr>
            <a:xfrm>
              <a:off x="4618301" y="1207900"/>
              <a:ext cx="299149" cy="278219"/>
            </a:xfrm>
            <a:custGeom>
              <a:avLst/>
              <a:gdLst/>
              <a:ahLst/>
              <a:cxnLst/>
              <a:rect l="l" t="t" r="r" b="b"/>
              <a:pathLst>
                <a:path w="25850" h="33581" extrusionOk="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22126F2-9F5D-1E41-A246-30FA2C8F5020}"/>
              </a:ext>
            </a:extLst>
          </p:cNvPr>
          <p:cNvSpPr/>
          <p:nvPr/>
        </p:nvSpPr>
        <p:spPr>
          <a:xfrm>
            <a:off x="1370531" y="1710790"/>
            <a:ext cx="3503974" cy="362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22" name="Picture 21" descr="Shape&#10;&#10;Description automatically generated with low confidence">
            <a:extLst>
              <a:ext uri="{FF2B5EF4-FFF2-40B4-BE49-F238E27FC236}">
                <a16:creationId xmlns:a16="http://schemas.microsoft.com/office/drawing/2014/main" id="{E0DD5D0D-F615-194C-989C-D8EE5AF2E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7" y="2398271"/>
            <a:ext cx="2672197" cy="235153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12864A9-9BA3-1245-9B8E-D3DAE9F8CAB2}"/>
              </a:ext>
            </a:extLst>
          </p:cNvPr>
          <p:cNvSpPr/>
          <p:nvPr/>
        </p:nvSpPr>
        <p:spPr>
          <a:xfrm>
            <a:off x="10544983" y="6550223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6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4">
            <a:extLst>
              <a:ext uri="{FF2B5EF4-FFF2-40B4-BE49-F238E27FC236}">
                <a16:creationId xmlns:a16="http://schemas.microsoft.com/office/drawing/2014/main" id="{640D36FE-BD66-F040-A06D-37317F281864}"/>
              </a:ext>
            </a:extLst>
          </p:cNvPr>
          <p:cNvSpPr txBox="1">
            <a:spLocks/>
          </p:cNvSpPr>
          <p:nvPr/>
        </p:nvSpPr>
        <p:spPr>
          <a:xfrm>
            <a:off x="6325434" y="2220543"/>
            <a:ext cx="4913495" cy="3060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  <a:prstDash val="sysDash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300" i="1" dirty="0">
                <a:latin typeface="Helvetica" pitchFamily="2" charset="0"/>
              </a:rPr>
              <a:t>Many suppliers would like to be involved in the design and manufacturing of the most important chips to get a glimpse of our algorithms for Radio Base Station (RBS), but </a:t>
            </a:r>
            <a:r>
              <a:rPr lang="en-US" sz="2300" b="1" i="1" u="sng" dirty="0">
                <a:solidFill>
                  <a:srgbClr val="C00000"/>
                </a:solidFill>
                <a:latin typeface="Helvetica" pitchFamily="2" charset="0"/>
              </a:rPr>
              <a:t>we do not want to risk sharing our own jewels with our competitors through the suppliers</a:t>
            </a:r>
          </a:p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1334EC-B4DC-7645-A5F8-F7FF941F69FC}"/>
              </a:ext>
            </a:extLst>
          </p:cNvPr>
          <p:cNvSpPr/>
          <p:nvPr/>
        </p:nvSpPr>
        <p:spPr>
          <a:xfrm>
            <a:off x="6765" y="1087"/>
            <a:ext cx="49558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9A3B3-E6F9-6640-A865-B6EEFC63A744}"/>
              </a:ext>
            </a:extLst>
          </p:cNvPr>
          <p:cNvSpPr/>
          <p:nvPr/>
        </p:nvSpPr>
        <p:spPr>
          <a:xfrm>
            <a:off x="11696412" y="0"/>
            <a:ext cx="495588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BD5311-65C4-1E41-B04B-4B4C0A5F05EB}"/>
              </a:ext>
            </a:extLst>
          </p:cNvPr>
          <p:cNvSpPr/>
          <p:nvPr/>
        </p:nvSpPr>
        <p:spPr>
          <a:xfrm rot="5400000" flipH="1">
            <a:off x="8759321" y="3296818"/>
            <a:ext cx="45719" cy="44704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D51591-FC62-9744-8F8A-8F7AC21E12F3}"/>
              </a:ext>
            </a:extLst>
          </p:cNvPr>
          <p:cNvSpPr/>
          <p:nvPr/>
        </p:nvSpPr>
        <p:spPr>
          <a:xfrm>
            <a:off x="5732480" y="879793"/>
            <a:ext cx="5624417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1.2. Case Study of L.M Ericsson (</a:t>
            </a:r>
            <a:r>
              <a:rPr lang="en-US" sz="2000" b="1" dirty="0">
                <a:latin typeface="Helvetica" pitchFamily="2" charset="0"/>
              </a:rPr>
              <a:t>2002)                         </a:t>
            </a:r>
          </a:p>
          <a:p>
            <a:pPr algn="ctr"/>
            <a:r>
              <a:rPr lang="en-US" sz="2400" b="1" u="sng" dirty="0">
                <a:solidFill>
                  <a:srgbClr val="002060"/>
                </a:solidFill>
                <a:latin typeface="Helvetica" pitchFamily="2" charset="0"/>
              </a:rPr>
              <a:t>In-house Manufacturing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F7A76-7BD8-4040-BF58-55D155688A70}"/>
              </a:ext>
            </a:extLst>
          </p:cNvPr>
          <p:cNvSpPr/>
          <p:nvPr/>
        </p:nvSpPr>
        <p:spPr>
          <a:xfrm>
            <a:off x="6022047" y="1795814"/>
            <a:ext cx="6976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002060"/>
                </a:solidFill>
                <a:latin typeface="Helvetica" pitchFamily="2" charset="0"/>
              </a:rPr>
              <a:t>“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5E264-FF38-A548-8F79-710CD7F0621E}"/>
              </a:ext>
            </a:extLst>
          </p:cNvPr>
          <p:cNvSpPr/>
          <p:nvPr/>
        </p:nvSpPr>
        <p:spPr>
          <a:xfrm>
            <a:off x="10880817" y="4809067"/>
            <a:ext cx="6976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rgbClr val="002060"/>
                </a:solidFill>
                <a:latin typeface="Helvetica" pitchFamily="2" charset="0"/>
              </a:rPr>
              <a:t>”</a:t>
            </a:r>
            <a:endParaRPr lang="en-US" sz="8000" b="1" dirty="0">
              <a:latin typeface="Helvetica" pitchFamily="2" charset="0"/>
            </a:endParaRPr>
          </a:p>
        </p:txBody>
      </p:sp>
      <p:grpSp>
        <p:nvGrpSpPr>
          <p:cNvPr id="11" name="Google Shape;268;p29">
            <a:extLst>
              <a:ext uri="{FF2B5EF4-FFF2-40B4-BE49-F238E27FC236}">
                <a16:creationId xmlns:a16="http://schemas.microsoft.com/office/drawing/2014/main" id="{F1B553AC-CC2A-3E45-BE81-30BD25377A43}"/>
              </a:ext>
            </a:extLst>
          </p:cNvPr>
          <p:cNvGrpSpPr/>
          <p:nvPr/>
        </p:nvGrpSpPr>
        <p:grpSpPr>
          <a:xfrm>
            <a:off x="4853014" y="365786"/>
            <a:ext cx="879466" cy="929505"/>
            <a:chOff x="3852150" y="539875"/>
            <a:chExt cx="1065300" cy="946244"/>
          </a:xfrm>
        </p:grpSpPr>
        <p:sp>
          <p:nvSpPr>
            <p:cNvPr id="12" name="Google Shape;269;p29">
              <a:extLst>
                <a:ext uri="{FF2B5EF4-FFF2-40B4-BE49-F238E27FC236}">
                  <a16:creationId xmlns:a16="http://schemas.microsoft.com/office/drawing/2014/main" id="{378FCCE7-F3D1-0945-94C2-BB1623B080CE}"/>
                </a:ext>
              </a:extLst>
            </p:cNvPr>
            <p:cNvSpPr/>
            <p:nvPr/>
          </p:nvSpPr>
          <p:spPr>
            <a:xfrm>
              <a:off x="3852150" y="539875"/>
              <a:ext cx="1065300" cy="722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8" name="Google Shape;270;p29">
              <a:extLst>
                <a:ext uri="{FF2B5EF4-FFF2-40B4-BE49-F238E27FC236}">
                  <a16:creationId xmlns:a16="http://schemas.microsoft.com/office/drawing/2014/main" id="{A54AB202-586D-D64C-B4D1-0D803016EDCC}"/>
                </a:ext>
              </a:extLst>
            </p:cNvPr>
            <p:cNvSpPr/>
            <p:nvPr/>
          </p:nvSpPr>
          <p:spPr>
            <a:xfrm>
              <a:off x="4191351" y="761963"/>
              <a:ext cx="386896" cy="278236"/>
            </a:xfrm>
            <a:custGeom>
              <a:avLst/>
              <a:gdLst/>
              <a:ahLst/>
              <a:cxnLst/>
              <a:rect l="l" t="t" r="r" b="b"/>
              <a:pathLst>
                <a:path w="15353" h="11040" extrusionOk="0">
                  <a:moveTo>
                    <a:pt x="4069" y="1"/>
                  </a:moveTo>
                  <a:lnTo>
                    <a:pt x="976" y="4693"/>
                  </a:lnTo>
                  <a:cubicBezTo>
                    <a:pt x="380" y="5561"/>
                    <a:pt x="0" y="6483"/>
                    <a:pt x="0" y="7568"/>
                  </a:cubicBezTo>
                  <a:cubicBezTo>
                    <a:pt x="0" y="9738"/>
                    <a:pt x="1600" y="11013"/>
                    <a:pt x="3336" y="11013"/>
                  </a:cubicBezTo>
                  <a:cubicBezTo>
                    <a:pt x="5262" y="11013"/>
                    <a:pt x="6673" y="9575"/>
                    <a:pt x="6673" y="7568"/>
                  </a:cubicBezTo>
                  <a:cubicBezTo>
                    <a:pt x="6673" y="6456"/>
                    <a:pt x="6211" y="5398"/>
                    <a:pt x="5235" y="4747"/>
                  </a:cubicBezTo>
                  <a:lnTo>
                    <a:pt x="7296" y="28"/>
                  </a:lnTo>
                  <a:lnTo>
                    <a:pt x="7296" y="1"/>
                  </a:lnTo>
                  <a:close/>
                  <a:moveTo>
                    <a:pt x="12179" y="1"/>
                  </a:moveTo>
                  <a:lnTo>
                    <a:pt x="9087" y="4693"/>
                  </a:lnTo>
                  <a:cubicBezTo>
                    <a:pt x="8490" y="5561"/>
                    <a:pt x="8110" y="6483"/>
                    <a:pt x="8110" y="7568"/>
                  </a:cubicBezTo>
                  <a:cubicBezTo>
                    <a:pt x="8110" y="9738"/>
                    <a:pt x="9710" y="11040"/>
                    <a:pt x="11419" y="11040"/>
                  </a:cubicBezTo>
                  <a:cubicBezTo>
                    <a:pt x="13372" y="11040"/>
                    <a:pt x="14783" y="9575"/>
                    <a:pt x="14783" y="7568"/>
                  </a:cubicBezTo>
                  <a:cubicBezTo>
                    <a:pt x="14783" y="6456"/>
                    <a:pt x="14321" y="5398"/>
                    <a:pt x="13291" y="4720"/>
                  </a:cubicBezTo>
                  <a:lnTo>
                    <a:pt x="153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  <p:sp>
          <p:nvSpPr>
            <p:cNvPr id="19" name="Google Shape;271;p29">
              <a:extLst>
                <a:ext uri="{FF2B5EF4-FFF2-40B4-BE49-F238E27FC236}">
                  <a16:creationId xmlns:a16="http://schemas.microsoft.com/office/drawing/2014/main" id="{B70A44B7-931B-7742-9248-D7A06869C20A}"/>
                </a:ext>
              </a:extLst>
            </p:cNvPr>
            <p:cNvSpPr/>
            <p:nvPr/>
          </p:nvSpPr>
          <p:spPr>
            <a:xfrm>
              <a:off x="4618301" y="1207900"/>
              <a:ext cx="299149" cy="278219"/>
            </a:xfrm>
            <a:custGeom>
              <a:avLst/>
              <a:gdLst/>
              <a:ahLst/>
              <a:cxnLst/>
              <a:rect l="l" t="t" r="r" b="b"/>
              <a:pathLst>
                <a:path w="25850" h="33581" extrusionOk="0">
                  <a:moveTo>
                    <a:pt x="0" y="1"/>
                  </a:moveTo>
                  <a:lnTo>
                    <a:pt x="12911" y="16818"/>
                  </a:lnTo>
                  <a:lnTo>
                    <a:pt x="25768" y="33580"/>
                  </a:lnTo>
                  <a:lnTo>
                    <a:pt x="25849" y="33580"/>
                  </a:lnTo>
                  <a:lnTo>
                    <a:pt x="258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Helvetica" pitchFamily="2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61A2855-AF12-FD4B-9868-99D4B21D6CC7}"/>
              </a:ext>
            </a:extLst>
          </p:cNvPr>
          <p:cNvSpPr/>
          <p:nvPr/>
        </p:nvSpPr>
        <p:spPr>
          <a:xfrm>
            <a:off x="10579873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9C4D1B-3AA3-664A-A74D-3F7A45ACC268}"/>
              </a:ext>
            </a:extLst>
          </p:cNvPr>
          <p:cNvSpPr/>
          <p:nvPr/>
        </p:nvSpPr>
        <p:spPr>
          <a:xfrm>
            <a:off x="1370531" y="1710790"/>
            <a:ext cx="3503974" cy="36217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24" name="Picture 23" descr="Shape&#10;&#10;Description automatically generated with low confidence">
            <a:extLst>
              <a:ext uri="{FF2B5EF4-FFF2-40B4-BE49-F238E27FC236}">
                <a16:creationId xmlns:a16="http://schemas.microsoft.com/office/drawing/2014/main" id="{8007BE63-9FFC-9F43-99B3-1057EDA3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27" y="2398271"/>
            <a:ext cx="2672197" cy="23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49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6">
            <a:extLst>
              <a:ext uri="{FF2B5EF4-FFF2-40B4-BE49-F238E27FC236}">
                <a16:creationId xmlns:a16="http://schemas.microsoft.com/office/drawing/2014/main" id="{0C4CEE0C-93ED-4725-8B34-B7E3B991A535}"/>
              </a:ext>
            </a:extLst>
          </p:cNvPr>
          <p:cNvSpPr/>
          <p:nvPr/>
        </p:nvSpPr>
        <p:spPr>
          <a:xfrm rot="18900000">
            <a:off x="5364433" y="2513359"/>
            <a:ext cx="3145764" cy="3145764"/>
          </a:xfrm>
          <a:prstGeom prst="roundRect">
            <a:avLst>
              <a:gd name="adj" fmla="val 724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맑은 고딕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1B377E-1902-4ECE-B53A-0AB1C7229FE9}"/>
              </a:ext>
            </a:extLst>
          </p:cNvPr>
          <p:cNvGrpSpPr/>
          <p:nvPr/>
        </p:nvGrpSpPr>
        <p:grpSpPr>
          <a:xfrm>
            <a:off x="5297786" y="2496624"/>
            <a:ext cx="3145764" cy="3145764"/>
            <a:chOff x="3059832" y="2492896"/>
            <a:chExt cx="2886936" cy="2886936"/>
          </a:xfrm>
        </p:grpSpPr>
        <p:sp>
          <p:nvSpPr>
            <p:cNvPr id="5" name="Rounded Rectangle 30">
              <a:extLst>
                <a:ext uri="{FF2B5EF4-FFF2-40B4-BE49-F238E27FC236}">
                  <a16:creationId xmlns:a16="http://schemas.microsoft.com/office/drawing/2014/main" id="{DA615EF3-43BA-4AFA-A4C6-C7E16CDB7276}"/>
                </a:ext>
              </a:extLst>
            </p:cNvPr>
            <p:cNvSpPr/>
            <p:nvPr/>
          </p:nvSpPr>
          <p:spPr>
            <a:xfrm>
              <a:off x="4572000" y="2492896"/>
              <a:ext cx="1374768" cy="1374768"/>
            </a:xfrm>
            <a:prstGeom prst="roundRect">
              <a:avLst>
                <a:gd name="adj" fmla="val 7849"/>
              </a:avLst>
            </a:prstGeom>
            <a:solidFill>
              <a:schemeClr val="bg1">
                <a:lumMod val="65000"/>
              </a:schemeClr>
            </a:solidFill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6" name="Rounded Rectangle 31">
              <a:extLst>
                <a:ext uri="{FF2B5EF4-FFF2-40B4-BE49-F238E27FC236}">
                  <a16:creationId xmlns:a16="http://schemas.microsoft.com/office/drawing/2014/main" id="{D519D155-3A58-4BF6-8241-D9B601996CBC}"/>
                </a:ext>
              </a:extLst>
            </p:cNvPr>
            <p:cNvSpPr/>
            <p:nvPr/>
          </p:nvSpPr>
          <p:spPr>
            <a:xfrm>
              <a:off x="4572000" y="4005064"/>
              <a:ext cx="1374768" cy="1374768"/>
            </a:xfrm>
            <a:prstGeom prst="roundRect">
              <a:avLst>
                <a:gd name="adj" fmla="val 7849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7" name="Rounded Rectangle 32">
              <a:extLst>
                <a:ext uri="{FF2B5EF4-FFF2-40B4-BE49-F238E27FC236}">
                  <a16:creationId xmlns:a16="http://schemas.microsoft.com/office/drawing/2014/main" id="{A86810B7-D83C-4A23-8F77-F8D4EA55D23E}"/>
                </a:ext>
              </a:extLst>
            </p:cNvPr>
            <p:cNvSpPr/>
            <p:nvPr/>
          </p:nvSpPr>
          <p:spPr>
            <a:xfrm>
              <a:off x="3059832" y="2492896"/>
              <a:ext cx="1374768" cy="1374768"/>
            </a:xfrm>
            <a:prstGeom prst="roundRect">
              <a:avLst>
                <a:gd name="adj" fmla="val 7849"/>
              </a:avLst>
            </a:prstGeom>
            <a:solidFill>
              <a:schemeClr val="accent1"/>
            </a:solidFill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8" name="Rounded Rectangle 33">
              <a:extLst>
                <a:ext uri="{FF2B5EF4-FFF2-40B4-BE49-F238E27FC236}">
                  <a16:creationId xmlns:a16="http://schemas.microsoft.com/office/drawing/2014/main" id="{1AEAC356-8C36-4A24-BD4E-ABE865716F2C}"/>
                </a:ext>
              </a:extLst>
            </p:cNvPr>
            <p:cNvSpPr/>
            <p:nvPr/>
          </p:nvSpPr>
          <p:spPr>
            <a:xfrm>
              <a:off x="3059832" y="4005064"/>
              <a:ext cx="1374768" cy="1374768"/>
            </a:xfrm>
            <a:prstGeom prst="roundRect">
              <a:avLst>
                <a:gd name="adj" fmla="val 7849"/>
              </a:avLst>
            </a:prstGeom>
            <a:solidFill>
              <a:schemeClr val="accent2"/>
            </a:solidFill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BC364F-DC51-41E1-B9EC-DDC69EA7DC88}"/>
              </a:ext>
            </a:extLst>
          </p:cNvPr>
          <p:cNvGrpSpPr/>
          <p:nvPr/>
        </p:nvGrpSpPr>
        <p:grpSpPr>
          <a:xfrm>
            <a:off x="8513193" y="2667109"/>
            <a:ext cx="3479383" cy="761891"/>
            <a:chOff x="530960" y="2708920"/>
            <a:chExt cx="2185908" cy="761891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id="{F6AFDE57-EE74-4409-A3EE-FE4CDC10DAEB}"/>
                </a:ext>
              </a:extLst>
            </p:cNvPr>
            <p:cNvSpPr/>
            <p:nvPr/>
          </p:nvSpPr>
          <p:spPr>
            <a:xfrm>
              <a:off x="611560" y="2708920"/>
              <a:ext cx="2052111" cy="409427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29EB42-4BC5-44B8-AFB4-8BB302E3B8CC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D5EC27-0395-4EDE-945A-B19B1D919D3E}"/>
                </a:ext>
              </a:extLst>
            </p:cNvPr>
            <p:cNvSpPr txBox="1"/>
            <p:nvPr/>
          </p:nvSpPr>
          <p:spPr>
            <a:xfrm>
              <a:off x="530960" y="2765802"/>
              <a:ext cx="21859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Helvetica" pitchFamily="2" charset="0"/>
                  <a:cs typeface="Arial" pitchFamily="34" charset="0"/>
                </a:rPr>
                <a:t>Information Protection Legal Terms</a:t>
              </a:r>
              <a:endParaRPr lang="ko-KR" altLang="en-US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E71499-F772-4D0D-AC5C-2A8B6D3BDC69}"/>
              </a:ext>
            </a:extLst>
          </p:cNvPr>
          <p:cNvGrpSpPr/>
          <p:nvPr/>
        </p:nvGrpSpPr>
        <p:grpSpPr>
          <a:xfrm>
            <a:off x="8755998" y="4511258"/>
            <a:ext cx="3394708" cy="761891"/>
            <a:chOff x="395748" y="2708920"/>
            <a:chExt cx="2132711" cy="761891"/>
          </a:xfrm>
        </p:grpSpPr>
        <p:sp>
          <p:nvSpPr>
            <p:cNvPr id="14" name="Rounded Rectangle 45">
              <a:extLst>
                <a:ext uri="{FF2B5EF4-FFF2-40B4-BE49-F238E27FC236}">
                  <a16:creationId xmlns:a16="http://schemas.microsoft.com/office/drawing/2014/main" id="{F3431D64-94A2-4BD7-8AAA-D31F6146DA7A}"/>
                </a:ext>
              </a:extLst>
            </p:cNvPr>
            <p:cNvSpPr/>
            <p:nvPr/>
          </p:nvSpPr>
          <p:spPr>
            <a:xfrm>
              <a:off x="395748" y="2708920"/>
              <a:ext cx="2132711" cy="48489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EBDD50-EF01-4C03-AF26-4CFE4E752590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6380E8-5E2D-4CC1-B6E8-ABD7ACB9DC2C}"/>
                </a:ext>
              </a:extLst>
            </p:cNvPr>
            <p:cNvSpPr txBox="1"/>
            <p:nvPr/>
          </p:nvSpPr>
          <p:spPr>
            <a:xfrm>
              <a:off x="446447" y="2797477"/>
              <a:ext cx="200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Helvetica" pitchFamily="2" charset="0"/>
                  <a:cs typeface="Arial" pitchFamily="34" charset="0"/>
                </a:rPr>
                <a:t>Remain Competitive in Market</a:t>
              </a:r>
              <a:endParaRPr lang="ko-KR" altLang="en-US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C117EF-3B5C-41BF-91D6-2AB073CCD0D1}"/>
              </a:ext>
            </a:extLst>
          </p:cNvPr>
          <p:cNvGrpSpPr/>
          <p:nvPr/>
        </p:nvGrpSpPr>
        <p:grpSpPr>
          <a:xfrm>
            <a:off x="2193392" y="2607853"/>
            <a:ext cx="3042110" cy="761891"/>
            <a:chOff x="500568" y="2708920"/>
            <a:chExt cx="1911192" cy="761891"/>
          </a:xfrm>
        </p:grpSpPr>
        <p:sp>
          <p:nvSpPr>
            <p:cNvPr id="18" name="Rounded Rectangle 51">
              <a:extLst>
                <a:ext uri="{FF2B5EF4-FFF2-40B4-BE49-F238E27FC236}">
                  <a16:creationId xmlns:a16="http://schemas.microsoft.com/office/drawing/2014/main" id="{9F90CD16-3CFE-44D7-8EB8-14B5F1B63278}"/>
                </a:ext>
              </a:extLst>
            </p:cNvPr>
            <p:cNvSpPr/>
            <p:nvPr/>
          </p:nvSpPr>
          <p:spPr>
            <a:xfrm>
              <a:off x="611560" y="2708920"/>
              <a:ext cx="1585884" cy="39717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E02F0B-8C76-401D-91BA-E33235039285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862DD9-5FEB-4C64-9985-34C534EDCE12}"/>
                </a:ext>
              </a:extLst>
            </p:cNvPr>
            <p:cNvSpPr txBox="1"/>
            <p:nvPr/>
          </p:nvSpPr>
          <p:spPr>
            <a:xfrm>
              <a:off x="500568" y="2740287"/>
              <a:ext cx="1881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Helvetica" pitchFamily="2" charset="0"/>
                  <a:cs typeface="Arial" pitchFamily="34" charset="0"/>
                </a:rPr>
                <a:t>Lack of Legal Bounds</a:t>
              </a:r>
              <a:endParaRPr lang="ko-KR" altLang="en-US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993EA4-14B5-4BA6-B68C-53118E1B3281}"/>
              </a:ext>
            </a:extLst>
          </p:cNvPr>
          <p:cNvGrpSpPr/>
          <p:nvPr/>
        </p:nvGrpSpPr>
        <p:grpSpPr>
          <a:xfrm>
            <a:off x="1362536" y="4415633"/>
            <a:ext cx="3694586" cy="761891"/>
            <a:chOff x="539552" y="2708920"/>
            <a:chExt cx="2321108" cy="761891"/>
          </a:xfrm>
        </p:grpSpPr>
        <p:sp>
          <p:nvSpPr>
            <p:cNvPr id="22" name="Rounded Rectangle 56">
              <a:extLst>
                <a:ext uri="{FF2B5EF4-FFF2-40B4-BE49-F238E27FC236}">
                  <a16:creationId xmlns:a16="http://schemas.microsoft.com/office/drawing/2014/main" id="{349AC657-B8FA-48EB-9F6C-4B815FF464E3}"/>
                </a:ext>
              </a:extLst>
            </p:cNvPr>
            <p:cNvSpPr/>
            <p:nvPr/>
          </p:nvSpPr>
          <p:spPr>
            <a:xfrm>
              <a:off x="611560" y="2708920"/>
              <a:ext cx="2249100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916CC8-54EC-4977-9C94-4006C3CC5F45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BA9113-4EE8-47BF-A91D-5CDDCDB9DF1E}"/>
                </a:ext>
              </a:extLst>
            </p:cNvPr>
            <p:cNvSpPr txBox="1"/>
            <p:nvPr/>
          </p:nvSpPr>
          <p:spPr>
            <a:xfrm>
              <a:off x="689358" y="2759771"/>
              <a:ext cx="20863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400" b="1" dirty="0">
                  <a:solidFill>
                    <a:prstClr val="white"/>
                  </a:solidFill>
                  <a:latin typeface="Helvetica" pitchFamily="2" charset="0"/>
                  <a:cs typeface="Arial" pitchFamily="34" charset="0"/>
                </a:rPr>
                <a:t>Leakage of Confidential Information</a:t>
              </a:r>
              <a:endParaRPr lang="ko-KR" altLang="en-US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맑은 고딕"/>
                <a:cs typeface="Arial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A4960C6-4842-E24E-993F-42FE9ECD2B41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30" name="Freeform: Shape 33">
            <a:extLst>
              <a:ext uri="{FF2B5EF4-FFF2-40B4-BE49-F238E27FC236}">
                <a16:creationId xmlns:a16="http://schemas.microsoft.com/office/drawing/2014/main" id="{61F8DF6F-08ED-D344-AE33-CEAE3E25CC23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791490-3A7C-F844-8CED-6726BC91A5DD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32" name="Freeform: Shape 35">
              <a:extLst>
                <a:ext uri="{FF2B5EF4-FFF2-40B4-BE49-F238E27FC236}">
                  <a16:creationId xmlns:a16="http://schemas.microsoft.com/office/drawing/2014/main" id="{E80D06EC-FBA5-4F4A-9A67-A2D11ABD956F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: Shape 36">
              <a:extLst>
                <a:ext uri="{FF2B5EF4-FFF2-40B4-BE49-F238E27FC236}">
                  <a16:creationId xmlns:a16="http://schemas.microsoft.com/office/drawing/2014/main" id="{BADAB500-0372-274E-AB64-40A0D9F6B5C0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B4954DE-D0A1-1441-ABCD-D4D2C1FBFAD1}"/>
              </a:ext>
            </a:extLst>
          </p:cNvPr>
          <p:cNvGrpSpPr/>
          <p:nvPr/>
        </p:nvGrpSpPr>
        <p:grpSpPr>
          <a:xfrm>
            <a:off x="88314" y="169411"/>
            <a:ext cx="1061395" cy="894345"/>
            <a:chOff x="5846465" y="2679076"/>
            <a:chExt cx="4740611" cy="36692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F4D898D-D228-144A-AD40-205EBF55BE8B}"/>
                </a:ext>
              </a:extLst>
            </p:cNvPr>
            <p:cNvGrpSpPr/>
            <p:nvPr/>
          </p:nvGrpSpPr>
          <p:grpSpPr>
            <a:xfrm>
              <a:off x="5846465" y="2679076"/>
              <a:ext cx="4740611" cy="3669269"/>
              <a:chOff x="2625429" y="1447801"/>
              <a:chExt cx="3880811" cy="3003777"/>
            </a:xfrm>
          </p:grpSpPr>
          <p:sp>
            <p:nvSpPr>
              <p:cNvPr id="62" name="Trapezoid 4">
                <a:extLst>
                  <a:ext uri="{FF2B5EF4-FFF2-40B4-BE49-F238E27FC236}">
                    <a16:creationId xmlns:a16="http://schemas.microsoft.com/office/drawing/2014/main" id="{969AA58F-ECFD-BD44-BD2C-3FE27A3076E1}"/>
                  </a:ext>
                </a:extLst>
              </p:cNvPr>
              <p:cNvSpPr/>
              <p:nvPr/>
            </p:nvSpPr>
            <p:spPr>
              <a:xfrm>
                <a:off x="4028512" y="2438234"/>
                <a:ext cx="1080120" cy="2013344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2013344">
                    <a:moveTo>
                      <a:pt x="540060" y="0"/>
                    </a:moveTo>
                    <a:cubicBezTo>
                      <a:pt x="838327" y="0"/>
                      <a:pt x="1080120" y="241793"/>
                      <a:pt x="1080120" y="540060"/>
                    </a:cubicBezTo>
                    <a:cubicBezTo>
                      <a:pt x="1080120" y="749650"/>
                      <a:pt x="960728" y="931355"/>
                      <a:pt x="785154" y="1018748"/>
                    </a:cubicBezTo>
                    <a:lnTo>
                      <a:pt x="972108" y="2013344"/>
                    </a:lnTo>
                    <a:lnTo>
                      <a:pt x="108012" y="2013344"/>
                    </a:lnTo>
                    <a:lnTo>
                      <a:pt x="294966" y="1018748"/>
                    </a:lnTo>
                    <a:cubicBezTo>
                      <a:pt x="119392" y="931355"/>
                      <a:pt x="0" y="749650"/>
                      <a:pt x="0" y="540060"/>
                    </a:cubicBezTo>
                    <a:cubicBezTo>
                      <a:pt x="0" y="241793"/>
                      <a:pt x="241793" y="0"/>
                      <a:pt x="540060" y="0"/>
                    </a:cubicBezTo>
                    <a:close/>
                  </a:path>
                </a:pathLst>
              </a:custGeom>
              <a:solidFill>
                <a:srgbClr val="0680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63500" dist="101600" dir="13500000">
                  <a:prstClr val="black">
                    <a:alpha val="42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3" name="Oval 5">
                <a:extLst>
                  <a:ext uri="{FF2B5EF4-FFF2-40B4-BE49-F238E27FC236}">
                    <a16:creationId xmlns:a16="http://schemas.microsoft.com/office/drawing/2014/main" id="{59D734A4-F034-8C43-B79D-19DC38920D46}"/>
                  </a:ext>
                </a:extLst>
              </p:cNvPr>
              <p:cNvSpPr/>
              <p:nvPr/>
            </p:nvSpPr>
            <p:spPr>
              <a:xfrm rot="20055640" flipH="1">
                <a:off x="5073700" y="200049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rgbClr val="90C22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4" name="Oval 5">
                <a:extLst>
                  <a:ext uri="{FF2B5EF4-FFF2-40B4-BE49-F238E27FC236}">
                    <a16:creationId xmlns:a16="http://schemas.microsoft.com/office/drawing/2014/main" id="{1A28F9D8-1AC3-7548-B8BC-0BF6E4017A73}"/>
                  </a:ext>
                </a:extLst>
              </p:cNvPr>
              <p:cNvSpPr/>
              <p:nvPr/>
            </p:nvSpPr>
            <p:spPr>
              <a:xfrm rot="1544360">
                <a:off x="2637759" y="200049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rgbClr val="07A39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5" name="Oval 5">
                <a:extLst>
                  <a:ext uri="{FF2B5EF4-FFF2-40B4-BE49-F238E27FC236}">
                    <a16:creationId xmlns:a16="http://schemas.microsoft.com/office/drawing/2014/main" id="{32C339D3-24E1-A746-BFA4-8633C2AB7E43}"/>
                  </a:ext>
                </a:extLst>
              </p:cNvPr>
              <p:cNvSpPr/>
              <p:nvPr/>
            </p:nvSpPr>
            <p:spPr>
              <a:xfrm rot="1544360" flipH="1" flipV="1">
                <a:off x="5061370" y="334536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rgbClr val="FBA2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6" name="Oval 5">
                <a:extLst>
                  <a:ext uri="{FF2B5EF4-FFF2-40B4-BE49-F238E27FC236}">
                    <a16:creationId xmlns:a16="http://schemas.microsoft.com/office/drawing/2014/main" id="{942B6271-54B2-7D4A-960F-F918CF7E8AC8}"/>
                  </a:ext>
                </a:extLst>
              </p:cNvPr>
              <p:cNvSpPr/>
              <p:nvPr/>
            </p:nvSpPr>
            <p:spPr>
              <a:xfrm rot="20055640" flipV="1">
                <a:off x="2625429" y="335298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rgbClr val="E6260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845E69-BD18-EF45-AD4E-B498107C676D}"/>
                  </a:ext>
                </a:extLst>
              </p:cNvPr>
              <p:cNvSpPr txBox="1"/>
              <p:nvPr/>
            </p:nvSpPr>
            <p:spPr>
              <a:xfrm>
                <a:off x="2724129" y="195110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Arial Unicode MS"/>
                  <a:cs typeface="Arial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C7A517A-42A4-CF41-BC05-7EEE1E54D626}"/>
                  </a:ext>
                </a:extLst>
              </p:cNvPr>
              <p:cNvSpPr txBox="1"/>
              <p:nvPr/>
            </p:nvSpPr>
            <p:spPr>
              <a:xfrm>
                <a:off x="5868144" y="195110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Arial Unicode MS"/>
                  <a:cs typeface="Arial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68E79BE-B84C-8F40-8FAB-FCCEF2821E1C}"/>
                  </a:ext>
                </a:extLst>
              </p:cNvPr>
              <p:cNvSpPr txBox="1"/>
              <p:nvPr/>
            </p:nvSpPr>
            <p:spPr>
              <a:xfrm>
                <a:off x="5860524" y="363463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Arial Unicode MS"/>
                  <a:cs typeface="Arial" pitchFamily="34" charset="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86511845-32AC-CE4C-8F42-BFA13C5D290C}"/>
                  </a:ext>
                </a:extLst>
              </p:cNvPr>
              <p:cNvSpPr txBox="1"/>
              <p:nvPr/>
            </p:nvSpPr>
            <p:spPr>
              <a:xfrm>
                <a:off x="2707412" y="3640227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Arial Unicode MS"/>
                  <a:cs typeface="Arial" pitchFamily="3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3678C2-B6BB-4B47-800A-8B07014442E4}"/>
                  </a:ext>
                </a:extLst>
              </p:cNvPr>
              <p:cNvSpPr txBox="1"/>
              <p:nvPr/>
            </p:nvSpPr>
            <p:spPr>
              <a:xfrm>
                <a:off x="3466003" y="1447801"/>
                <a:ext cx="2211993" cy="3779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680C3"/>
                  </a:solidFill>
                  <a:effectLst/>
                  <a:uLnTx/>
                  <a:uFillTx/>
                  <a:ea typeface="Arial Unicode MS"/>
                  <a:cs typeface="Arial" pitchFamily="34" charset="0"/>
                </a:endParaRPr>
              </a:p>
            </p:txBody>
          </p:sp>
        </p:grpSp>
        <p:sp>
          <p:nvSpPr>
            <p:cNvPr id="57" name="Block Arc 31">
              <a:extLst>
                <a:ext uri="{FF2B5EF4-FFF2-40B4-BE49-F238E27FC236}">
                  <a16:creationId xmlns:a16="http://schemas.microsoft.com/office/drawing/2014/main" id="{3AF8AA39-7C05-8744-942C-D8D2E60B6640}"/>
                </a:ext>
              </a:extLst>
            </p:cNvPr>
            <p:cNvSpPr/>
            <p:nvPr/>
          </p:nvSpPr>
          <p:spPr>
            <a:xfrm>
              <a:off x="7953298" y="4194011"/>
              <a:ext cx="577441" cy="639401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8" name="Block Arc 31">
              <a:extLst>
                <a:ext uri="{FF2B5EF4-FFF2-40B4-BE49-F238E27FC236}">
                  <a16:creationId xmlns:a16="http://schemas.microsoft.com/office/drawing/2014/main" id="{731123B0-54BD-9E42-AA0C-460265F5735E}"/>
                </a:ext>
              </a:extLst>
            </p:cNvPr>
            <p:cNvSpPr/>
            <p:nvPr/>
          </p:nvSpPr>
          <p:spPr>
            <a:xfrm rot="3516729">
              <a:off x="10031009" y="3391565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9" name="Block Arc 31">
              <a:extLst>
                <a:ext uri="{FF2B5EF4-FFF2-40B4-BE49-F238E27FC236}">
                  <a16:creationId xmlns:a16="http://schemas.microsoft.com/office/drawing/2014/main" id="{DB7A7530-D2EE-754B-AAEB-6EA084459906}"/>
                </a:ext>
              </a:extLst>
            </p:cNvPr>
            <p:cNvSpPr/>
            <p:nvPr/>
          </p:nvSpPr>
          <p:spPr>
            <a:xfrm rot="6912234">
              <a:off x="9960201" y="5412170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0" name="Block Arc 31">
              <a:extLst>
                <a:ext uri="{FF2B5EF4-FFF2-40B4-BE49-F238E27FC236}">
                  <a16:creationId xmlns:a16="http://schemas.microsoft.com/office/drawing/2014/main" id="{F70597EF-14BD-FB44-A8A1-18469B0BEDEF}"/>
                </a:ext>
              </a:extLst>
            </p:cNvPr>
            <p:cNvSpPr/>
            <p:nvPr/>
          </p:nvSpPr>
          <p:spPr>
            <a:xfrm rot="17824760">
              <a:off x="6099202" y="3303327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1" name="Block Arc 31">
              <a:extLst>
                <a:ext uri="{FF2B5EF4-FFF2-40B4-BE49-F238E27FC236}">
                  <a16:creationId xmlns:a16="http://schemas.microsoft.com/office/drawing/2014/main" id="{4C849750-2329-5C4B-BC47-41D19DA56608}"/>
                </a:ext>
              </a:extLst>
            </p:cNvPr>
            <p:cNvSpPr/>
            <p:nvPr/>
          </p:nvSpPr>
          <p:spPr>
            <a:xfrm rot="14773026">
              <a:off x="6085383" y="5408811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C35D2076-CB2F-FC4D-8BB9-55D2EB0C4279}"/>
              </a:ext>
            </a:extLst>
          </p:cNvPr>
          <p:cNvSpPr/>
          <p:nvPr/>
        </p:nvSpPr>
        <p:spPr>
          <a:xfrm>
            <a:off x="1802983" y="339242"/>
            <a:ext cx="468120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1.2. Confidentiality</a:t>
            </a:r>
          </a:p>
        </p:txBody>
      </p:sp>
      <p:grpSp>
        <p:nvGrpSpPr>
          <p:cNvPr id="73" name="Graphic 21">
            <a:extLst>
              <a:ext uri="{FF2B5EF4-FFF2-40B4-BE49-F238E27FC236}">
                <a16:creationId xmlns:a16="http://schemas.microsoft.com/office/drawing/2014/main" id="{3E2BD4B2-3581-3F40-A374-598AA84A05BF}"/>
              </a:ext>
            </a:extLst>
          </p:cNvPr>
          <p:cNvGrpSpPr/>
          <p:nvPr/>
        </p:nvGrpSpPr>
        <p:grpSpPr>
          <a:xfrm>
            <a:off x="5634450" y="4340565"/>
            <a:ext cx="890677" cy="1143496"/>
            <a:chOff x="3425127" y="0"/>
            <a:chExt cx="5341746" cy="6858000"/>
          </a:xfrm>
        </p:grpSpPr>
        <p:sp>
          <p:nvSpPr>
            <p:cNvPr id="74" name="Freeform: Shape 66">
              <a:extLst>
                <a:ext uri="{FF2B5EF4-FFF2-40B4-BE49-F238E27FC236}">
                  <a16:creationId xmlns:a16="http://schemas.microsoft.com/office/drawing/2014/main" id="{0B40BD20-3295-C94F-992B-EF6633689C40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noFill/>
            <a:ln w="3175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5" name="Freeform: Shape 67">
              <a:extLst>
                <a:ext uri="{FF2B5EF4-FFF2-40B4-BE49-F238E27FC236}">
                  <a16:creationId xmlns:a16="http://schemas.microsoft.com/office/drawing/2014/main" id="{A086CAE4-7FB7-234B-B55B-B58B1021FBA4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6" name="Freeform: Shape 68">
              <a:extLst>
                <a:ext uri="{FF2B5EF4-FFF2-40B4-BE49-F238E27FC236}">
                  <a16:creationId xmlns:a16="http://schemas.microsoft.com/office/drawing/2014/main" id="{D3D41B8E-4EFB-1744-A50B-C61A4BF24450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7" name="Freeform: Shape 69">
              <a:extLst>
                <a:ext uri="{FF2B5EF4-FFF2-40B4-BE49-F238E27FC236}">
                  <a16:creationId xmlns:a16="http://schemas.microsoft.com/office/drawing/2014/main" id="{597C1FCC-7B14-E64C-8F6F-CD142E3AAA1C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solidFill>
              <a:srgbClr val="FFFFFF"/>
            </a:solidFill>
            <a:ln w="870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8" name="Freeform: Shape 70">
              <a:extLst>
                <a:ext uri="{FF2B5EF4-FFF2-40B4-BE49-F238E27FC236}">
                  <a16:creationId xmlns:a16="http://schemas.microsoft.com/office/drawing/2014/main" id="{6A6FD845-E8C4-5A41-B969-706F4A86A4C1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accent1"/>
            </a:solidFill>
            <a:ln w="8701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pic>
        <p:nvPicPr>
          <p:cNvPr id="7172" name="Picture 4" descr="Agreement, binding, contract, document, legal icon - Download on Iconfinder">
            <a:extLst>
              <a:ext uri="{FF2B5EF4-FFF2-40B4-BE49-F238E27FC236}">
                <a16:creationId xmlns:a16="http://schemas.microsoft.com/office/drawing/2014/main" id="{45659F52-7ABE-494F-ABBB-78419EF9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439" y="2772398"/>
            <a:ext cx="1049867" cy="10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Agreement, binding, contract, document, legal icon - Download on Iconfinder">
            <a:extLst>
              <a:ext uri="{FF2B5EF4-FFF2-40B4-BE49-F238E27FC236}">
                <a16:creationId xmlns:a16="http://schemas.microsoft.com/office/drawing/2014/main" id="{38555994-C80C-354D-9B2E-589FE87D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060" y="2782589"/>
            <a:ext cx="1049867" cy="10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L-shape 26">
            <a:extLst>
              <a:ext uri="{FF2B5EF4-FFF2-40B4-BE49-F238E27FC236}">
                <a16:creationId xmlns:a16="http://schemas.microsoft.com/office/drawing/2014/main" id="{5A2B9E6D-49D3-794F-93BB-D312E86628A3}"/>
              </a:ext>
            </a:extLst>
          </p:cNvPr>
          <p:cNvSpPr/>
          <p:nvPr/>
        </p:nvSpPr>
        <p:spPr>
          <a:xfrm rot="18678604">
            <a:off x="7859899" y="3624403"/>
            <a:ext cx="507050" cy="217372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168" name="Multiply 7167">
            <a:extLst>
              <a:ext uri="{FF2B5EF4-FFF2-40B4-BE49-F238E27FC236}">
                <a16:creationId xmlns:a16="http://schemas.microsoft.com/office/drawing/2014/main" id="{885F4194-C273-B448-8C46-61AA5FF7C179}"/>
              </a:ext>
            </a:extLst>
          </p:cNvPr>
          <p:cNvSpPr/>
          <p:nvPr/>
        </p:nvSpPr>
        <p:spPr>
          <a:xfrm>
            <a:off x="6154340" y="3494186"/>
            <a:ext cx="653755" cy="592055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7174" name="Picture 6" descr="Free Market Share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DF935299-5538-274A-A089-D528B623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205" y="4363978"/>
            <a:ext cx="990285" cy="99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9" name="TextBox 7168">
            <a:extLst>
              <a:ext uri="{FF2B5EF4-FFF2-40B4-BE49-F238E27FC236}">
                <a16:creationId xmlns:a16="http://schemas.microsoft.com/office/drawing/2014/main" id="{901D629B-F1B2-1248-B149-B783D2E57432}"/>
              </a:ext>
            </a:extLst>
          </p:cNvPr>
          <p:cNvSpPr txBox="1"/>
          <p:nvPr/>
        </p:nvSpPr>
        <p:spPr>
          <a:xfrm>
            <a:off x="1925151" y="1380175"/>
            <a:ext cx="2672616" cy="5078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latin typeface="Helvetica" pitchFamily="2" charset="0"/>
              </a:rPr>
              <a:t>Outsourcing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20A3884-17BD-8043-B083-75DB248F3BD4}"/>
              </a:ext>
            </a:extLst>
          </p:cNvPr>
          <p:cNvSpPr txBox="1"/>
          <p:nvPr/>
        </p:nvSpPr>
        <p:spPr>
          <a:xfrm>
            <a:off x="8458093" y="1059508"/>
            <a:ext cx="3394708" cy="8617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Helvetica" pitchFamily="2" charset="0"/>
              </a:rPr>
              <a:t>In-house Manufacturing</a:t>
            </a:r>
          </a:p>
        </p:txBody>
      </p:sp>
      <p:sp>
        <p:nvSpPr>
          <p:cNvPr id="7171" name="Curved Up Arrow 7170">
            <a:extLst>
              <a:ext uri="{FF2B5EF4-FFF2-40B4-BE49-F238E27FC236}">
                <a16:creationId xmlns:a16="http://schemas.microsoft.com/office/drawing/2014/main" id="{B7AB2BD2-A371-9043-AE12-7D57B9D8CE95}"/>
              </a:ext>
            </a:extLst>
          </p:cNvPr>
          <p:cNvSpPr/>
          <p:nvPr/>
        </p:nvSpPr>
        <p:spPr>
          <a:xfrm rot="16200000" flipH="1" flipV="1">
            <a:off x="2877555" y="3434028"/>
            <a:ext cx="1311254" cy="54344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7" name="Curved Up Arrow 86">
            <a:extLst>
              <a:ext uri="{FF2B5EF4-FFF2-40B4-BE49-F238E27FC236}">
                <a16:creationId xmlns:a16="http://schemas.microsoft.com/office/drawing/2014/main" id="{853D7F9B-F855-B946-8BC2-B4726E00C9E2}"/>
              </a:ext>
            </a:extLst>
          </p:cNvPr>
          <p:cNvSpPr/>
          <p:nvPr/>
        </p:nvSpPr>
        <p:spPr>
          <a:xfrm rot="5400000" flipV="1">
            <a:off x="10178012" y="3532546"/>
            <a:ext cx="1311254" cy="54344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52CB22D-888C-6A45-BC8F-0C27BF21A6CB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60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B4839D-C877-724D-A8F3-9175BB13B55F}"/>
              </a:ext>
            </a:extLst>
          </p:cNvPr>
          <p:cNvGrpSpPr/>
          <p:nvPr/>
        </p:nvGrpSpPr>
        <p:grpSpPr>
          <a:xfrm flipH="1">
            <a:off x="4058028" y="5434741"/>
            <a:ext cx="3628743" cy="1181863"/>
            <a:chOff x="342804" y="1541415"/>
            <a:chExt cx="9509699" cy="3097260"/>
          </a:xfrm>
        </p:grpSpPr>
        <p:sp>
          <p:nvSpPr>
            <p:cNvPr id="4" name="Freeform: Shape 60">
              <a:extLst>
                <a:ext uri="{FF2B5EF4-FFF2-40B4-BE49-F238E27FC236}">
                  <a16:creationId xmlns:a16="http://schemas.microsoft.com/office/drawing/2014/main" id="{76E6C688-6982-B940-A539-C35F8BEEEF03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5" name="Freeform: Shape 61">
              <a:extLst>
                <a:ext uri="{FF2B5EF4-FFF2-40B4-BE49-F238E27FC236}">
                  <a16:creationId xmlns:a16="http://schemas.microsoft.com/office/drawing/2014/main" id="{A29A64DE-1B23-BB4F-9DDF-038EF2A8D380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6" name="Freeform: Shape 62">
              <a:extLst>
                <a:ext uri="{FF2B5EF4-FFF2-40B4-BE49-F238E27FC236}">
                  <a16:creationId xmlns:a16="http://schemas.microsoft.com/office/drawing/2014/main" id="{BAF1850B-F783-2B41-9E6B-9CEDA7B07AF9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7" name="Freeform: Shape 63">
              <a:extLst>
                <a:ext uri="{FF2B5EF4-FFF2-40B4-BE49-F238E27FC236}">
                  <a16:creationId xmlns:a16="http://schemas.microsoft.com/office/drawing/2014/main" id="{058A0647-F690-254E-AAF8-18F28F6A78C6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8" name="Freeform: Shape 64">
              <a:extLst>
                <a:ext uri="{FF2B5EF4-FFF2-40B4-BE49-F238E27FC236}">
                  <a16:creationId xmlns:a16="http://schemas.microsoft.com/office/drawing/2014/main" id="{091E8611-51C1-F74D-8329-609D7C7DCF9D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9" name="Freeform: Shape 65">
              <a:extLst>
                <a:ext uri="{FF2B5EF4-FFF2-40B4-BE49-F238E27FC236}">
                  <a16:creationId xmlns:a16="http://schemas.microsoft.com/office/drawing/2014/main" id="{835C52CB-DC37-E945-AB17-50D1D42A0BCD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0" name="Freeform: Shape 66">
              <a:extLst>
                <a:ext uri="{FF2B5EF4-FFF2-40B4-BE49-F238E27FC236}">
                  <a16:creationId xmlns:a16="http://schemas.microsoft.com/office/drawing/2014/main" id="{B0F70C56-6661-C34A-A3D7-DCC39F649A74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1" name="Freeform: Shape 67">
              <a:extLst>
                <a:ext uri="{FF2B5EF4-FFF2-40B4-BE49-F238E27FC236}">
                  <a16:creationId xmlns:a16="http://schemas.microsoft.com/office/drawing/2014/main" id="{E709F371-739D-F14B-8747-9D7D8E38BCF1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2" name="Freeform: Shape 68">
              <a:extLst>
                <a:ext uri="{FF2B5EF4-FFF2-40B4-BE49-F238E27FC236}">
                  <a16:creationId xmlns:a16="http://schemas.microsoft.com/office/drawing/2014/main" id="{80CAF0D7-2CC6-8D42-AD12-4B8331D1AD56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3" name="Freeform: Shape 70">
              <a:extLst>
                <a:ext uri="{FF2B5EF4-FFF2-40B4-BE49-F238E27FC236}">
                  <a16:creationId xmlns:a16="http://schemas.microsoft.com/office/drawing/2014/main" id="{59488B19-6718-C546-A4F8-4B2E640576B7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4" name="Freeform: Shape 78">
              <a:extLst>
                <a:ext uri="{FF2B5EF4-FFF2-40B4-BE49-F238E27FC236}">
                  <a16:creationId xmlns:a16="http://schemas.microsoft.com/office/drawing/2014/main" id="{89775E8D-3C79-3A46-A0C8-7C7A2F668037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15" name="Freeform: Shape 72">
              <a:extLst>
                <a:ext uri="{FF2B5EF4-FFF2-40B4-BE49-F238E27FC236}">
                  <a16:creationId xmlns:a16="http://schemas.microsoft.com/office/drawing/2014/main" id="{A15E78BD-C997-B941-AE26-FB4743F93EB9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4D03763-786D-ED45-B571-73F04D5E7818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17" name="Freeform: Shape 73">
                <a:extLst>
                  <a:ext uri="{FF2B5EF4-FFF2-40B4-BE49-F238E27FC236}">
                    <a16:creationId xmlns:a16="http://schemas.microsoft.com/office/drawing/2014/main" id="{08648570-0CE9-4145-A806-5F8C51FAE757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8" name="Freeform: Shape 74">
                <a:extLst>
                  <a:ext uri="{FF2B5EF4-FFF2-40B4-BE49-F238E27FC236}">
                    <a16:creationId xmlns:a16="http://schemas.microsoft.com/office/drawing/2014/main" id="{D170C797-0A5B-314B-92ED-00B030FBBBE2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9" name="Freeform: Shape 75">
                <a:extLst>
                  <a:ext uri="{FF2B5EF4-FFF2-40B4-BE49-F238E27FC236}">
                    <a16:creationId xmlns:a16="http://schemas.microsoft.com/office/drawing/2014/main" id="{EC846272-1684-7A42-9641-B8AD6448BB7A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0" name="Freeform: Shape 76">
                <a:extLst>
                  <a:ext uri="{FF2B5EF4-FFF2-40B4-BE49-F238E27FC236}">
                    <a16:creationId xmlns:a16="http://schemas.microsoft.com/office/drawing/2014/main" id="{03F045DE-D90C-A64D-99C4-5AF2B8213BF8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1" name="Freeform: Shape 77">
                <a:extLst>
                  <a:ext uri="{FF2B5EF4-FFF2-40B4-BE49-F238E27FC236}">
                    <a16:creationId xmlns:a16="http://schemas.microsoft.com/office/drawing/2014/main" id="{2E10B249-873F-EC40-9C98-FF124526D2EC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85217B-B3FA-F140-891B-6FFC8DA7B7CF}"/>
              </a:ext>
            </a:extLst>
          </p:cNvPr>
          <p:cNvSpPr/>
          <p:nvPr/>
        </p:nvSpPr>
        <p:spPr>
          <a:xfrm>
            <a:off x="23424" y="6616604"/>
            <a:ext cx="12192000" cy="298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58">
            <a:extLst>
              <a:ext uri="{FF2B5EF4-FFF2-40B4-BE49-F238E27FC236}">
                <a16:creationId xmlns:a16="http://schemas.microsoft.com/office/drawing/2014/main" id="{5BDD5D56-176D-054D-BA81-C89C92C88AC4}"/>
              </a:ext>
            </a:extLst>
          </p:cNvPr>
          <p:cNvSpPr/>
          <p:nvPr/>
        </p:nvSpPr>
        <p:spPr>
          <a:xfrm rot="956521">
            <a:off x="2178900" y="1370785"/>
            <a:ext cx="1871145" cy="593279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  <a:latin typeface="Helvetica" pitchFamily="2" charset="0"/>
            </a:endParaRPr>
          </a:p>
        </p:txBody>
      </p:sp>
      <p:sp>
        <p:nvSpPr>
          <p:cNvPr id="24" name="Freeform: Shape 578">
            <a:extLst>
              <a:ext uri="{FF2B5EF4-FFF2-40B4-BE49-F238E27FC236}">
                <a16:creationId xmlns:a16="http://schemas.microsoft.com/office/drawing/2014/main" id="{6183CB97-748D-F849-A43C-F7CBCD7A6EDA}"/>
              </a:ext>
            </a:extLst>
          </p:cNvPr>
          <p:cNvSpPr/>
          <p:nvPr/>
        </p:nvSpPr>
        <p:spPr>
          <a:xfrm>
            <a:off x="6789506" y="6141599"/>
            <a:ext cx="1774810" cy="578047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25" name="Freeform: Shape 577">
            <a:extLst>
              <a:ext uri="{FF2B5EF4-FFF2-40B4-BE49-F238E27FC236}">
                <a16:creationId xmlns:a16="http://schemas.microsoft.com/office/drawing/2014/main" id="{2C3E82A0-A837-0747-BC26-6D1154B015E7}"/>
              </a:ext>
            </a:extLst>
          </p:cNvPr>
          <p:cNvSpPr/>
          <p:nvPr/>
        </p:nvSpPr>
        <p:spPr>
          <a:xfrm>
            <a:off x="9377338" y="6480238"/>
            <a:ext cx="908023" cy="377762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26" name="Freeform: Shape 579">
            <a:extLst>
              <a:ext uri="{FF2B5EF4-FFF2-40B4-BE49-F238E27FC236}">
                <a16:creationId xmlns:a16="http://schemas.microsoft.com/office/drawing/2014/main" id="{ACC99D60-382A-8A44-A160-C5EC1446D4FE}"/>
              </a:ext>
            </a:extLst>
          </p:cNvPr>
          <p:cNvSpPr/>
          <p:nvPr/>
        </p:nvSpPr>
        <p:spPr>
          <a:xfrm flipH="1">
            <a:off x="10919503" y="6294083"/>
            <a:ext cx="1218348" cy="396810"/>
          </a:xfrm>
          <a:custGeom>
            <a:avLst/>
            <a:gdLst>
              <a:gd name="connsiteX0" fmla="*/ 3561198 w 3628742"/>
              <a:gd name="connsiteY0" fmla="*/ 913032 h 1181863"/>
              <a:gd name="connsiteX1" fmla="*/ 3560779 w 3628742"/>
              <a:gd name="connsiteY1" fmla="*/ 958099 h 1181863"/>
              <a:gd name="connsiteX2" fmla="*/ 3565327 w 3628742"/>
              <a:gd name="connsiteY2" fmla="*/ 958938 h 1181863"/>
              <a:gd name="connsiteX3" fmla="*/ 3565327 w 3628742"/>
              <a:gd name="connsiteY3" fmla="*/ 914145 h 1181863"/>
              <a:gd name="connsiteX4" fmla="*/ 3476334 w 3628742"/>
              <a:gd name="connsiteY4" fmla="*/ 904646 h 1181863"/>
              <a:gd name="connsiteX5" fmla="*/ 3461550 w 3628742"/>
              <a:gd name="connsiteY5" fmla="*/ 919431 h 1181863"/>
              <a:gd name="connsiteX6" fmla="*/ 3461550 w 3628742"/>
              <a:gd name="connsiteY6" fmla="*/ 935637 h 1181863"/>
              <a:gd name="connsiteX7" fmla="*/ 3476334 w 3628742"/>
              <a:gd name="connsiteY7" fmla="*/ 950422 h 1181863"/>
              <a:gd name="connsiteX8" fmla="*/ 3525808 w 3628742"/>
              <a:gd name="connsiteY8" fmla="*/ 950422 h 1181863"/>
              <a:gd name="connsiteX9" fmla="*/ 3540592 w 3628742"/>
              <a:gd name="connsiteY9" fmla="*/ 935637 h 1181863"/>
              <a:gd name="connsiteX10" fmla="*/ 3540592 w 3628742"/>
              <a:gd name="connsiteY10" fmla="*/ 919431 h 1181863"/>
              <a:gd name="connsiteX11" fmla="*/ 3525808 w 3628742"/>
              <a:gd name="connsiteY11" fmla="*/ 904646 h 1181863"/>
              <a:gd name="connsiteX12" fmla="*/ 3296422 w 3628742"/>
              <a:gd name="connsiteY12" fmla="*/ 859789 h 1181863"/>
              <a:gd name="connsiteX13" fmla="*/ 3288830 w 3628742"/>
              <a:gd name="connsiteY13" fmla="*/ 862993 h 1181863"/>
              <a:gd name="connsiteX14" fmla="*/ 3296992 w 3628742"/>
              <a:gd name="connsiteY14" fmla="*/ 863926 h 1181863"/>
              <a:gd name="connsiteX15" fmla="*/ 1813033 w 3628742"/>
              <a:gd name="connsiteY15" fmla="*/ 1628 h 1181863"/>
              <a:gd name="connsiteX16" fmla="*/ 1820425 w 3628742"/>
              <a:gd name="connsiteY16" fmla="*/ 3050 h 1181863"/>
              <a:gd name="connsiteX17" fmla="*/ 1830661 w 3628742"/>
              <a:gd name="connsiteY17" fmla="*/ 35747 h 1181863"/>
              <a:gd name="connsiteX18" fmla="*/ 1833504 w 3628742"/>
              <a:gd name="connsiteY18" fmla="*/ 56503 h 1181863"/>
              <a:gd name="connsiteX19" fmla="*/ 1832367 w 3628742"/>
              <a:gd name="connsiteY19" fmla="*/ 63611 h 1181863"/>
              <a:gd name="connsiteX20" fmla="*/ 1833160 w 3628742"/>
              <a:gd name="connsiteY20" fmla="*/ 303599 h 1181863"/>
              <a:gd name="connsiteX21" fmla="*/ 1833194 w 3628742"/>
              <a:gd name="connsiteY21" fmla="*/ 324620 h 1181863"/>
              <a:gd name="connsiteX22" fmla="*/ 1889339 w 3628742"/>
              <a:gd name="connsiteY22" fmla="*/ 345875 h 1181863"/>
              <a:gd name="connsiteX23" fmla="*/ 1937283 w 3628742"/>
              <a:gd name="connsiteY23" fmla="*/ 384615 h 1181863"/>
              <a:gd name="connsiteX24" fmla="*/ 1970550 w 3628742"/>
              <a:gd name="connsiteY24" fmla="*/ 474178 h 1181863"/>
              <a:gd name="connsiteX25" fmla="*/ 1977658 w 3628742"/>
              <a:gd name="connsiteY25" fmla="*/ 493512 h 1181863"/>
              <a:gd name="connsiteX26" fmla="*/ 2013198 w 3628742"/>
              <a:gd name="connsiteY26" fmla="*/ 548386 h 1181863"/>
              <a:gd name="connsiteX27" fmla="*/ 2030258 w 3628742"/>
              <a:gd name="connsiteY27" fmla="*/ 561465 h 1181863"/>
              <a:gd name="connsiteX28" fmla="*/ 2188058 w 3628742"/>
              <a:gd name="connsiteY28" fmla="*/ 578240 h 1181863"/>
              <a:gd name="connsiteX29" fmla="*/ 2198862 w 3628742"/>
              <a:gd name="connsiteY29" fmla="*/ 591035 h 1181863"/>
              <a:gd name="connsiteX30" fmla="*/ 2193745 w 3628742"/>
              <a:gd name="connsiteY30" fmla="*/ 735472 h 1181863"/>
              <a:gd name="connsiteX31" fmla="*/ 2228718 w 3628742"/>
              <a:gd name="connsiteY31" fmla="*/ 740408 h 1181863"/>
              <a:gd name="connsiteX32" fmla="*/ 2242079 w 3628742"/>
              <a:gd name="connsiteY32" fmla="*/ 668655 h 1181863"/>
              <a:gd name="connsiteX33" fmla="*/ 2303777 w 3628742"/>
              <a:gd name="connsiteY33" fmla="*/ 345093 h 1181863"/>
              <a:gd name="connsiteX34" fmla="*/ 2318562 w 3628742"/>
              <a:gd name="connsiteY34" fmla="*/ 333720 h 1181863"/>
              <a:gd name="connsiteX35" fmla="*/ 2357230 w 3628742"/>
              <a:gd name="connsiteY35" fmla="*/ 333920 h 1181863"/>
              <a:gd name="connsiteX36" fmla="*/ 2409263 w 3628742"/>
              <a:gd name="connsiteY36" fmla="*/ 334029 h 1181863"/>
              <a:gd name="connsiteX37" fmla="*/ 2409262 w 3628742"/>
              <a:gd name="connsiteY37" fmla="*/ 334005 h 1181863"/>
              <a:gd name="connsiteX38" fmla="*/ 2409831 w 3628742"/>
              <a:gd name="connsiteY38" fmla="*/ 217716 h 1181863"/>
              <a:gd name="connsiteX39" fmla="*/ 2399880 w 3628742"/>
              <a:gd name="connsiteY39" fmla="*/ 208618 h 1181863"/>
              <a:gd name="connsiteX40" fmla="*/ 2379977 w 3628742"/>
              <a:gd name="connsiteY40" fmla="*/ 208618 h 1181863"/>
              <a:gd name="connsiteX41" fmla="*/ 2375428 w 3628742"/>
              <a:gd name="connsiteY41" fmla="*/ 204353 h 1181863"/>
              <a:gd name="connsiteX42" fmla="*/ 2380262 w 3628742"/>
              <a:gd name="connsiteY42" fmla="*/ 200941 h 1181863"/>
              <a:gd name="connsiteX43" fmla="*/ 2393056 w 3628742"/>
              <a:gd name="connsiteY43" fmla="*/ 200941 h 1181863"/>
              <a:gd name="connsiteX44" fmla="*/ 2410115 w 3628742"/>
              <a:gd name="connsiteY44" fmla="*/ 184166 h 1181863"/>
              <a:gd name="connsiteX45" fmla="*/ 2392772 w 3628742"/>
              <a:gd name="connsiteY45" fmla="*/ 167675 h 1181863"/>
              <a:gd name="connsiteX46" fmla="*/ 2381399 w 3628742"/>
              <a:gd name="connsiteY46" fmla="*/ 167675 h 1181863"/>
              <a:gd name="connsiteX47" fmla="*/ 2375712 w 3628742"/>
              <a:gd name="connsiteY47" fmla="*/ 163410 h 1181863"/>
              <a:gd name="connsiteX48" fmla="*/ 2381399 w 3628742"/>
              <a:gd name="connsiteY48" fmla="*/ 160567 h 1181863"/>
              <a:gd name="connsiteX49" fmla="*/ 2384242 w 3628742"/>
              <a:gd name="connsiteY49" fmla="*/ 160567 h 1181863"/>
              <a:gd name="connsiteX50" fmla="*/ 2409547 w 3628742"/>
              <a:gd name="connsiteY50" fmla="*/ 134409 h 1181863"/>
              <a:gd name="connsiteX51" fmla="*/ 2409547 w 3628742"/>
              <a:gd name="connsiteY51" fmla="*/ 120193 h 1181863"/>
              <a:gd name="connsiteX52" fmla="*/ 2418361 w 3628742"/>
              <a:gd name="connsiteY52" fmla="*/ 105977 h 1181863"/>
              <a:gd name="connsiteX53" fmla="*/ 2426322 w 3628742"/>
              <a:gd name="connsiteY53" fmla="*/ 121046 h 1181863"/>
              <a:gd name="connsiteX54" fmla="*/ 2427175 w 3628742"/>
              <a:gd name="connsiteY54" fmla="*/ 334005 h 1181863"/>
              <a:gd name="connsiteX55" fmla="*/ 2427174 w 3628742"/>
              <a:gd name="connsiteY55" fmla="*/ 334032 h 1181863"/>
              <a:gd name="connsiteX56" fmla="*/ 2471458 w 3628742"/>
              <a:gd name="connsiteY56" fmla="*/ 334000 h 1181863"/>
              <a:gd name="connsiteX57" fmla="*/ 2508207 w 3628742"/>
              <a:gd name="connsiteY57" fmla="*/ 333720 h 1181863"/>
              <a:gd name="connsiteX58" fmla="*/ 2520717 w 3628742"/>
              <a:gd name="connsiteY58" fmla="*/ 344525 h 1181863"/>
              <a:gd name="connsiteX59" fmla="*/ 2564376 w 3628742"/>
              <a:gd name="connsiteY59" fmla="*/ 666079 h 1181863"/>
              <a:gd name="connsiteX60" fmla="*/ 2567236 w 3628742"/>
              <a:gd name="connsiteY60" fmla="*/ 687012 h 1181863"/>
              <a:gd name="connsiteX61" fmla="*/ 2673016 w 3628742"/>
              <a:gd name="connsiteY61" fmla="*/ 699053 h 1181863"/>
              <a:gd name="connsiteX62" fmla="*/ 2662495 w 3628742"/>
              <a:gd name="connsiteY62" fmla="*/ 791473 h 1181863"/>
              <a:gd name="connsiteX63" fmla="*/ 2670280 w 3628742"/>
              <a:gd name="connsiteY63" fmla="*/ 792369 h 1181863"/>
              <a:gd name="connsiteX64" fmla="*/ 2680813 w 3628742"/>
              <a:gd name="connsiteY64" fmla="*/ 699837 h 1181863"/>
              <a:gd name="connsiteX65" fmla="*/ 2873764 w 3628742"/>
              <a:gd name="connsiteY65" fmla="*/ 721801 h 1181863"/>
              <a:gd name="connsiteX66" fmla="*/ 2863223 w 3628742"/>
              <a:gd name="connsiteY66" fmla="*/ 814408 h 1181863"/>
              <a:gd name="connsiteX67" fmla="*/ 2871007 w 3628742"/>
              <a:gd name="connsiteY67" fmla="*/ 815296 h 1181863"/>
              <a:gd name="connsiteX68" fmla="*/ 2881528 w 3628742"/>
              <a:gd name="connsiteY68" fmla="*/ 722864 h 1181863"/>
              <a:gd name="connsiteX69" fmla="*/ 3007367 w 3628742"/>
              <a:gd name="connsiteY69" fmla="*/ 737188 h 1181863"/>
              <a:gd name="connsiteX70" fmla="*/ 3015727 w 3628742"/>
              <a:gd name="connsiteY70" fmla="*/ 691971 h 1181863"/>
              <a:gd name="connsiteX71" fmla="*/ 3066053 w 3628742"/>
              <a:gd name="connsiteY71" fmla="*/ 429538 h 1181863"/>
              <a:gd name="connsiteX72" fmla="*/ 3078847 w 3628742"/>
              <a:gd name="connsiteY72" fmla="*/ 419302 h 1181863"/>
              <a:gd name="connsiteX73" fmla="*/ 3118381 w 3628742"/>
              <a:gd name="connsiteY73" fmla="*/ 419502 h 1181863"/>
              <a:gd name="connsiteX74" fmla="*/ 3174106 w 3628742"/>
              <a:gd name="connsiteY74" fmla="*/ 419617 h 1181863"/>
              <a:gd name="connsiteX75" fmla="*/ 3174096 w 3628742"/>
              <a:gd name="connsiteY75" fmla="*/ 419302 h 1181863"/>
              <a:gd name="connsiteX76" fmla="*/ 3174380 w 3628742"/>
              <a:gd name="connsiteY76" fmla="*/ 183597 h 1181863"/>
              <a:gd name="connsiteX77" fmla="*/ 3181772 w 3628742"/>
              <a:gd name="connsiteY77" fmla="*/ 172224 h 1181863"/>
              <a:gd name="connsiteX78" fmla="*/ 3192008 w 3628742"/>
              <a:gd name="connsiteY78" fmla="*/ 182459 h 1181863"/>
              <a:gd name="connsiteX79" fmla="*/ 3191723 w 3628742"/>
              <a:gd name="connsiteY79" fmla="*/ 308984 h 1181863"/>
              <a:gd name="connsiteX80" fmla="*/ 3192292 w 3628742"/>
              <a:gd name="connsiteY80" fmla="*/ 419302 h 1181863"/>
              <a:gd name="connsiteX81" fmla="*/ 3192287 w 3628742"/>
              <a:gd name="connsiteY81" fmla="*/ 419611 h 1181863"/>
              <a:gd name="connsiteX82" fmla="*/ 3233702 w 3628742"/>
              <a:gd name="connsiteY82" fmla="*/ 419582 h 1181863"/>
              <a:gd name="connsiteX83" fmla="*/ 3270198 w 3628742"/>
              <a:gd name="connsiteY83" fmla="*/ 419302 h 1181863"/>
              <a:gd name="connsiteX84" fmla="*/ 3282708 w 3628742"/>
              <a:gd name="connsiteY84" fmla="*/ 430107 h 1181863"/>
              <a:gd name="connsiteX85" fmla="*/ 3336161 w 3628742"/>
              <a:gd name="connsiteY85" fmla="*/ 820486 h 1181863"/>
              <a:gd name="connsiteX86" fmla="*/ 3340711 w 3628742"/>
              <a:gd name="connsiteY86" fmla="*/ 853325 h 1181863"/>
              <a:gd name="connsiteX87" fmla="*/ 3342890 w 3628742"/>
              <a:gd name="connsiteY87" fmla="*/ 869060 h 1181863"/>
              <a:gd name="connsiteX88" fmla="*/ 3378398 w 3628742"/>
              <a:gd name="connsiteY88" fmla="*/ 873010 h 1181863"/>
              <a:gd name="connsiteX89" fmla="*/ 3426009 w 3628742"/>
              <a:gd name="connsiteY89" fmla="*/ 878204 h 1181863"/>
              <a:gd name="connsiteX90" fmla="*/ 3433686 w 3628742"/>
              <a:gd name="connsiteY90" fmla="*/ 884459 h 1181863"/>
              <a:gd name="connsiteX91" fmla="*/ 3443354 w 3628742"/>
              <a:gd name="connsiteY91" fmla="*/ 912607 h 1181863"/>
              <a:gd name="connsiteX92" fmla="*/ 3456148 w 3628742"/>
              <a:gd name="connsiteY92" fmla="*/ 883606 h 1181863"/>
              <a:gd name="connsiteX93" fmla="*/ 3547984 w 3628742"/>
              <a:gd name="connsiteY93" fmla="*/ 883606 h 1181863"/>
              <a:gd name="connsiteX94" fmla="*/ 3557652 w 3628742"/>
              <a:gd name="connsiteY94" fmla="*/ 887871 h 1181863"/>
              <a:gd name="connsiteX95" fmla="*/ 3561348 w 3628742"/>
              <a:gd name="connsiteY95" fmla="*/ 896969 h 1181863"/>
              <a:gd name="connsiteX96" fmla="*/ 3561305 w 3628742"/>
              <a:gd name="connsiteY96" fmla="*/ 901576 h 1181863"/>
              <a:gd name="connsiteX97" fmla="*/ 3565327 w 3628742"/>
              <a:gd name="connsiteY97" fmla="*/ 902661 h 1181863"/>
              <a:gd name="connsiteX98" fmla="*/ 3565327 w 3628742"/>
              <a:gd name="connsiteY98" fmla="*/ 852901 h 1181863"/>
              <a:gd name="connsiteX99" fmla="*/ 3542127 w 3628742"/>
              <a:gd name="connsiteY99" fmla="*/ 846643 h 1181863"/>
              <a:gd name="connsiteX100" fmla="*/ 3545015 w 3628742"/>
              <a:gd name="connsiteY100" fmla="*/ 835937 h 1181863"/>
              <a:gd name="connsiteX101" fmla="*/ 3565327 w 3628742"/>
              <a:gd name="connsiteY101" fmla="*/ 841416 h 1181863"/>
              <a:gd name="connsiteX102" fmla="*/ 3565327 w 3628742"/>
              <a:gd name="connsiteY102" fmla="*/ 816220 h 1181863"/>
              <a:gd name="connsiteX103" fmla="*/ 3580113 w 3628742"/>
              <a:gd name="connsiteY103" fmla="*/ 816220 h 1181863"/>
              <a:gd name="connsiteX104" fmla="*/ 3580113 w 3628742"/>
              <a:gd name="connsiteY104" fmla="*/ 845403 h 1181863"/>
              <a:gd name="connsiteX105" fmla="*/ 3600299 w 3628742"/>
              <a:gd name="connsiteY105" fmla="*/ 850848 h 1181863"/>
              <a:gd name="connsiteX106" fmla="*/ 3600299 w 3628742"/>
              <a:gd name="connsiteY106" fmla="*/ 813092 h 1181863"/>
              <a:gd name="connsiteX107" fmla="*/ 3608829 w 3628742"/>
              <a:gd name="connsiteY107" fmla="*/ 813092 h 1181863"/>
              <a:gd name="connsiteX108" fmla="*/ 3608829 w 3628742"/>
              <a:gd name="connsiteY108" fmla="*/ 853148 h 1181863"/>
              <a:gd name="connsiteX109" fmla="*/ 3628742 w 3628742"/>
              <a:gd name="connsiteY109" fmla="*/ 858519 h 1181863"/>
              <a:gd name="connsiteX110" fmla="*/ 3625855 w 3628742"/>
              <a:gd name="connsiteY110" fmla="*/ 869225 h 1181863"/>
              <a:gd name="connsiteX111" fmla="*/ 3580113 w 3628742"/>
              <a:gd name="connsiteY111" fmla="*/ 856888 h 1181863"/>
              <a:gd name="connsiteX112" fmla="*/ 3580113 w 3628742"/>
              <a:gd name="connsiteY112" fmla="*/ 906648 h 1181863"/>
              <a:gd name="connsiteX113" fmla="*/ 3623074 w 3628742"/>
              <a:gd name="connsiteY113" fmla="*/ 918236 h 1181863"/>
              <a:gd name="connsiteX114" fmla="*/ 3620187 w 3628742"/>
              <a:gd name="connsiteY114" fmla="*/ 928941 h 1181863"/>
              <a:gd name="connsiteX115" fmla="*/ 3580113 w 3628742"/>
              <a:gd name="connsiteY115" fmla="*/ 918133 h 1181863"/>
              <a:gd name="connsiteX116" fmla="*/ 3580113 w 3628742"/>
              <a:gd name="connsiteY116" fmla="*/ 961139 h 1181863"/>
              <a:gd name="connsiteX117" fmla="*/ 3591771 w 3628742"/>
              <a:gd name="connsiteY117" fmla="*/ 962364 h 1181863"/>
              <a:gd name="connsiteX118" fmla="*/ 3610821 w 3628742"/>
              <a:gd name="connsiteY118" fmla="*/ 979139 h 1181863"/>
              <a:gd name="connsiteX119" fmla="*/ 3563054 w 3628742"/>
              <a:gd name="connsiteY119" fmla="*/ 1181863 h 1181863"/>
              <a:gd name="connsiteX120" fmla="*/ 384584 w 3628742"/>
              <a:gd name="connsiteY120" fmla="*/ 1171343 h 1181863"/>
              <a:gd name="connsiteX121" fmla="*/ 363544 w 3628742"/>
              <a:gd name="connsiteY121" fmla="*/ 1056476 h 1181863"/>
              <a:gd name="connsiteX122" fmla="*/ 221097 w 3628742"/>
              <a:gd name="connsiteY122" fmla="*/ 722109 h 1181863"/>
              <a:gd name="connsiteX123" fmla="*/ 43110 w 3628742"/>
              <a:gd name="connsiteY123" fmla="*/ 507728 h 1181863"/>
              <a:gd name="connsiteX124" fmla="*/ 1598 w 3628742"/>
              <a:gd name="connsiteY124" fmla="*/ 461383 h 1181863"/>
              <a:gd name="connsiteX125" fmla="*/ 9844 w 3628742"/>
              <a:gd name="connsiteY125" fmla="*/ 443754 h 1181863"/>
              <a:gd name="connsiteX126" fmla="*/ 1327122 w 3628742"/>
              <a:gd name="connsiteY126" fmla="*/ 621458 h 1181863"/>
              <a:gd name="connsiteX127" fmla="*/ 1406164 w 3628742"/>
              <a:gd name="connsiteY127" fmla="*/ 675480 h 1181863"/>
              <a:gd name="connsiteX128" fmla="*/ 1432890 w 3628742"/>
              <a:gd name="connsiteY128" fmla="*/ 673774 h 1181863"/>
              <a:gd name="connsiteX129" fmla="*/ 1504540 w 3628742"/>
              <a:gd name="connsiteY129" fmla="*/ 591035 h 1181863"/>
              <a:gd name="connsiteX130" fmla="*/ 1536100 w 3628742"/>
              <a:gd name="connsiteY130" fmla="*/ 544121 h 1181863"/>
              <a:gd name="connsiteX131" fmla="*/ 1594387 w 3628742"/>
              <a:gd name="connsiteY131" fmla="*/ 402812 h 1181863"/>
              <a:gd name="connsiteX132" fmla="*/ 1619977 w 3628742"/>
              <a:gd name="connsiteY132" fmla="*/ 377507 h 1181863"/>
              <a:gd name="connsiteX133" fmla="*/ 1757874 w 3628742"/>
              <a:gd name="connsiteY133" fmla="*/ 375232 h 1181863"/>
              <a:gd name="connsiteX134" fmla="*/ 1765266 w 3628742"/>
              <a:gd name="connsiteY134" fmla="*/ 368408 h 1181863"/>
              <a:gd name="connsiteX135" fmla="*/ 1764982 w 3628742"/>
              <a:gd name="connsiteY135" fmla="*/ 341397 h 1181863"/>
              <a:gd name="connsiteX136" fmla="*/ 1781757 w 3628742"/>
              <a:gd name="connsiteY136" fmla="*/ 322348 h 1181863"/>
              <a:gd name="connsiteX137" fmla="*/ 1798321 w 3628742"/>
              <a:gd name="connsiteY137" fmla="*/ 322483 h 1181863"/>
              <a:gd name="connsiteX138" fmla="*/ 1798817 w 3628742"/>
              <a:gd name="connsiteY138" fmla="*/ 219706 h 1181863"/>
              <a:gd name="connsiteX139" fmla="*/ 1790571 w 3628742"/>
              <a:gd name="connsiteY139" fmla="*/ 211745 h 1181863"/>
              <a:gd name="connsiteX140" fmla="*/ 1755030 w 3628742"/>
              <a:gd name="connsiteY140" fmla="*/ 210607 h 1181863"/>
              <a:gd name="connsiteX141" fmla="*/ 1747353 w 3628742"/>
              <a:gd name="connsiteY141" fmla="*/ 205205 h 1181863"/>
              <a:gd name="connsiteX142" fmla="*/ 1755599 w 3628742"/>
              <a:gd name="connsiteY142" fmla="*/ 200940 h 1181863"/>
              <a:gd name="connsiteX143" fmla="*/ 1768962 w 3628742"/>
              <a:gd name="connsiteY143" fmla="*/ 197528 h 1181863"/>
              <a:gd name="connsiteX144" fmla="*/ 1768394 w 3628742"/>
              <a:gd name="connsiteY144" fmla="*/ 173645 h 1181863"/>
              <a:gd name="connsiteX145" fmla="*/ 1756736 w 3628742"/>
              <a:gd name="connsiteY145" fmla="*/ 171655 h 1181863"/>
              <a:gd name="connsiteX146" fmla="*/ 1750481 w 3628742"/>
              <a:gd name="connsiteY146" fmla="*/ 167674 h 1181863"/>
              <a:gd name="connsiteX147" fmla="*/ 1756452 w 3628742"/>
              <a:gd name="connsiteY147" fmla="*/ 163978 h 1181863"/>
              <a:gd name="connsiteX148" fmla="*/ 1789149 w 3628742"/>
              <a:gd name="connsiteY148" fmla="*/ 163978 h 1181863"/>
              <a:gd name="connsiteX149" fmla="*/ 1795120 w 3628742"/>
              <a:gd name="connsiteY149" fmla="*/ 167674 h 1181863"/>
              <a:gd name="connsiteX150" fmla="*/ 1788865 w 3628742"/>
              <a:gd name="connsiteY150" fmla="*/ 171655 h 1181863"/>
              <a:gd name="connsiteX151" fmla="*/ 1776355 w 3628742"/>
              <a:gd name="connsiteY151" fmla="*/ 174498 h 1181863"/>
              <a:gd name="connsiteX152" fmla="*/ 1777492 w 3628742"/>
              <a:gd name="connsiteY152" fmla="*/ 199519 h 1181863"/>
              <a:gd name="connsiteX153" fmla="*/ 1794552 w 3628742"/>
              <a:gd name="connsiteY153" fmla="*/ 201793 h 1181863"/>
              <a:gd name="connsiteX154" fmla="*/ 1798248 w 3628742"/>
              <a:gd name="connsiteY154" fmla="*/ 191557 h 1181863"/>
              <a:gd name="connsiteX155" fmla="*/ 1799669 w 3628742"/>
              <a:gd name="connsiteY155" fmla="*/ 68445 h 1181863"/>
              <a:gd name="connsiteX156" fmla="*/ 1803650 w 3628742"/>
              <a:gd name="connsiteY156" fmla="*/ 60199 h 1181863"/>
              <a:gd name="connsiteX157" fmla="*/ 1799385 w 3628742"/>
              <a:gd name="connsiteY157" fmla="*/ 55081 h 1181863"/>
              <a:gd name="connsiteX158" fmla="*/ 1804503 w 3628742"/>
              <a:gd name="connsiteY158" fmla="*/ 35747 h 1181863"/>
              <a:gd name="connsiteX159" fmla="*/ 1813033 w 3628742"/>
              <a:gd name="connsiteY159" fmla="*/ 1628 h 118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3628742" h="1181863">
                <a:moveTo>
                  <a:pt x="3561198" y="913032"/>
                </a:moveTo>
                <a:lnTo>
                  <a:pt x="3560779" y="958099"/>
                </a:lnTo>
                <a:lnTo>
                  <a:pt x="3565327" y="958938"/>
                </a:lnTo>
                <a:lnTo>
                  <a:pt x="3565327" y="914145"/>
                </a:lnTo>
                <a:close/>
                <a:moveTo>
                  <a:pt x="3476334" y="904646"/>
                </a:moveTo>
                <a:cubicBezTo>
                  <a:pt x="3468089" y="904646"/>
                  <a:pt x="3461550" y="911185"/>
                  <a:pt x="3461550" y="919431"/>
                </a:cubicBezTo>
                <a:lnTo>
                  <a:pt x="3461550" y="935637"/>
                </a:lnTo>
                <a:cubicBezTo>
                  <a:pt x="3461550" y="943883"/>
                  <a:pt x="3468089" y="950422"/>
                  <a:pt x="3476334" y="950422"/>
                </a:cubicBezTo>
                <a:lnTo>
                  <a:pt x="3525808" y="950422"/>
                </a:lnTo>
                <a:cubicBezTo>
                  <a:pt x="3533768" y="950422"/>
                  <a:pt x="3540592" y="943883"/>
                  <a:pt x="3540592" y="935637"/>
                </a:cubicBezTo>
                <a:lnTo>
                  <a:pt x="3540592" y="919431"/>
                </a:lnTo>
                <a:cubicBezTo>
                  <a:pt x="3540592" y="911185"/>
                  <a:pt x="3534053" y="904646"/>
                  <a:pt x="3525808" y="904646"/>
                </a:cubicBezTo>
                <a:close/>
                <a:moveTo>
                  <a:pt x="3296422" y="859789"/>
                </a:moveTo>
                <a:lnTo>
                  <a:pt x="3288830" y="862993"/>
                </a:lnTo>
                <a:lnTo>
                  <a:pt x="3296992" y="863926"/>
                </a:lnTo>
                <a:close/>
                <a:moveTo>
                  <a:pt x="1813033" y="1628"/>
                </a:moveTo>
                <a:cubicBezTo>
                  <a:pt x="1813601" y="-1215"/>
                  <a:pt x="1820425" y="-78"/>
                  <a:pt x="1820425" y="3050"/>
                </a:cubicBezTo>
                <a:cubicBezTo>
                  <a:pt x="1819288" y="20678"/>
                  <a:pt x="1822700" y="29777"/>
                  <a:pt x="1830661" y="35747"/>
                </a:cubicBezTo>
                <a:cubicBezTo>
                  <a:pt x="1841465" y="43708"/>
                  <a:pt x="1839191" y="53091"/>
                  <a:pt x="1833504" y="56503"/>
                </a:cubicBezTo>
                <a:cubicBezTo>
                  <a:pt x="1826680" y="60484"/>
                  <a:pt x="1830945" y="60484"/>
                  <a:pt x="1832367" y="63611"/>
                </a:cubicBezTo>
                <a:cubicBezTo>
                  <a:pt x="1833610" y="66846"/>
                  <a:pt x="1833113" y="208746"/>
                  <a:pt x="1833160" y="303599"/>
                </a:cubicBezTo>
                <a:lnTo>
                  <a:pt x="1833194" y="324620"/>
                </a:lnTo>
                <a:lnTo>
                  <a:pt x="1889339" y="345875"/>
                </a:lnTo>
                <a:cubicBezTo>
                  <a:pt x="1907216" y="356040"/>
                  <a:pt x="1923351" y="368977"/>
                  <a:pt x="1937283" y="384615"/>
                </a:cubicBezTo>
                <a:cubicBezTo>
                  <a:pt x="1958892" y="408783"/>
                  <a:pt x="1969980" y="440627"/>
                  <a:pt x="1970550" y="474178"/>
                </a:cubicBezTo>
                <a:cubicBezTo>
                  <a:pt x="1970834" y="481570"/>
                  <a:pt x="1971686" y="486972"/>
                  <a:pt x="1977658" y="493512"/>
                </a:cubicBezTo>
                <a:cubicBezTo>
                  <a:pt x="1992442" y="509718"/>
                  <a:pt x="2003816" y="528484"/>
                  <a:pt x="2013198" y="548386"/>
                </a:cubicBezTo>
                <a:cubicBezTo>
                  <a:pt x="2017463" y="557200"/>
                  <a:pt x="2022012" y="560612"/>
                  <a:pt x="2030258" y="561465"/>
                </a:cubicBezTo>
                <a:cubicBezTo>
                  <a:pt x="2088544" y="567151"/>
                  <a:pt x="2129772" y="573122"/>
                  <a:pt x="2188058" y="578240"/>
                </a:cubicBezTo>
                <a:cubicBezTo>
                  <a:pt x="2198009" y="579094"/>
                  <a:pt x="2199147" y="582505"/>
                  <a:pt x="2198862" y="591035"/>
                </a:cubicBezTo>
                <a:cubicBezTo>
                  <a:pt x="2197725" y="636527"/>
                  <a:pt x="2194313" y="689981"/>
                  <a:pt x="2193745" y="735472"/>
                </a:cubicBezTo>
                <a:lnTo>
                  <a:pt x="2228718" y="740408"/>
                </a:lnTo>
                <a:lnTo>
                  <a:pt x="2242079" y="668655"/>
                </a:lnTo>
                <a:cubicBezTo>
                  <a:pt x="2262550" y="560896"/>
                  <a:pt x="2283590" y="453137"/>
                  <a:pt x="2303777" y="345093"/>
                </a:cubicBezTo>
                <a:cubicBezTo>
                  <a:pt x="2305767" y="334858"/>
                  <a:pt x="2310032" y="333720"/>
                  <a:pt x="2318562" y="333720"/>
                </a:cubicBezTo>
                <a:cubicBezTo>
                  <a:pt x="2326168" y="333791"/>
                  <a:pt x="2340135" y="333863"/>
                  <a:pt x="2357230" y="333920"/>
                </a:cubicBezTo>
                <a:lnTo>
                  <a:pt x="2409263" y="334029"/>
                </a:lnTo>
                <a:lnTo>
                  <a:pt x="2409262" y="334005"/>
                </a:lnTo>
                <a:cubicBezTo>
                  <a:pt x="2409262" y="295337"/>
                  <a:pt x="2409262" y="256384"/>
                  <a:pt x="2409831" y="217716"/>
                </a:cubicBezTo>
                <a:cubicBezTo>
                  <a:pt x="2409831" y="209471"/>
                  <a:pt x="2406703" y="208333"/>
                  <a:pt x="2399880" y="208618"/>
                </a:cubicBezTo>
                <a:cubicBezTo>
                  <a:pt x="2393340" y="208902"/>
                  <a:pt x="2386517" y="208618"/>
                  <a:pt x="2379977" y="208618"/>
                </a:cubicBezTo>
                <a:cubicBezTo>
                  <a:pt x="2377134" y="208618"/>
                  <a:pt x="2375428" y="207196"/>
                  <a:pt x="2375428" y="204353"/>
                </a:cubicBezTo>
                <a:cubicBezTo>
                  <a:pt x="2375428" y="200941"/>
                  <a:pt x="2377987" y="200941"/>
                  <a:pt x="2380262" y="200941"/>
                </a:cubicBezTo>
                <a:cubicBezTo>
                  <a:pt x="2384526" y="200941"/>
                  <a:pt x="2388791" y="200372"/>
                  <a:pt x="2393056" y="200941"/>
                </a:cubicBezTo>
                <a:cubicBezTo>
                  <a:pt x="2406988" y="203500"/>
                  <a:pt x="2409831" y="197814"/>
                  <a:pt x="2410115" y="184166"/>
                </a:cubicBezTo>
                <a:cubicBezTo>
                  <a:pt x="2410399" y="169950"/>
                  <a:pt x="2406135" y="165401"/>
                  <a:pt x="2392772" y="167675"/>
                </a:cubicBezTo>
                <a:cubicBezTo>
                  <a:pt x="2389075" y="168244"/>
                  <a:pt x="2385095" y="167675"/>
                  <a:pt x="2381399" y="167675"/>
                </a:cubicBezTo>
                <a:cubicBezTo>
                  <a:pt x="2378555" y="167675"/>
                  <a:pt x="2375428" y="167391"/>
                  <a:pt x="2375712" y="163410"/>
                </a:cubicBezTo>
                <a:cubicBezTo>
                  <a:pt x="2375997" y="160283"/>
                  <a:pt x="2379124" y="160851"/>
                  <a:pt x="2381399" y="160567"/>
                </a:cubicBezTo>
                <a:cubicBezTo>
                  <a:pt x="2382252" y="160567"/>
                  <a:pt x="2383389" y="160567"/>
                  <a:pt x="2384242" y="160567"/>
                </a:cubicBezTo>
                <a:cubicBezTo>
                  <a:pt x="2409547" y="159430"/>
                  <a:pt x="2409547" y="159430"/>
                  <a:pt x="2409547" y="134409"/>
                </a:cubicBezTo>
                <a:cubicBezTo>
                  <a:pt x="2409547" y="129576"/>
                  <a:pt x="2409262" y="125027"/>
                  <a:pt x="2409547" y="120193"/>
                </a:cubicBezTo>
                <a:cubicBezTo>
                  <a:pt x="2410115" y="114222"/>
                  <a:pt x="2405282" y="105692"/>
                  <a:pt x="2418361" y="105977"/>
                </a:cubicBezTo>
                <a:cubicBezTo>
                  <a:pt x="2431724" y="106261"/>
                  <a:pt x="2426322" y="115644"/>
                  <a:pt x="2426322" y="121046"/>
                </a:cubicBezTo>
                <a:cubicBezTo>
                  <a:pt x="2426890" y="192127"/>
                  <a:pt x="2426890" y="262924"/>
                  <a:pt x="2427175" y="334005"/>
                </a:cubicBezTo>
                <a:lnTo>
                  <a:pt x="2427174" y="334032"/>
                </a:lnTo>
                <a:lnTo>
                  <a:pt x="2471458" y="334000"/>
                </a:lnTo>
                <a:cubicBezTo>
                  <a:pt x="2488127" y="333951"/>
                  <a:pt x="2501454" y="333863"/>
                  <a:pt x="2508207" y="333720"/>
                </a:cubicBezTo>
                <a:cubicBezTo>
                  <a:pt x="2516736" y="333436"/>
                  <a:pt x="2519580" y="336564"/>
                  <a:pt x="2520717" y="344525"/>
                </a:cubicBezTo>
                <a:cubicBezTo>
                  <a:pt x="2530846" y="419871"/>
                  <a:pt x="2550304" y="562966"/>
                  <a:pt x="2564376" y="666079"/>
                </a:cubicBezTo>
                <a:lnTo>
                  <a:pt x="2567236" y="687012"/>
                </a:lnTo>
                <a:lnTo>
                  <a:pt x="2673016" y="699053"/>
                </a:lnTo>
                <a:lnTo>
                  <a:pt x="2662495" y="791473"/>
                </a:lnTo>
                <a:lnTo>
                  <a:pt x="2670280" y="792369"/>
                </a:lnTo>
                <a:lnTo>
                  <a:pt x="2680813" y="699837"/>
                </a:lnTo>
                <a:lnTo>
                  <a:pt x="2873764" y="721801"/>
                </a:lnTo>
                <a:lnTo>
                  <a:pt x="2863223" y="814408"/>
                </a:lnTo>
                <a:lnTo>
                  <a:pt x="2871007" y="815296"/>
                </a:lnTo>
                <a:lnTo>
                  <a:pt x="2881528" y="722864"/>
                </a:lnTo>
                <a:lnTo>
                  <a:pt x="3007367" y="737188"/>
                </a:lnTo>
                <a:lnTo>
                  <a:pt x="3015727" y="691971"/>
                </a:lnTo>
                <a:cubicBezTo>
                  <a:pt x="3032502" y="604398"/>
                  <a:pt x="3049562" y="517110"/>
                  <a:pt x="3066053" y="429538"/>
                </a:cubicBezTo>
                <a:cubicBezTo>
                  <a:pt x="3067759" y="420724"/>
                  <a:pt x="3071170" y="419302"/>
                  <a:pt x="3078847" y="419302"/>
                </a:cubicBezTo>
                <a:cubicBezTo>
                  <a:pt x="3086737" y="419373"/>
                  <a:pt x="3101007" y="419445"/>
                  <a:pt x="3118381" y="419502"/>
                </a:cubicBezTo>
                <a:lnTo>
                  <a:pt x="3174106" y="419617"/>
                </a:lnTo>
                <a:lnTo>
                  <a:pt x="3174096" y="419302"/>
                </a:lnTo>
                <a:cubicBezTo>
                  <a:pt x="3174096" y="340829"/>
                  <a:pt x="3174380" y="262070"/>
                  <a:pt x="3174380" y="183597"/>
                </a:cubicBezTo>
                <a:cubicBezTo>
                  <a:pt x="3174380" y="178479"/>
                  <a:pt x="3171821" y="171940"/>
                  <a:pt x="3181772" y="172224"/>
                </a:cubicBezTo>
                <a:cubicBezTo>
                  <a:pt x="3189733" y="172224"/>
                  <a:pt x="3192008" y="174214"/>
                  <a:pt x="3192008" y="182459"/>
                </a:cubicBezTo>
                <a:cubicBezTo>
                  <a:pt x="3191723" y="224540"/>
                  <a:pt x="3191723" y="266620"/>
                  <a:pt x="3191723" y="308984"/>
                </a:cubicBezTo>
                <a:cubicBezTo>
                  <a:pt x="3192008" y="345378"/>
                  <a:pt x="3192008" y="382340"/>
                  <a:pt x="3192292" y="419302"/>
                </a:cubicBezTo>
                <a:lnTo>
                  <a:pt x="3192287" y="419611"/>
                </a:lnTo>
                <a:lnTo>
                  <a:pt x="3233702" y="419582"/>
                </a:lnTo>
                <a:cubicBezTo>
                  <a:pt x="3250402" y="419533"/>
                  <a:pt x="3263659" y="419445"/>
                  <a:pt x="3270198" y="419302"/>
                </a:cubicBezTo>
                <a:cubicBezTo>
                  <a:pt x="3278727" y="419018"/>
                  <a:pt x="3281571" y="422146"/>
                  <a:pt x="3282708" y="430107"/>
                </a:cubicBezTo>
                <a:cubicBezTo>
                  <a:pt x="3300336" y="560328"/>
                  <a:pt x="3318249" y="690549"/>
                  <a:pt x="3336161" y="820486"/>
                </a:cubicBezTo>
                <a:cubicBezTo>
                  <a:pt x="3338009" y="834275"/>
                  <a:pt x="3339360" y="843800"/>
                  <a:pt x="3340711" y="853325"/>
                </a:cubicBezTo>
                <a:lnTo>
                  <a:pt x="3342890" y="869060"/>
                </a:lnTo>
                <a:lnTo>
                  <a:pt x="3378398" y="873010"/>
                </a:lnTo>
                <a:cubicBezTo>
                  <a:pt x="3399887" y="875378"/>
                  <a:pt x="3417337" y="877280"/>
                  <a:pt x="3426009" y="878204"/>
                </a:cubicBezTo>
                <a:cubicBezTo>
                  <a:pt x="3429706" y="878488"/>
                  <a:pt x="3432549" y="881047"/>
                  <a:pt x="3433686" y="884459"/>
                </a:cubicBezTo>
                <a:cubicBezTo>
                  <a:pt x="3437951" y="897254"/>
                  <a:pt x="3443354" y="912607"/>
                  <a:pt x="3443354" y="912607"/>
                </a:cubicBezTo>
                <a:cubicBezTo>
                  <a:pt x="3443922" y="887302"/>
                  <a:pt x="3448756" y="883606"/>
                  <a:pt x="3456148" y="883606"/>
                </a:cubicBezTo>
                <a:lnTo>
                  <a:pt x="3547984" y="883606"/>
                </a:lnTo>
                <a:cubicBezTo>
                  <a:pt x="3551681" y="883606"/>
                  <a:pt x="3555093" y="885312"/>
                  <a:pt x="3557652" y="887871"/>
                </a:cubicBezTo>
                <a:cubicBezTo>
                  <a:pt x="3557652" y="887871"/>
                  <a:pt x="3561348" y="891567"/>
                  <a:pt x="3561348" y="896969"/>
                </a:cubicBezTo>
                <a:lnTo>
                  <a:pt x="3561305" y="901576"/>
                </a:lnTo>
                <a:lnTo>
                  <a:pt x="3565327" y="902661"/>
                </a:lnTo>
                <a:lnTo>
                  <a:pt x="3565327" y="852901"/>
                </a:lnTo>
                <a:lnTo>
                  <a:pt x="3542127" y="846643"/>
                </a:lnTo>
                <a:lnTo>
                  <a:pt x="3545015" y="835937"/>
                </a:lnTo>
                <a:lnTo>
                  <a:pt x="3565327" y="841416"/>
                </a:lnTo>
                <a:lnTo>
                  <a:pt x="3565327" y="816220"/>
                </a:lnTo>
                <a:lnTo>
                  <a:pt x="3580113" y="816220"/>
                </a:lnTo>
                <a:lnTo>
                  <a:pt x="3580113" y="845403"/>
                </a:lnTo>
                <a:lnTo>
                  <a:pt x="3600299" y="850848"/>
                </a:lnTo>
                <a:lnTo>
                  <a:pt x="3600299" y="813092"/>
                </a:lnTo>
                <a:lnTo>
                  <a:pt x="3608829" y="813092"/>
                </a:lnTo>
                <a:lnTo>
                  <a:pt x="3608829" y="853148"/>
                </a:lnTo>
                <a:lnTo>
                  <a:pt x="3628742" y="858519"/>
                </a:lnTo>
                <a:lnTo>
                  <a:pt x="3625855" y="869225"/>
                </a:lnTo>
                <a:lnTo>
                  <a:pt x="3580113" y="856888"/>
                </a:lnTo>
                <a:lnTo>
                  <a:pt x="3580113" y="906648"/>
                </a:lnTo>
                <a:lnTo>
                  <a:pt x="3623074" y="918236"/>
                </a:lnTo>
                <a:lnTo>
                  <a:pt x="3620187" y="928941"/>
                </a:lnTo>
                <a:lnTo>
                  <a:pt x="3580113" y="918133"/>
                </a:lnTo>
                <a:lnTo>
                  <a:pt x="3580113" y="961139"/>
                </a:lnTo>
                <a:lnTo>
                  <a:pt x="3591771" y="962364"/>
                </a:lnTo>
                <a:cubicBezTo>
                  <a:pt x="3603712" y="961227"/>
                  <a:pt x="3614233" y="961796"/>
                  <a:pt x="3610821" y="979139"/>
                </a:cubicBezTo>
                <a:cubicBezTo>
                  <a:pt x="3610252" y="982835"/>
                  <a:pt x="3592056" y="1181863"/>
                  <a:pt x="3563054" y="1181863"/>
                </a:cubicBezTo>
                <a:cubicBezTo>
                  <a:pt x="3264512" y="1181863"/>
                  <a:pt x="1118996" y="1171343"/>
                  <a:pt x="384584" y="1171343"/>
                </a:cubicBezTo>
                <a:cubicBezTo>
                  <a:pt x="377476" y="1136087"/>
                  <a:pt x="370936" y="1091447"/>
                  <a:pt x="363544" y="1056476"/>
                </a:cubicBezTo>
                <a:cubicBezTo>
                  <a:pt x="337955" y="935638"/>
                  <a:pt x="297296" y="821338"/>
                  <a:pt x="221097" y="722109"/>
                </a:cubicBezTo>
                <a:cubicBezTo>
                  <a:pt x="216832" y="716423"/>
                  <a:pt x="97984" y="573691"/>
                  <a:pt x="43110" y="507728"/>
                </a:cubicBezTo>
                <a:cubicBezTo>
                  <a:pt x="29747" y="491805"/>
                  <a:pt x="16952" y="475599"/>
                  <a:pt x="1598" y="461383"/>
                </a:cubicBezTo>
                <a:cubicBezTo>
                  <a:pt x="-3235" y="455696"/>
                  <a:pt x="3873" y="442902"/>
                  <a:pt x="9844" y="443754"/>
                </a:cubicBezTo>
                <a:cubicBezTo>
                  <a:pt x="80925" y="453422"/>
                  <a:pt x="1260874" y="612644"/>
                  <a:pt x="1327122" y="621458"/>
                </a:cubicBezTo>
                <a:cubicBezTo>
                  <a:pt x="1339632" y="623164"/>
                  <a:pt x="1393654" y="666950"/>
                  <a:pt x="1406164" y="675480"/>
                </a:cubicBezTo>
                <a:cubicBezTo>
                  <a:pt x="1415547" y="682020"/>
                  <a:pt x="1424645" y="678039"/>
                  <a:pt x="1432890" y="673774"/>
                </a:cubicBezTo>
                <a:cubicBezTo>
                  <a:pt x="1467579" y="655861"/>
                  <a:pt x="1490609" y="626860"/>
                  <a:pt x="1504540" y="591035"/>
                </a:cubicBezTo>
                <a:cubicBezTo>
                  <a:pt x="1511933" y="572554"/>
                  <a:pt x="1520463" y="558053"/>
                  <a:pt x="1536100" y="544121"/>
                </a:cubicBezTo>
                <a:cubicBezTo>
                  <a:pt x="1577328" y="507159"/>
                  <a:pt x="1592966" y="457403"/>
                  <a:pt x="1594387" y="402812"/>
                </a:cubicBezTo>
                <a:cubicBezTo>
                  <a:pt x="1594956" y="378075"/>
                  <a:pt x="1594672" y="378075"/>
                  <a:pt x="1619977" y="377507"/>
                </a:cubicBezTo>
                <a:cubicBezTo>
                  <a:pt x="1666038" y="376654"/>
                  <a:pt x="1711814" y="375801"/>
                  <a:pt x="1757874" y="375232"/>
                </a:cubicBezTo>
                <a:cubicBezTo>
                  <a:pt x="1763276" y="375232"/>
                  <a:pt x="1765551" y="374095"/>
                  <a:pt x="1765266" y="368408"/>
                </a:cubicBezTo>
                <a:cubicBezTo>
                  <a:pt x="1764982" y="359310"/>
                  <a:pt x="1766120" y="350212"/>
                  <a:pt x="1764982" y="341397"/>
                </a:cubicBezTo>
                <a:cubicBezTo>
                  <a:pt x="1763276" y="328035"/>
                  <a:pt x="1768678" y="322348"/>
                  <a:pt x="1781757" y="322348"/>
                </a:cubicBezTo>
                <a:lnTo>
                  <a:pt x="1798321" y="322483"/>
                </a:lnTo>
                <a:lnTo>
                  <a:pt x="1798817" y="219706"/>
                </a:lnTo>
                <a:cubicBezTo>
                  <a:pt x="1798817" y="213451"/>
                  <a:pt x="1796826" y="211745"/>
                  <a:pt x="1790571" y="211745"/>
                </a:cubicBezTo>
                <a:cubicBezTo>
                  <a:pt x="1778629" y="211745"/>
                  <a:pt x="1766972" y="211176"/>
                  <a:pt x="1755030" y="210607"/>
                </a:cubicBezTo>
                <a:cubicBezTo>
                  <a:pt x="1751334" y="210323"/>
                  <a:pt x="1747069" y="211176"/>
                  <a:pt x="1747353" y="205205"/>
                </a:cubicBezTo>
                <a:cubicBezTo>
                  <a:pt x="1747638" y="198666"/>
                  <a:pt x="1752472" y="201509"/>
                  <a:pt x="1755599" y="200940"/>
                </a:cubicBezTo>
                <a:cubicBezTo>
                  <a:pt x="1760148" y="199803"/>
                  <a:pt x="1767541" y="204352"/>
                  <a:pt x="1768962" y="197528"/>
                </a:cubicBezTo>
                <a:cubicBezTo>
                  <a:pt x="1770384" y="189852"/>
                  <a:pt x="1770099" y="181322"/>
                  <a:pt x="1768394" y="173645"/>
                </a:cubicBezTo>
                <a:cubicBezTo>
                  <a:pt x="1767256" y="169380"/>
                  <a:pt x="1760717" y="172223"/>
                  <a:pt x="1756736" y="171655"/>
                </a:cubicBezTo>
                <a:cubicBezTo>
                  <a:pt x="1753893" y="171371"/>
                  <a:pt x="1750765" y="171371"/>
                  <a:pt x="1750481" y="167674"/>
                </a:cubicBezTo>
                <a:cubicBezTo>
                  <a:pt x="1750197" y="163409"/>
                  <a:pt x="1753893" y="163978"/>
                  <a:pt x="1756452" y="163978"/>
                </a:cubicBezTo>
                <a:cubicBezTo>
                  <a:pt x="1767256" y="163978"/>
                  <a:pt x="1778345" y="163978"/>
                  <a:pt x="1789149" y="163978"/>
                </a:cubicBezTo>
                <a:cubicBezTo>
                  <a:pt x="1791709" y="163978"/>
                  <a:pt x="1795405" y="163694"/>
                  <a:pt x="1795120" y="167674"/>
                </a:cubicBezTo>
                <a:cubicBezTo>
                  <a:pt x="1794836" y="171371"/>
                  <a:pt x="1791709" y="171086"/>
                  <a:pt x="1788865" y="171655"/>
                </a:cubicBezTo>
                <a:cubicBezTo>
                  <a:pt x="1784600" y="172223"/>
                  <a:pt x="1777492" y="168811"/>
                  <a:pt x="1776355" y="174498"/>
                </a:cubicBezTo>
                <a:cubicBezTo>
                  <a:pt x="1774933" y="182744"/>
                  <a:pt x="1774365" y="192126"/>
                  <a:pt x="1777492" y="199519"/>
                </a:cubicBezTo>
                <a:cubicBezTo>
                  <a:pt x="1779198" y="204068"/>
                  <a:pt x="1788865" y="202078"/>
                  <a:pt x="1794552" y="201793"/>
                </a:cubicBezTo>
                <a:cubicBezTo>
                  <a:pt x="1801091" y="201509"/>
                  <a:pt x="1797964" y="195254"/>
                  <a:pt x="1798248" y="191557"/>
                </a:cubicBezTo>
                <a:cubicBezTo>
                  <a:pt x="1798532" y="155164"/>
                  <a:pt x="1798817" y="104839"/>
                  <a:pt x="1799669" y="68445"/>
                </a:cubicBezTo>
                <a:cubicBezTo>
                  <a:pt x="1799954" y="61621"/>
                  <a:pt x="1799954" y="61621"/>
                  <a:pt x="1803650" y="60199"/>
                </a:cubicBezTo>
                <a:cubicBezTo>
                  <a:pt x="1806209" y="59347"/>
                  <a:pt x="1801091" y="56503"/>
                  <a:pt x="1799385" y="55081"/>
                </a:cubicBezTo>
                <a:cubicBezTo>
                  <a:pt x="1792846" y="49395"/>
                  <a:pt x="1797111" y="41150"/>
                  <a:pt x="1804503" y="35747"/>
                </a:cubicBezTo>
                <a:cubicBezTo>
                  <a:pt x="1816160" y="26649"/>
                  <a:pt x="1809905" y="14423"/>
                  <a:pt x="1813033" y="16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path path="circle">
              <a:fillToRect l="50000" t="50000" r="50000" b="5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11679B-00C2-E24E-92FF-7003209BAE1B}"/>
              </a:ext>
            </a:extLst>
          </p:cNvPr>
          <p:cNvSpPr txBox="1"/>
          <p:nvPr/>
        </p:nvSpPr>
        <p:spPr>
          <a:xfrm>
            <a:off x="5216259" y="2105435"/>
            <a:ext cx="5767315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latin typeface="Helvetica" pitchFamily="2" charset="0"/>
                <a:cs typeface="Arial" pitchFamily="34" charset="0"/>
              </a:rPr>
              <a:t>1.3 Reliability on   Supply Chain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8586C-45C6-0949-B1DA-A4C3BF220FF3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81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DDC3EF6-2EA5-44B3-94C7-9DDA67A12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925A9A-E9FA-496E-9C09-7C2845E00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73ABB4-E164-4CBF-ADFF-25552BB7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4B6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1026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A6533B5-F9B4-7740-879F-780D5AD30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780" y="1148343"/>
            <a:ext cx="6935559" cy="4334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B696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1F7AA-B71E-F146-ABEB-0C924BE7B4B1}"/>
              </a:ext>
            </a:extLst>
          </p:cNvPr>
          <p:cNvSpPr txBox="1"/>
          <p:nvPr/>
        </p:nvSpPr>
        <p:spPr>
          <a:xfrm>
            <a:off x="8297510" y="1351508"/>
            <a:ext cx="31925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Worldwide Demand for Microchips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LEM, LEL, OLE, OIC, OSC are different categories of microchips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Overall Increasing Trend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Variance of Increase is uncertain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64B816-2988-7F48-8BBF-ED175012FE0F}"/>
              </a:ext>
            </a:extLst>
          </p:cNvPr>
          <p:cNvSpPr/>
          <p:nvPr/>
        </p:nvSpPr>
        <p:spPr>
          <a:xfrm>
            <a:off x="4712780" y="2165895"/>
            <a:ext cx="1002219" cy="8916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695D1C-2191-F943-B957-FDDC9A7E5549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7C18C1-6030-8949-BA63-101F4A9C58DF}"/>
              </a:ext>
            </a:extLst>
          </p:cNvPr>
          <p:cNvSpPr/>
          <p:nvPr/>
        </p:nvSpPr>
        <p:spPr>
          <a:xfrm rot="794811">
            <a:off x="3120596" y="3448084"/>
            <a:ext cx="589991" cy="3714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54683D-ECAA-0843-B95C-343E311EC8C7}"/>
              </a:ext>
            </a:extLst>
          </p:cNvPr>
          <p:cNvSpPr/>
          <p:nvPr/>
        </p:nvSpPr>
        <p:spPr>
          <a:xfrm rot="794811">
            <a:off x="4779860" y="2855695"/>
            <a:ext cx="1179302" cy="53098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866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5697049-D580-7740-820E-2B3A38DD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4457" y="1215209"/>
            <a:ext cx="4951110" cy="263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rt&#10;&#10;Description automatically generated">
            <a:extLst>
              <a:ext uri="{FF2B5EF4-FFF2-40B4-BE49-F238E27FC236}">
                <a16:creationId xmlns:a16="http://schemas.microsoft.com/office/drawing/2014/main" id="{4ED5ABE9-6DF7-E045-8776-28872F832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644" y="3851675"/>
            <a:ext cx="5148353" cy="22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FA9BA7F-D778-5145-A7DC-54B456A00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0004524"/>
              </p:ext>
            </p:extLst>
          </p:nvPr>
        </p:nvGraphicFramePr>
        <p:xfrm>
          <a:off x="6093490" y="2026895"/>
          <a:ext cx="6309003" cy="42871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F04030C-656C-8C49-AECB-D0CE5BCB5788}"/>
              </a:ext>
            </a:extLst>
          </p:cNvPr>
          <p:cNvSpPr/>
          <p:nvPr/>
        </p:nvSpPr>
        <p:spPr>
          <a:xfrm>
            <a:off x="446534" y="1034415"/>
            <a:ext cx="5882829" cy="5279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126FB-249E-6B43-9B9D-0BE0B99DF26A}"/>
              </a:ext>
            </a:extLst>
          </p:cNvPr>
          <p:cNvSpPr txBox="1"/>
          <p:nvPr/>
        </p:nvSpPr>
        <p:spPr>
          <a:xfrm>
            <a:off x="6677286" y="765617"/>
            <a:ext cx="5297041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Helvetica" pitchFamily="2" charset="0"/>
              </a:rPr>
              <a:t>SEMICONDUCTOR MARKET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F9653E-9FFA-8746-B6C8-BC2B36477938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64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Law - Contract Business Document - Loan - Icon Free PNG">
            <a:extLst>
              <a:ext uri="{FF2B5EF4-FFF2-40B4-BE49-F238E27FC236}">
                <a16:creationId xmlns:a16="http://schemas.microsoft.com/office/drawing/2014/main" id="{2C98A4FE-B4AB-C845-92B8-1A6CB0B1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7266" l="10000" r="90000">
                        <a14:foregroundMark x1="57262" y1="25586" x2="42262" y2="27344"/>
                        <a14:foregroundMark x1="42262" y1="27344" x2="41071" y2="31836"/>
                        <a14:foregroundMark x1="52738" y1="38672" x2="53095" y2="68555"/>
                        <a14:foregroundMark x1="30595" y1="25586" x2="22619" y2="45898"/>
                        <a14:foregroundMark x1="22619" y1="45898" x2="30119" y2="68555"/>
                        <a14:foregroundMark x1="30119" y1="68555" x2="44405" y2="78516"/>
                        <a14:foregroundMark x1="44405" y1="78516" x2="56786" y2="74805"/>
                        <a14:foregroundMark x1="32262" y1="31055" x2="50595" y2="66602"/>
                        <a14:foregroundMark x1="50238" y1="22266" x2="63929" y2="63086"/>
                        <a14:foregroundMark x1="36905" y1="93945" x2="50952" y2="97266"/>
                        <a14:foregroundMark x1="50952" y1="97266" x2="59286" y2="94531"/>
                        <a14:foregroundMark x1="32262" y1="74805" x2="47738" y2="75391"/>
                        <a14:foregroundMark x1="47738" y1="75391" x2="57262" y2="74805"/>
                        <a14:foregroundMark x1="34405" y1="80859" x2="49048" y2="81641"/>
                        <a14:foregroundMark x1="49048" y1="81641" x2="59286" y2="78906"/>
                        <a14:foregroundMark x1="32262" y1="21484" x2="46786" y2="18750"/>
                        <a14:foregroundMark x1="46786" y1="18750" x2="63452" y2="19531"/>
                        <a14:foregroundMark x1="55952" y1="11914" x2="27619" y2="13281"/>
                        <a14:foregroundMark x1="27619" y1="13281" x2="41905" y2="7227"/>
                        <a14:foregroundMark x1="41905" y1="7227" x2="55595" y2="7813"/>
                        <a14:foregroundMark x1="38095" y1="5859" x2="56429" y2="2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457" y="2560603"/>
            <a:ext cx="2192982" cy="133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CC4EE-5A67-2E44-AE22-04255AA97E29}"/>
              </a:ext>
            </a:extLst>
          </p:cNvPr>
          <p:cNvSpPr txBox="1"/>
          <p:nvPr/>
        </p:nvSpPr>
        <p:spPr>
          <a:xfrm>
            <a:off x="5491956" y="1458247"/>
            <a:ext cx="2671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Outsourcing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70780-9F50-7D43-A3CE-4509063F3BDA}"/>
              </a:ext>
            </a:extLst>
          </p:cNvPr>
          <p:cNvSpPr txBox="1"/>
          <p:nvPr/>
        </p:nvSpPr>
        <p:spPr>
          <a:xfrm>
            <a:off x="5179094" y="4107213"/>
            <a:ext cx="2835208" cy="5847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Helvetica" pitchFamily="2" charset="0"/>
              </a:rPr>
              <a:t>Rolling – Horizon Flexibility Contract </a:t>
            </a:r>
          </a:p>
        </p:txBody>
      </p:sp>
      <p:sp>
        <p:nvSpPr>
          <p:cNvPr id="12" name="타원 42">
            <a:extLst>
              <a:ext uri="{FF2B5EF4-FFF2-40B4-BE49-F238E27FC236}">
                <a16:creationId xmlns:a16="http://schemas.microsoft.com/office/drawing/2014/main" id="{2047FD47-7777-3D4E-8D42-74119675603E}"/>
              </a:ext>
            </a:extLst>
          </p:cNvPr>
          <p:cNvSpPr/>
          <p:nvPr/>
        </p:nvSpPr>
        <p:spPr>
          <a:xfrm>
            <a:off x="5733331" y="2436005"/>
            <a:ext cx="1601235" cy="1561783"/>
          </a:xfrm>
          <a:prstGeom prst="ellips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pic>
        <p:nvPicPr>
          <p:cNvPr id="3084" name="Picture 12" descr="Home">
            <a:extLst>
              <a:ext uri="{FF2B5EF4-FFF2-40B4-BE49-F238E27FC236}">
                <a16:creationId xmlns:a16="http://schemas.microsoft.com/office/drawing/2014/main" id="{0C837A6B-895A-954D-8946-7DA7EBAB1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201" y="1406984"/>
            <a:ext cx="1186587" cy="118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pu - Free technology icons">
            <a:extLst>
              <a:ext uri="{FF2B5EF4-FFF2-40B4-BE49-F238E27FC236}">
                <a16:creationId xmlns:a16="http://schemas.microsoft.com/office/drawing/2014/main" id="{6D3C04A5-DAD4-C948-9F3A-3FBE3E83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56" y="1427337"/>
            <a:ext cx="1071880" cy="10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64">
            <a:extLst>
              <a:ext uri="{FF2B5EF4-FFF2-40B4-BE49-F238E27FC236}">
                <a16:creationId xmlns:a16="http://schemas.microsoft.com/office/drawing/2014/main" id="{83125976-1031-4E43-840A-463AA937A76E}"/>
              </a:ext>
            </a:extLst>
          </p:cNvPr>
          <p:cNvCxnSpPr>
            <a:cxnSpLocks/>
          </p:cNvCxnSpPr>
          <p:nvPr/>
        </p:nvCxnSpPr>
        <p:spPr>
          <a:xfrm flipH="1" flipV="1">
            <a:off x="6578059" y="1953438"/>
            <a:ext cx="1" cy="467010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63">
            <a:extLst>
              <a:ext uri="{FF2B5EF4-FFF2-40B4-BE49-F238E27FC236}">
                <a16:creationId xmlns:a16="http://schemas.microsoft.com/office/drawing/2014/main" id="{445F0D6E-EA35-6944-89B3-5F14031C6AEE}"/>
              </a:ext>
            </a:extLst>
          </p:cNvPr>
          <p:cNvCxnSpPr>
            <a:cxnSpLocks/>
          </p:cNvCxnSpPr>
          <p:nvPr/>
        </p:nvCxnSpPr>
        <p:spPr>
          <a:xfrm flipH="1">
            <a:off x="5158657" y="1955752"/>
            <a:ext cx="2838806" cy="7525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Bent Arrow 3">
            <a:extLst>
              <a:ext uri="{FF2B5EF4-FFF2-40B4-BE49-F238E27FC236}">
                <a16:creationId xmlns:a16="http://schemas.microsoft.com/office/drawing/2014/main" id="{4AE66039-2BF0-3C4C-A0EA-4B098CDEC7A5}"/>
              </a:ext>
            </a:extLst>
          </p:cNvPr>
          <p:cNvSpPr/>
          <p:nvPr/>
        </p:nvSpPr>
        <p:spPr>
          <a:xfrm rot="5400000" flipH="1">
            <a:off x="10487422" y="5237114"/>
            <a:ext cx="1160856" cy="1264532"/>
          </a:xfrm>
          <a:custGeom>
            <a:avLst/>
            <a:gdLst/>
            <a:ahLst/>
            <a:cxnLst/>
            <a:rect l="l" t="t" r="r" b="b"/>
            <a:pathLst>
              <a:path w="1440111" h="1380829">
                <a:moveTo>
                  <a:pt x="1440111" y="138902"/>
                </a:moveTo>
                <a:lnTo>
                  <a:pt x="1241357" y="0"/>
                </a:lnTo>
                <a:lnTo>
                  <a:pt x="1241357" y="84353"/>
                </a:lnTo>
                <a:lnTo>
                  <a:pt x="783117" y="84353"/>
                </a:lnTo>
                <a:cubicBezTo>
                  <a:pt x="359541" y="84353"/>
                  <a:pt x="14508" y="420645"/>
                  <a:pt x="1347" y="840829"/>
                </a:cubicBezTo>
                <a:lnTo>
                  <a:pt x="0" y="840829"/>
                </a:lnTo>
                <a:lnTo>
                  <a:pt x="0" y="1380829"/>
                </a:lnTo>
                <a:lnTo>
                  <a:pt x="108001" y="1380829"/>
                </a:lnTo>
                <a:lnTo>
                  <a:pt x="108001" y="868680"/>
                </a:lnTo>
                <a:lnTo>
                  <a:pt x="109100" y="868680"/>
                </a:lnTo>
                <a:lnTo>
                  <a:pt x="109100" y="867468"/>
                </a:lnTo>
                <a:cubicBezTo>
                  <a:pt x="109100" y="495219"/>
                  <a:pt x="410868" y="193451"/>
                  <a:pt x="783117" y="193451"/>
                </a:cubicBezTo>
                <a:lnTo>
                  <a:pt x="1241357" y="193451"/>
                </a:lnTo>
                <a:lnTo>
                  <a:pt x="1241357" y="27780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8" name="Bent Arrow 35">
            <a:extLst>
              <a:ext uri="{FF2B5EF4-FFF2-40B4-BE49-F238E27FC236}">
                <a16:creationId xmlns:a16="http://schemas.microsoft.com/office/drawing/2014/main" id="{06F7BBF7-2C67-F144-8F1F-A16FDABB215D}"/>
              </a:ext>
            </a:extLst>
          </p:cNvPr>
          <p:cNvSpPr/>
          <p:nvPr/>
        </p:nvSpPr>
        <p:spPr>
          <a:xfrm rot="16200000" flipH="1">
            <a:off x="2531786" y="3958402"/>
            <a:ext cx="1160856" cy="1747646"/>
          </a:xfrm>
          <a:custGeom>
            <a:avLst/>
            <a:gdLst/>
            <a:ahLst/>
            <a:cxnLst/>
            <a:rect l="l" t="t" r="r" b="b"/>
            <a:pathLst>
              <a:path w="1440110" h="1908374">
                <a:moveTo>
                  <a:pt x="0" y="856459"/>
                </a:moveTo>
                <a:lnTo>
                  <a:pt x="0" y="1908374"/>
                </a:lnTo>
                <a:lnTo>
                  <a:pt x="108001" y="1908374"/>
                </a:lnTo>
                <a:lnTo>
                  <a:pt x="108001" y="868680"/>
                </a:lnTo>
                <a:lnTo>
                  <a:pt x="109099" y="868680"/>
                </a:lnTo>
                <a:lnTo>
                  <a:pt x="109099" y="867468"/>
                </a:lnTo>
                <a:cubicBezTo>
                  <a:pt x="109099" y="495219"/>
                  <a:pt x="410867" y="193451"/>
                  <a:pt x="783116" y="193451"/>
                </a:cubicBezTo>
                <a:lnTo>
                  <a:pt x="1241356" y="193451"/>
                </a:lnTo>
                <a:lnTo>
                  <a:pt x="1241356" y="277804"/>
                </a:lnTo>
                <a:lnTo>
                  <a:pt x="1440110" y="138902"/>
                </a:lnTo>
                <a:lnTo>
                  <a:pt x="1241356" y="0"/>
                </a:lnTo>
                <a:lnTo>
                  <a:pt x="1241356" y="84353"/>
                </a:lnTo>
                <a:lnTo>
                  <a:pt x="783116" y="84353"/>
                </a:lnTo>
                <a:cubicBezTo>
                  <a:pt x="354292" y="84353"/>
                  <a:pt x="5970" y="429028"/>
                  <a:pt x="557" y="8564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  <a:latin typeface="Helvetica" pitchFamily="2" charset="0"/>
            </a:endParaRPr>
          </a:p>
        </p:txBody>
      </p:sp>
      <p:sp>
        <p:nvSpPr>
          <p:cNvPr id="29" name="Bent Arrow 38">
            <a:extLst>
              <a:ext uri="{FF2B5EF4-FFF2-40B4-BE49-F238E27FC236}">
                <a16:creationId xmlns:a16="http://schemas.microsoft.com/office/drawing/2014/main" id="{14DCF224-C330-4C41-9492-3CD51BE8C10D}"/>
              </a:ext>
            </a:extLst>
          </p:cNvPr>
          <p:cNvSpPr/>
          <p:nvPr/>
        </p:nvSpPr>
        <p:spPr>
          <a:xfrm flipH="1">
            <a:off x="9846970" y="4178141"/>
            <a:ext cx="1775614" cy="1002307"/>
          </a:xfrm>
          <a:custGeom>
            <a:avLst/>
            <a:gdLst/>
            <a:ahLst/>
            <a:cxnLst/>
            <a:rect l="l" t="t" r="r" b="b"/>
            <a:pathLst>
              <a:path w="1938914" h="1243421">
                <a:moveTo>
                  <a:pt x="1740160" y="0"/>
                </a:moveTo>
                <a:lnTo>
                  <a:pt x="1740160" y="84353"/>
                </a:lnTo>
                <a:lnTo>
                  <a:pt x="783115" y="84353"/>
                </a:lnTo>
                <a:cubicBezTo>
                  <a:pt x="361590" y="84353"/>
                  <a:pt x="17849" y="417396"/>
                  <a:pt x="1653" y="834742"/>
                </a:cubicBezTo>
                <a:lnTo>
                  <a:pt x="1" y="834742"/>
                </a:lnTo>
                <a:lnTo>
                  <a:pt x="1" y="867448"/>
                </a:lnTo>
                <a:lnTo>
                  <a:pt x="0" y="867468"/>
                </a:lnTo>
                <a:lnTo>
                  <a:pt x="0" y="868680"/>
                </a:lnTo>
                <a:lnTo>
                  <a:pt x="1" y="868680"/>
                </a:lnTo>
                <a:lnTo>
                  <a:pt x="1" y="1243421"/>
                </a:lnTo>
                <a:lnTo>
                  <a:pt x="108001" y="1243421"/>
                </a:lnTo>
                <a:lnTo>
                  <a:pt x="108001" y="868680"/>
                </a:lnTo>
                <a:lnTo>
                  <a:pt x="109098" y="868680"/>
                </a:lnTo>
                <a:lnTo>
                  <a:pt x="109098" y="867468"/>
                </a:lnTo>
                <a:cubicBezTo>
                  <a:pt x="109098" y="495219"/>
                  <a:pt x="410866" y="193451"/>
                  <a:pt x="783115" y="193451"/>
                </a:cubicBezTo>
                <a:lnTo>
                  <a:pt x="1740160" y="193451"/>
                </a:lnTo>
                <a:lnTo>
                  <a:pt x="1740160" y="277804"/>
                </a:lnTo>
                <a:lnTo>
                  <a:pt x="1938914" y="1389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0" name="Bent Arrow 41">
            <a:extLst>
              <a:ext uri="{FF2B5EF4-FFF2-40B4-BE49-F238E27FC236}">
                <a16:creationId xmlns:a16="http://schemas.microsoft.com/office/drawing/2014/main" id="{6E8E6DC7-CE11-B04D-8DE1-3E9469A85191}"/>
              </a:ext>
            </a:extLst>
          </p:cNvPr>
          <p:cNvSpPr/>
          <p:nvPr/>
        </p:nvSpPr>
        <p:spPr>
          <a:xfrm rot="10800000" flipH="1">
            <a:off x="2317409" y="5528781"/>
            <a:ext cx="1087542" cy="1002307"/>
          </a:xfrm>
          <a:custGeom>
            <a:avLst/>
            <a:gdLst/>
            <a:ahLst/>
            <a:cxnLst/>
            <a:rect l="l" t="t" r="r" b="b"/>
            <a:pathLst>
              <a:path w="1187561" h="1243421">
                <a:moveTo>
                  <a:pt x="1" y="1243421"/>
                </a:moveTo>
                <a:lnTo>
                  <a:pt x="108001" y="1243421"/>
                </a:lnTo>
                <a:lnTo>
                  <a:pt x="108001" y="868680"/>
                </a:lnTo>
                <a:lnTo>
                  <a:pt x="109098" y="868680"/>
                </a:lnTo>
                <a:lnTo>
                  <a:pt x="109098" y="867468"/>
                </a:lnTo>
                <a:cubicBezTo>
                  <a:pt x="109098" y="495219"/>
                  <a:pt x="410866" y="193451"/>
                  <a:pt x="783115" y="193451"/>
                </a:cubicBezTo>
                <a:lnTo>
                  <a:pt x="988807" y="193451"/>
                </a:lnTo>
                <a:lnTo>
                  <a:pt x="988807" y="277804"/>
                </a:lnTo>
                <a:lnTo>
                  <a:pt x="1187561" y="138902"/>
                </a:lnTo>
                <a:lnTo>
                  <a:pt x="988807" y="0"/>
                </a:lnTo>
                <a:lnTo>
                  <a:pt x="988807" y="84353"/>
                </a:lnTo>
                <a:lnTo>
                  <a:pt x="783115" y="84353"/>
                </a:lnTo>
                <a:cubicBezTo>
                  <a:pt x="361590" y="84353"/>
                  <a:pt x="17849" y="417396"/>
                  <a:pt x="1653" y="834742"/>
                </a:cubicBezTo>
                <a:lnTo>
                  <a:pt x="1" y="834742"/>
                </a:lnTo>
                <a:lnTo>
                  <a:pt x="1" y="867458"/>
                </a:lnTo>
                <a:lnTo>
                  <a:pt x="0" y="867468"/>
                </a:lnTo>
                <a:lnTo>
                  <a:pt x="0" y="868680"/>
                </a:lnTo>
                <a:lnTo>
                  <a:pt x="1" y="8686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4D39CAC3-4D4C-F546-A3CC-79FC28C93D33}"/>
              </a:ext>
            </a:extLst>
          </p:cNvPr>
          <p:cNvSpPr/>
          <p:nvPr/>
        </p:nvSpPr>
        <p:spPr>
          <a:xfrm>
            <a:off x="5218226" y="4801413"/>
            <a:ext cx="2852779" cy="10023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elvetica" pitchFamily="2" charset="0"/>
            </a:endParaRPr>
          </a:p>
        </p:txBody>
      </p:sp>
      <p:sp>
        <p:nvSpPr>
          <p:cNvPr id="49" name="사각형: 둥근 위쪽 모서리 130">
            <a:extLst>
              <a:ext uri="{FF2B5EF4-FFF2-40B4-BE49-F238E27FC236}">
                <a16:creationId xmlns:a16="http://schemas.microsoft.com/office/drawing/2014/main" id="{D7B2FC58-CE8F-D24C-A409-9ABA8ADE26EE}"/>
              </a:ext>
            </a:extLst>
          </p:cNvPr>
          <p:cNvSpPr/>
          <p:nvPr/>
        </p:nvSpPr>
        <p:spPr>
          <a:xfrm rot="16200000">
            <a:off x="3246133" y="4023069"/>
            <a:ext cx="1002306" cy="2561295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372E52-0C78-9641-8EF7-3B116B70E7D1}"/>
              </a:ext>
            </a:extLst>
          </p:cNvPr>
          <p:cNvSpPr txBox="1"/>
          <p:nvPr/>
        </p:nvSpPr>
        <p:spPr>
          <a:xfrm>
            <a:off x="2700021" y="4966031"/>
            <a:ext cx="219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Constraints of Order Flexibility</a:t>
            </a:r>
          </a:p>
        </p:txBody>
      </p:sp>
      <p:sp>
        <p:nvSpPr>
          <p:cNvPr id="51" name="Right Arrow 6">
            <a:extLst>
              <a:ext uri="{FF2B5EF4-FFF2-40B4-BE49-F238E27FC236}">
                <a16:creationId xmlns:a16="http://schemas.microsoft.com/office/drawing/2014/main" id="{C81844C5-8042-1049-9E7E-556AD284F036}"/>
              </a:ext>
            </a:extLst>
          </p:cNvPr>
          <p:cNvSpPr/>
          <p:nvPr/>
        </p:nvSpPr>
        <p:spPr>
          <a:xfrm>
            <a:off x="8261298" y="4358458"/>
            <a:ext cx="3166736" cy="1859826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D5F2473-8576-D24B-A632-66F556C870EE}"/>
              </a:ext>
            </a:extLst>
          </p:cNvPr>
          <p:cNvSpPr txBox="1"/>
          <p:nvPr/>
        </p:nvSpPr>
        <p:spPr>
          <a:xfrm>
            <a:off x="5205459" y="4941042"/>
            <a:ext cx="2959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Reliability on Inflexible Supply Chain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AD23EBE-CA56-ED49-8037-642776A133AB}"/>
              </a:ext>
            </a:extLst>
          </p:cNvPr>
          <p:cNvSpPr txBox="1"/>
          <p:nvPr/>
        </p:nvSpPr>
        <p:spPr>
          <a:xfrm>
            <a:off x="8279098" y="4941042"/>
            <a:ext cx="2895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Unable to Increase Production</a:t>
            </a:r>
          </a:p>
        </p:txBody>
      </p:sp>
      <p:cxnSp>
        <p:nvCxnSpPr>
          <p:cNvPr id="55" name="Straight Connector 49">
            <a:extLst>
              <a:ext uri="{FF2B5EF4-FFF2-40B4-BE49-F238E27FC236}">
                <a16:creationId xmlns:a16="http://schemas.microsoft.com/office/drawing/2014/main" id="{C6584662-7B36-774B-9FFC-1C424ED2C178}"/>
              </a:ext>
            </a:extLst>
          </p:cNvPr>
          <p:cNvCxnSpPr/>
          <p:nvPr/>
        </p:nvCxnSpPr>
        <p:spPr>
          <a:xfrm>
            <a:off x="6889957" y="5859710"/>
            <a:ext cx="0" cy="427219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2">
            <a:extLst>
              <a:ext uri="{FF2B5EF4-FFF2-40B4-BE49-F238E27FC236}">
                <a16:creationId xmlns:a16="http://schemas.microsoft.com/office/drawing/2014/main" id="{9547A4F9-5A4B-F14D-B511-19F08A902534}"/>
              </a:ext>
            </a:extLst>
          </p:cNvPr>
          <p:cNvCxnSpPr/>
          <p:nvPr/>
        </p:nvCxnSpPr>
        <p:spPr>
          <a:xfrm>
            <a:off x="9672717" y="5850478"/>
            <a:ext cx="0" cy="42721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9">
            <a:extLst>
              <a:ext uri="{FF2B5EF4-FFF2-40B4-BE49-F238E27FC236}">
                <a16:creationId xmlns:a16="http://schemas.microsoft.com/office/drawing/2014/main" id="{ED22B685-8FA3-2647-98F9-5D4CD76F6D9B}"/>
              </a:ext>
            </a:extLst>
          </p:cNvPr>
          <p:cNvCxnSpPr/>
          <p:nvPr/>
        </p:nvCxnSpPr>
        <p:spPr>
          <a:xfrm>
            <a:off x="3846479" y="5804870"/>
            <a:ext cx="0" cy="427219"/>
          </a:xfrm>
          <a:prstGeom prst="line">
            <a:avLst/>
          </a:prstGeom>
          <a:ln w="38100">
            <a:solidFill>
              <a:schemeClr val="accent1"/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FA0DD09-B41A-D349-95F0-1B913D11D841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1" name="Freeform: Shape 33">
            <a:extLst>
              <a:ext uri="{FF2B5EF4-FFF2-40B4-BE49-F238E27FC236}">
                <a16:creationId xmlns:a16="http://schemas.microsoft.com/office/drawing/2014/main" id="{EED942A9-485C-9943-B63D-69713EE2B545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683FC4-4836-B948-A36B-136913BA1FD1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34" name="Freeform: Shape 35">
              <a:extLst>
                <a:ext uri="{FF2B5EF4-FFF2-40B4-BE49-F238E27FC236}">
                  <a16:creationId xmlns:a16="http://schemas.microsoft.com/office/drawing/2014/main" id="{FDACDC61-459A-674A-94B4-41805E270C84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: Shape 36">
              <a:extLst>
                <a:ext uri="{FF2B5EF4-FFF2-40B4-BE49-F238E27FC236}">
                  <a16:creationId xmlns:a16="http://schemas.microsoft.com/office/drawing/2014/main" id="{14ED5039-4BBB-0741-A9B5-C53B2F69D965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D457FA5-AF96-7840-817D-FCC2AB10B7FE}"/>
              </a:ext>
            </a:extLst>
          </p:cNvPr>
          <p:cNvGrpSpPr/>
          <p:nvPr/>
        </p:nvGrpSpPr>
        <p:grpSpPr>
          <a:xfrm flipH="1">
            <a:off x="112634" y="198423"/>
            <a:ext cx="1110854" cy="580715"/>
            <a:chOff x="342804" y="1541415"/>
            <a:chExt cx="9509699" cy="3097260"/>
          </a:xfrm>
        </p:grpSpPr>
        <p:sp>
          <p:nvSpPr>
            <p:cNvPr id="37" name="Freeform: Shape 60">
              <a:extLst>
                <a:ext uri="{FF2B5EF4-FFF2-40B4-BE49-F238E27FC236}">
                  <a16:creationId xmlns:a16="http://schemas.microsoft.com/office/drawing/2014/main" id="{0B6F3EE2-3644-844F-9538-B67FCA75B60C}"/>
                </a:ext>
              </a:extLst>
            </p:cNvPr>
            <p:cNvSpPr/>
            <p:nvPr/>
          </p:nvSpPr>
          <p:spPr>
            <a:xfrm>
              <a:off x="6567993" y="1819126"/>
              <a:ext cx="134121" cy="640802"/>
            </a:xfrm>
            <a:custGeom>
              <a:avLst/>
              <a:gdLst>
                <a:gd name="connsiteX0" fmla="*/ 173355 w 171450"/>
                <a:gd name="connsiteY0" fmla="*/ 763928 h 819150"/>
                <a:gd name="connsiteX1" fmla="*/ 136207 w 171450"/>
                <a:gd name="connsiteY1" fmla="*/ 821078 h 819150"/>
                <a:gd name="connsiteX2" fmla="*/ 113348 w 171450"/>
                <a:gd name="connsiteY2" fmla="*/ 763928 h 819150"/>
                <a:gd name="connsiteX3" fmla="*/ 115252 w 171450"/>
                <a:gd name="connsiteY3" fmla="*/ 374356 h 819150"/>
                <a:gd name="connsiteX4" fmla="*/ 81915 w 171450"/>
                <a:gd name="connsiteY4" fmla="*/ 343876 h 819150"/>
                <a:gd name="connsiteX5" fmla="*/ 15240 w 171450"/>
                <a:gd name="connsiteY5" fmla="*/ 343876 h 819150"/>
                <a:gd name="connsiteX6" fmla="*/ 0 w 171450"/>
                <a:gd name="connsiteY6" fmla="*/ 329588 h 819150"/>
                <a:gd name="connsiteX7" fmla="*/ 16193 w 171450"/>
                <a:gd name="connsiteY7" fmla="*/ 318158 h 819150"/>
                <a:gd name="connsiteX8" fmla="*/ 59055 w 171450"/>
                <a:gd name="connsiteY8" fmla="*/ 318158 h 819150"/>
                <a:gd name="connsiteX9" fmla="*/ 116205 w 171450"/>
                <a:gd name="connsiteY9" fmla="*/ 261961 h 819150"/>
                <a:gd name="connsiteX10" fmla="*/ 58102 w 171450"/>
                <a:gd name="connsiteY10" fmla="*/ 206716 h 819150"/>
                <a:gd name="connsiteX11" fmla="*/ 20002 w 171450"/>
                <a:gd name="connsiteY11" fmla="*/ 206716 h 819150"/>
                <a:gd name="connsiteX12" fmla="*/ 952 w 171450"/>
                <a:gd name="connsiteY12" fmla="*/ 192428 h 819150"/>
                <a:gd name="connsiteX13" fmla="*/ 20002 w 171450"/>
                <a:gd name="connsiteY13" fmla="*/ 182903 h 819150"/>
                <a:gd name="connsiteX14" fmla="*/ 29527 w 171450"/>
                <a:gd name="connsiteY14" fmla="*/ 182903 h 819150"/>
                <a:gd name="connsiteX15" fmla="*/ 114300 w 171450"/>
                <a:gd name="connsiteY15" fmla="*/ 95273 h 819150"/>
                <a:gd name="connsiteX16" fmla="*/ 114300 w 171450"/>
                <a:gd name="connsiteY16" fmla="*/ 47648 h 819150"/>
                <a:gd name="connsiteX17" fmla="*/ 143827 w 171450"/>
                <a:gd name="connsiteY17" fmla="*/ 23 h 819150"/>
                <a:gd name="connsiteX18" fmla="*/ 170498 w 171450"/>
                <a:gd name="connsiteY18" fmla="*/ 50506 h 819150"/>
                <a:gd name="connsiteX19" fmla="*/ 173355 w 171450"/>
                <a:gd name="connsiteY19" fmla="*/ 763928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71450" h="819150">
                  <a:moveTo>
                    <a:pt x="173355" y="763928"/>
                  </a:moveTo>
                  <a:cubicBezTo>
                    <a:pt x="167640" y="786788"/>
                    <a:pt x="187643" y="828698"/>
                    <a:pt x="136207" y="821078"/>
                  </a:cubicBezTo>
                  <a:cubicBezTo>
                    <a:pt x="98107" y="815363"/>
                    <a:pt x="122873" y="782026"/>
                    <a:pt x="113348" y="763928"/>
                  </a:cubicBezTo>
                  <a:cubicBezTo>
                    <a:pt x="113348" y="634388"/>
                    <a:pt x="113348" y="503896"/>
                    <a:pt x="115252" y="374356"/>
                  </a:cubicBezTo>
                  <a:cubicBezTo>
                    <a:pt x="115252" y="346733"/>
                    <a:pt x="104775" y="342923"/>
                    <a:pt x="81915" y="343876"/>
                  </a:cubicBezTo>
                  <a:cubicBezTo>
                    <a:pt x="60007" y="344828"/>
                    <a:pt x="37148" y="343876"/>
                    <a:pt x="15240" y="343876"/>
                  </a:cubicBezTo>
                  <a:cubicBezTo>
                    <a:pt x="5715" y="343876"/>
                    <a:pt x="0" y="339113"/>
                    <a:pt x="0" y="329588"/>
                  </a:cubicBezTo>
                  <a:cubicBezTo>
                    <a:pt x="0" y="318158"/>
                    <a:pt x="8573" y="318158"/>
                    <a:pt x="16193" y="318158"/>
                  </a:cubicBezTo>
                  <a:cubicBezTo>
                    <a:pt x="30480" y="318158"/>
                    <a:pt x="44768" y="316253"/>
                    <a:pt x="59055" y="318158"/>
                  </a:cubicBezTo>
                  <a:cubicBezTo>
                    <a:pt x="105727" y="326731"/>
                    <a:pt x="115252" y="307681"/>
                    <a:pt x="116205" y="261961"/>
                  </a:cubicBezTo>
                  <a:cubicBezTo>
                    <a:pt x="117157" y="214336"/>
                    <a:pt x="102870" y="199096"/>
                    <a:pt x="58102" y="206716"/>
                  </a:cubicBezTo>
                  <a:cubicBezTo>
                    <a:pt x="45720" y="208621"/>
                    <a:pt x="32385" y="206716"/>
                    <a:pt x="20002" y="206716"/>
                  </a:cubicBezTo>
                  <a:cubicBezTo>
                    <a:pt x="10477" y="206716"/>
                    <a:pt x="0" y="205763"/>
                    <a:pt x="952" y="192428"/>
                  </a:cubicBezTo>
                  <a:cubicBezTo>
                    <a:pt x="1905" y="181951"/>
                    <a:pt x="12382" y="183856"/>
                    <a:pt x="20002" y="182903"/>
                  </a:cubicBezTo>
                  <a:cubicBezTo>
                    <a:pt x="22860" y="182903"/>
                    <a:pt x="26670" y="182903"/>
                    <a:pt x="29527" y="182903"/>
                  </a:cubicBezTo>
                  <a:cubicBezTo>
                    <a:pt x="114300" y="179093"/>
                    <a:pt x="114300" y="179093"/>
                    <a:pt x="114300" y="95273"/>
                  </a:cubicBezTo>
                  <a:cubicBezTo>
                    <a:pt x="114300" y="79081"/>
                    <a:pt x="113348" y="63841"/>
                    <a:pt x="114300" y="47648"/>
                  </a:cubicBezTo>
                  <a:cubicBezTo>
                    <a:pt x="116205" y="27646"/>
                    <a:pt x="100013" y="-929"/>
                    <a:pt x="143827" y="23"/>
                  </a:cubicBezTo>
                  <a:cubicBezTo>
                    <a:pt x="188595" y="976"/>
                    <a:pt x="170498" y="32408"/>
                    <a:pt x="170498" y="50506"/>
                  </a:cubicBezTo>
                  <a:cubicBezTo>
                    <a:pt x="172402" y="288631"/>
                    <a:pt x="172402" y="525803"/>
                    <a:pt x="173355" y="76392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61">
              <a:extLst>
                <a:ext uri="{FF2B5EF4-FFF2-40B4-BE49-F238E27FC236}">
                  <a16:creationId xmlns:a16="http://schemas.microsoft.com/office/drawing/2014/main" id="{18D11A72-0874-3349-829E-0F97FC19A276}"/>
                </a:ext>
              </a:extLst>
            </p:cNvPr>
            <p:cNvSpPr/>
            <p:nvPr/>
          </p:nvSpPr>
          <p:spPr>
            <a:xfrm>
              <a:off x="8661003" y="1992732"/>
              <a:ext cx="44706" cy="715315"/>
            </a:xfrm>
            <a:custGeom>
              <a:avLst/>
              <a:gdLst>
                <a:gd name="connsiteX0" fmla="*/ 60997 w 57150"/>
                <a:gd name="connsiteY0" fmla="*/ 827752 h 914400"/>
                <a:gd name="connsiteX1" fmla="*/ 60043 w 57150"/>
                <a:gd name="connsiteY1" fmla="*/ 888713 h 914400"/>
                <a:gd name="connsiteX2" fmla="*/ 30516 w 57150"/>
                <a:gd name="connsiteY2" fmla="*/ 915383 h 914400"/>
                <a:gd name="connsiteX3" fmla="*/ 1941 w 57150"/>
                <a:gd name="connsiteY3" fmla="*/ 888713 h 914400"/>
                <a:gd name="connsiteX4" fmla="*/ 37 w 57150"/>
                <a:gd name="connsiteY4" fmla="*/ 827752 h 914400"/>
                <a:gd name="connsiteX5" fmla="*/ 989 w 57150"/>
                <a:gd name="connsiteY5" fmla="*/ 38130 h 914400"/>
                <a:gd name="connsiteX6" fmla="*/ 25754 w 57150"/>
                <a:gd name="connsiteY6" fmla="*/ 30 h 914400"/>
                <a:gd name="connsiteX7" fmla="*/ 60043 w 57150"/>
                <a:gd name="connsiteY7" fmla="*/ 34320 h 914400"/>
                <a:gd name="connsiteX8" fmla="*/ 59091 w 57150"/>
                <a:gd name="connsiteY8" fmla="*/ 458183 h 914400"/>
                <a:gd name="connsiteX9" fmla="*/ 60997 w 57150"/>
                <a:gd name="connsiteY9" fmla="*/ 827752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914400">
                  <a:moveTo>
                    <a:pt x="60997" y="827752"/>
                  </a:moveTo>
                  <a:cubicBezTo>
                    <a:pt x="60043" y="847755"/>
                    <a:pt x="59091" y="868710"/>
                    <a:pt x="60043" y="888713"/>
                  </a:cubicBezTo>
                  <a:cubicBezTo>
                    <a:pt x="60997" y="909668"/>
                    <a:pt x="49566" y="915383"/>
                    <a:pt x="30516" y="915383"/>
                  </a:cubicBezTo>
                  <a:cubicBezTo>
                    <a:pt x="11466" y="915383"/>
                    <a:pt x="989" y="909668"/>
                    <a:pt x="1941" y="888713"/>
                  </a:cubicBezTo>
                  <a:cubicBezTo>
                    <a:pt x="1941" y="868710"/>
                    <a:pt x="989" y="848708"/>
                    <a:pt x="37" y="827752"/>
                  </a:cubicBezTo>
                  <a:cubicBezTo>
                    <a:pt x="37" y="564863"/>
                    <a:pt x="989" y="301020"/>
                    <a:pt x="989" y="38130"/>
                  </a:cubicBezTo>
                  <a:cubicBezTo>
                    <a:pt x="989" y="20985"/>
                    <a:pt x="-7584" y="-922"/>
                    <a:pt x="25754" y="30"/>
                  </a:cubicBezTo>
                  <a:cubicBezTo>
                    <a:pt x="52424" y="30"/>
                    <a:pt x="60043" y="6698"/>
                    <a:pt x="60043" y="34320"/>
                  </a:cubicBezTo>
                  <a:cubicBezTo>
                    <a:pt x="59091" y="175290"/>
                    <a:pt x="59091" y="316260"/>
                    <a:pt x="59091" y="458183"/>
                  </a:cubicBezTo>
                  <a:cubicBezTo>
                    <a:pt x="60043" y="580103"/>
                    <a:pt x="60043" y="703927"/>
                    <a:pt x="60997" y="827752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62">
              <a:extLst>
                <a:ext uri="{FF2B5EF4-FFF2-40B4-BE49-F238E27FC236}">
                  <a16:creationId xmlns:a16="http://schemas.microsoft.com/office/drawing/2014/main" id="{20F86C52-8E23-AC41-ACD7-9ADF191DDA64}"/>
                </a:ext>
              </a:extLst>
            </p:cNvPr>
            <p:cNvSpPr/>
            <p:nvPr/>
          </p:nvSpPr>
          <p:spPr>
            <a:xfrm>
              <a:off x="8176703" y="2640219"/>
              <a:ext cx="931399" cy="1221996"/>
            </a:xfrm>
            <a:custGeom>
              <a:avLst/>
              <a:gdLst>
                <a:gd name="connsiteX0" fmla="*/ 142875 w 1190625"/>
                <a:gd name="connsiteY0" fmla="*/ 1424047 h 1562100"/>
                <a:gd name="connsiteX1" fmla="*/ 0 w 1190625"/>
                <a:gd name="connsiteY1" fmla="*/ 1392614 h 1562100"/>
                <a:gd name="connsiteX2" fmla="*/ 88582 w 1190625"/>
                <a:gd name="connsiteY2" fmla="*/ 913507 h 1562100"/>
                <a:gd name="connsiteX3" fmla="*/ 257175 w 1190625"/>
                <a:gd name="connsiteY3" fmla="*/ 34349 h 1562100"/>
                <a:gd name="connsiteX4" fmla="*/ 300038 w 1190625"/>
                <a:gd name="connsiteY4" fmla="*/ 59 h 1562100"/>
                <a:gd name="connsiteX5" fmla="*/ 941069 w 1190625"/>
                <a:gd name="connsiteY5" fmla="*/ 59 h 1562100"/>
                <a:gd name="connsiteX6" fmla="*/ 982980 w 1190625"/>
                <a:gd name="connsiteY6" fmla="*/ 36254 h 1562100"/>
                <a:gd name="connsiteX7" fmla="*/ 1162050 w 1190625"/>
                <a:gd name="connsiteY7" fmla="*/ 1344037 h 1562100"/>
                <a:gd name="connsiteX8" fmla="*/ 1192530 w 1190625"/>
                <a:gd name="connsiteY8" fmla="*/ 1564064 h 1562100"/>
                <a:gd name="connsiteX9" fmla="*/ 1038225 w 1190625"/>
                <a:gd name="connsiteY9" fmla="*/ 1533584 h 1562100"/>
                <a:gd name="connsiteX10" fmla="*/ 1020127 w 1190625"/>
                <a:gd name="connsiteY10" fmla="*/ 1405949 h 1562100"/>
                <a:gd name="connsiteX11" fmla="*/ 909638 w 1190625"/>
                <a:gd name="connsiteY11" fmla="*/ 603944 h 1562100"/>
                <a:gd name="connsiteX12" fmla="*/ 855344 w 1190625"/>
                <a:gd name="connsiteY12" fmla="*/ 207704 h 1562100"/>
                <a:gd name="connsiteX13" fmla="*/ 786765 w 1190625"/>
                <a:gd name="connsiteY13" fmla="*/ 147697 h 1562100"/>
                <a:gd name="connsiteX14" fmla="*/ 453390 w 1190625"/>
                <a:gd name="connsiteY14" fmla="*/ 147697 h 1562100"/>
                <a:gd name="connsiteX15" fmla="*/ 376238 w 1190625"/>
                <a:gd name="connsiteY15" fmla="*/ 212467 h 1562100"/>
                <a:gd name="connsiteX16" fmla="*/ 160019 w 1190625"/>
                <a:gd name="connsiteY16" fmla="*/ 1339274 h 1562100"/>
                <a:gd name="connsiteX17" fmla="*/ 142875 w 1190625"/>
                <a:gd name="connsiteY17" fmla="*/ 1424047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90625" h="1562100">
                  <a:moveTo>
                    <a:pt x="142875" y="1424047"/>
                  </a:moveTo>
                  <a:cubicBezTo>
                    <a:pt x="97155" y="1424999"/>
                    <a:pt x="43815" y="1404997"/>
                    <a:pt x="0" y="1392614"/>
                  </a:cubicBezTo>
                  <a:cubicBezTo>
                    <a:pt x="29527" y="1232594"/>
                    <a:pt x="58102" y="1072574"/>
                    <a:pt x="88582" y="913507"/>
                  </a:cubicBezTo>
                  <a:cubicBezTo>
                    <a:pt x="144780" y="620137"/>
                    <a:pt x="201930" y="327719"/>
                    <a:pt x="257175" y="34349"/>
                  </a:cubicBezTo>
                  <a:cubicBezTo>
                    <a:pt x="262890" y="4822"/>
                    <a:pt x="274319" y="59"/>
                    <a:pt x="300038" y="59"/>
                  </a:cubicBezTo>
                  <a:cubicBezTo>
                    <a:pt x="405765" y="1012"/>
                    <a:pt x="853440" y="1964"/>
                    <a:pt x="941069" y="59"/>
                  </a:cubicBezTo>
                  <a:cubicBezTo>
                    <a:pt x="969644" y="-893"/>
                    <a:pt x="979169" y="9584"/>
                    <a:pt x="982980" y="36254"/>
                  </a:cubicBezTo>
                  <a:cubicBezTo>
                    <a:pt x="1042035" y="472499"/>
                    <a:pt x="1102042" y="908744"/>
                    <a:pt x="1162050" y="1344037"/>
                  </a:cubicBezTo>
                  <a:cubicBezTo>
                    <a:pt x="1174432" y="1436429"/>
                    <a:pt x="1180148" y="1471672"/>
                    <a:pt x="1192530" y="1564064"/>
                  </a:cubicBezTo>
                  <a:cubicBezTo>
                    <a:pt x="1194435" y="1579304"/>
                    <a:pt x="1043940" y="1547872"/>
                    <a:pt x="1038225" y="1533584"/>
                  </a:cubicBezTo>
                  <a:cubicBezTo>
                    <a:pt x="1023938" y="1451669"/>
                    <a:pt x="1031557" y="1487864"/>
                    <a:pt x="1020127" y="1405949"/>
                  </a:cubicBezTo>
                  <a:cubicBezTo>
                    <a:pt x="982980" y="1139249"/>
                    <a:pt x="945832" y="871597"/>
                    <a:pt x="909638" y="603944"/>
                  </a:cubicBezTo>
                  <a:cubicBezTo>
                    <a:pt x="891540" y="471547"/>
                    <a:pt x="872490" y="340102"/>
                    <a:pt x="855344" y="207704"/>
                  </a:cubicBezTo>
                  <a:cubicBezTo>
                    <a:pt x="847725" y="150554"/>
                    <a:pt x="843915" y="147697"/>
                    <a:pt x="786765" y="147697"/>
                  </a:cubicBezTo>
                  <a:cubicBezTo>
                    <a:pt x="675323" y="147697"/>
                    <a:pt x="564832" y="147697"/>
                    <a:pt x="453390" y="147697"/>
                  </a:cubicBezTo>
                  <a:cubicBezTo>
                    <a:pt x="391477" y="147697"/>
                    <a:pt x="387667" y="150554"/>
                    <a:pt x="376238" y="212467"/>
                  </a:cubicBezTo>
                  <a:cubicBezTo>
                    <a:pt x="304800" y="587752"/>
                    <a:pt x="233363" y="963989"/>
                    <a:pt x="160019" y="1339274"/>
                  </a:cubicBezTo>
                  <a:cubicBezTo>
                    <a:pt x="154305" y="1364039"/>
                    <a:pt x="156210" y="1396424"/>
                    <a:pt x="142875" y="1424047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63">
              <a:extLst>
                <a:ext uri="{FF2B5EF4-FFF2-40B4-BE49-F238E27FC236}">
                  <a16:creationId xmlns:a16="http://schemas.microsoft.com/office/drawing/2014/main" id="{95EDF4C8-D1A8-7C4A-8E03-A19725BC2C09}"/>
                </a:ext>
              </a:extLst>
            </p:cNvPr>
            <p:cNvSpPr/>
            <p:nvPr/>
          </p:nvSpPr>
          <p:spPr>
            <a:xfrm>
              <a:off x="6178295" y="2415936"/>
              <a:ext cx="923947" cy="1192191"/>
            </a:xfrm>
            <a:custGeom>
              <a:avLst/>
              <a:gdLst>
                <a:gd name="connsiteX0" fmla="*/ 984885 w 1181100"/>
                <a:gd name="connsiteY0" fmla="*/ 36254 h 1524000"/>
                <a:gd name="connsiteX1" fmla="*/ 942975 w 1181100"/>
                <a:gd name="connsiteY1" fmla="*/ 59 h 1524000"/>
                <a:gd name="connsiteX2" fmla="*/ 307657 w 1181100"/>
                <a:gd name="connsiteY2" fmla="*/ 59 h 1524000"/>
                <a:gd name="connsiteX3" fmla="*/ 258127 w 1181100"/>
                <a:gd name="connsiteY3" fmla="*/ 38159 h 1524000"/>
                <a:gd name="connsiteX4" fmla="*/ 51435 w 1181100"/>
                <a:gd name="connsiteY4" fmla="*/ 1122104 h 1524000"/>
                <a:gd name="connsiteX5" fmla="*/ 0 w 1181100"/>
                <a:gd name="connsiteY5" fmla="*/ 1398329 h 1524000"/>
                <a:gd name="connsiteX6" fmla="*/ 148590 w 1181100"/>
                <a:gd name="connsiteY6" fmla="*/ 1398329 h 1524000"/>
                <a:gd name="connsiteX7" fmla="*/ 378143 w 1181100"/>
                <a:gd name="connsiteY7" fmla="*/ 208657 h 1524000"/>
                <a:gd name="connsiteX8" fmla="*/ 449580 w 1181100"/>
                <a:gd name="connsiteY8" fmla="*/ 148649 h 1524000"/>
                <a:gd name="connsiteX9" fmla="*/ 782955 w 1181100"/>
                <a:gd name="connsiteY9" fmla="*/ 148649 h 1524000"/>
                <a:gd name="connsiteX10" fmla="*/ 857250 w 1181100"/>
                <a:gd name="connsiteY10" fmla="*/ 213419 h 1524000"/>
                <a:gd name="connsiteX11" fmla="*/ 1019175 w 1181100"/>
                <a:gd name="connsiteY11" fmla="*/ 1391662 h 1524000"/>
                <a:gd name="connsiteX12" fmla="*/ 1049655 w 1181100"/>
                <a:gd name="connsiteY12" fmla="*/ 1529774 h 1524000"/>
                <a:gd name="connsiteX13" fmla="*/ 1185863 w 1181100"/>
                <a:gd name="connsiteY13" fmla="*/ 1512629 h 1524000"/>
                <a:gd name="connsiteX14" fmla="*/ 984885 w 1181100"/>
                <a:gd name="connsiteY14" fmla="*/ 36254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1100" h="1524000">
                  <a:moveTo>
                    <a:pt x="984885" y="36254"/>
                  </a:moveTo>
                  <a:cubicBezTo>
                    <a:pt x="981075" y="9584"/>
                    <a:pt x="971550" y="-893"/>
                    <a:pt x="942975" y="59"/>
                  </a:cubicBezTo>
                  <a:cubicBezTo>
                    <a:pt x="852488" y="1964"/>
                    <a:pt x="409575" y="1012"/>
                    <a:pt x="307657" y="59"/>
                  </a:cubicBezTo>
                  <a:cubicBezTo>
                    <a:pt x="279082" y="59"/>
                    <a:pt x="264795" y="3869"/>
                    <a:pt x="258127" y="38159"/>
                  </a:cubicBezTo>
                  <a:cubicBezTo>
                    <a:pt x="190500" y="400109"/>
                    <a:pt x="120015" y="761107"/>
                    <a:pt x="51435" y="1122104"/>
                  </a:cubicBezTo>
                  <a:cubicBezTo>
                    <a:pt x="34290" y="1214497"/>
                    <a:pt x="17145" y="1305937"/>
                    <a:pt x="0" y="1398329"/>
                  </a:cubicBezTo>
                  <a:lnTo>
                    <a:pt x="148590" y="1398329"/>
                  </a:lnTo>
                  <a:cubicBezTo>
                    <a:pt x="153352" y="1382137"/>
                    <a:pt x="303847" y="588704"/>
                    <a:pt x="378143" y="208657"/>
                  </a:cubicBezTo>
                  <a:cubicBezTo>
                    <a:pt x="389572" y="151507"/>
                    <a:pt x="393382" y="148649"/>
                    <a:pt x="449580" y="148649"/>
                  </a:cubicBezTo>
                  <a:cubicBezTo>
                    <a:pt x="561022" y="148649"/>
                    <a:pt x="671513" y="148649"/>
                    <a:pt x="782955" y="148649"/>
                  </a:cubicBezTo>
                  <a:cubicBezTo>
                    <a:pt x="846772" y="148649"/>
                    <a:pt x="848677" y="150554"/>
                    <a:pt x="857250" y="213419"/>
                  </a:cubicBezTo>
                  <a:cubicBezTo>
                    <a:pt x="911543" y="605849"/>
                    <a:pt x="963930" y="999232"/>
                    <a:pt x="1019175" y="1391662"/>
                  </a:cubicBezTo>
                  <a:cubicBezTo>
                    <a:pt x="1025843" y="1438334"/>
                    <a:pt x="1023938" y="1486912"/>
                    <a:pt x="1049655" y="1529774"/>
                  </a:cubicBezTo>
                  <a:cubicBezTo>
                    <a:pt x="1087755" y="1528822"/>
                    <a:pt x="1177290" y="1511677"/>
                    <a:pt x="1185863" y="1512629"/>
                  </a:cubicBezTo>
                  <a:cubicBezTo>
                    <a:pt x="1173480" y="1424999"/>
                    <a:pt x="1039177" y="440114"/>
                    <a:pt x="984885" y="3625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64">
              <a:extLst>
                <a:ext uri="{FF2B5EF4-FFF2-40B4-BE49-F238E27FC236}">
                  <a16:creationId xmlns:a16="http://schemas.microsoft.com/office/drawing/2014/main" id="{84C0B1BD-1FDF-7C4B-9879-960E9799E827}"/>
                </a:ext>
              </a:extLst>
            </p:cNvPr>
            <p:cNvSpPr/>
            <p:nvPr/>
          </p:nvSpPr>
          <p:spPr>
            <a:xfrm>
              <a:off x="8279530" y="2728903"/>
              <a:ext cx="707863" cy="1072972"/>
            </a:xfrm>
            <a:custGeom>
              <a:avLst/>
              <a:gdLst>
                <a:gd name="connsiteX0" fmla="*/ 0 w 904875"/>
                <a:gd name="connsiteY0" fmla="*/ 1277342 h 1371600"/>
                <a:gd name="connsiteX1" fmla="*/ 230506 w 904875"/>
                <a:gd name="connsiteY1" fmla="*/ 60047 h 1371600"/>
                <a:gd name="connsiteX2" fmla="*/ 300991 w 904875"/>
                <a:gd name="connsiteY2" fmla="*/ 39 h 1371600"/>
                <a:gd name="connsiteX3" fmla="*/ 691516 w 904875"/>
                <a:gd name="connsiteY3" fmla="*/ 992 h 1371600"/>
                <a:gd name="connsiteX4" fmla="*/ 729616 w 904875"/>
                <a:gd name="connsiteY4" fmla="*/ 33377 h 1371600"/>
                <a:gd name="connsiteX5" fmla="*/ 911543 w 904875"/>
                <a:gd name="connsiteY5" fmla="*/ 1356400 h 1371600"/>
                <a:gd name="connsiteX6" fmla="*/ 560070 w 904875"/>
                <a:gd name="connsiteY6" fmla="*/ 1334492 h 1371600"/>
                <a:gd name="connsiteX7" fmla="*/ 0 w 904875"/>
                <a:gd name="connsiteY7" fmla="*/ 127734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875" h="1371600">
                  <a:moveTo>
                    <a:pt x="0" y="1277342"/>
                  </a:moveTo>
                  <a:cubicBezTo>
                    <a:pt x="37148" y="1081127"/>
                    <a:pt x="192406" y="270549"/>
                    <a:pt x="230506" y="60047"/>
                  </a:cubicBezTo>
                  <a:cubicBezTo>
                    <a:pt x="238125" y="15279"/>
                    <a:pt x="253366" y="-913"/>
                    <a:pt x="300991" y="39"/>
                  </a:cubicBezTo>
                  <a:cubicBezTo>
                    <a:pt x="431483" y="3849"/>
                    <a:pt x="561023" y="1944"/>
                    <a:pt x="691516" y="992"/>
                  </a:cubicBezTo>
                  <a:cubicBezTo>
                    <a:pt x="717233" y="992"/>
                    <a:pt x="726758" y="6707"/>
                    <a:pt x="729616" y="33377"/>
                  </a:cubicBezTo>
                  <a:cubicBezTo>
                    <a:pt x="752475" y="207684"/>
                    <a:pt x="876300" y="1088747"/>
                    <a:pt x="911543" y="1356400"/>
                  </a:cubicBezTo>
                  <a:cubicBezTo>
                    <a:pt x="918210" y="1409739"/>
                    <a:pt x="600075" y="1338302"/>
                    <a:pt x="560070" y="1334492"/>
                  </a:cubicBezTo>
                  <a:cubicBezTo>
                    <a:pt x="373381" y="1317347"/>
                    <a:pt x="186691" y="1296392"/>
                    <a:pt x="0" y="127734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65">
              <a:extLst>
                <a:ext uri="{FF2B5EF4-FFF2-40B4-BE49-F238E27FC236}">
                  <a16:creationId xmlns:a16="http://schemas.microsoft.com/office/drawing/2014/main" id="{1B281EB4-39B3-7D4A-9CA9-BCB46B53E6A9}"/>
                </a:ext>
              </a:extLst>
            </p:cNvPr>
            <p:cNvSpPr/>
            <p:nvPr/>
          </p:nvSpPr>
          <p:spPr>
            <a:xfrm>
              <a:off x="6277395" y="2505281"/>
              <a:ext cx="715315" cy="1072972"/>
            </a:xfrm>
            <a:custGeom>
              <a:avLst/>
              <a:gdLst>
                <a:gd name="connsiteX0" fmla="*/ 0 w 914400"/>
                <a:gd name="connsiteY0" fmla="*/ 1304122 h 1371600"/>
                <a:gd name="connsiteX1" fmla="*/ 238125 w 914400"/>
                <a:gd name="connsiteY1" fmla="*/ 52537 h 1371600"/>
                <a:gd name="connsiteX2" fmla="*/ 300038 w 914400"/>
                <a:gd name="connsiteY2" fmla="*/ 150 h 1371600"/>
                <a:gd name="connsiteX3" fmla="*/ 675323 w 914400"/>
                <a:gd name="connsiteY3" fmla="*/ 150 h 1371600"/>
                <a:gd name="connsiteX4" fmla="*/ 741045 w 914400"/>
                <a:gd name="connsiteY4" fmla="*/ 58252 h 1371600"/>
                <a:gd name="connsiteX5" fmla="*/ 921068 w 914400"/>
                <a:gd name="connsiteY5" fmla="*/ 1374607 h 1371600"/>
                <a:gd name="connsiteX6" fmla="*/ 0 w 914400"/>
                <a:gd name="connsiteY6" fmla="*/ 1304122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1371600">
                  <a:moveTo>
                    <a:pt x="0" y="1304122"/>
                  </a:moveTo>
                  <a:cubicBezTo>
                    <a:pt x="39052" y="1099335"/>
                    <a:pt x="199073" y="264945"/>
                    <a:pt x="238125" y="52537"/>
                  </a:cubicBezTo>
                  <a:cubicBezTo>
                    <a:pt x="244793" y="14437"/>
                    <a:pt x="257175" y="-1755"/>
                    <a:pt x="300038" y="150"/>
                  </a:cubicBezTo>
                  <a:cubicBezTo>
                    <a:pt x="424815" y="3960"/>
                    <a:pt x="550545" y="4912"/>
                    <a:pt x="675323" y="150"/>
                  </a:cubicBezTo>
                  <a:cubicBezTo>
                    <a:pt x="722948" y="-1755"/>
                    <a:pt x="736282" y="15390"/>
                    <a:pt x="741045" y="58252"/>
                  </a:cubicBezTo>
                  <a:cubicBezTo>
                    <a:pt x="764857" y="244942"/>
                    <a:pt x="886777" y="1122195"/>
                    <a:pt x="921068" y="1374607"/>
                  </a:cubicBezTo>
                  <a:cubicBezTo>
                    <a:pt x="922973" y="1381275"/>
                    <a:pt x="5715" y="1302217"/>
                    <a:pt x="0" y="130412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66">
              <a:extLst>
                <a:ext uri="{FF2B5EF4-FFF2-40B4-BE49-F238E27FC236}">
                  <a16:creationId xmlns:a16="http://schemas.microsoft.com/office/drawing/2014/main" id="{24257594-4CBF-AA49-B160-426AF8E6A202}"/>
                </a:ext>
              </a:extLst>
            </p:cNvPr>
            <p:cNvSpPr/>
            <p:nvPr/>
          </p:nvSpPr>
          <p:spPr>
            <a:xfrm>
              <a:off x="342804" y="2386179"/>
              <a:ext cx="9464439" cy="2252496"/>
            </a:xfrm>
            <a:custGeom>
              <a:avLst/>
              <a:gdLst>
                <a:gd name="connsiteX0" fmla="*/ 4574879 w 4752721"/>
                <a:gd name="connsiteY0" fmla="*/ 766307 h 1131127"/>
                <a:gd name="connsiteX1" fmla="*/ 4555422 w 4752721"/>
                <a:gd name="connsiteY1" fmla="*/ 785764 h 1131127"/>
                <a:gd name="connsiteX2" fmla="*/ 4555422 w 4752721"/>
                <a:gd name="connsiteY2" fmla="*/ 807092 h 1131127"/>
                <a:gd name="connsiteX3" fmla="*/ 4574879 w 4752721"/>
                <a:gd name="connsiteY3" fmla="*/ 826549 h 1131127"/>
                <a:gd name="connsiteX4" fmla="*/ 4639986 w 4752721"/>
                <a:gd name="connsiteY4" fmla="*/ 826549 h 1131127"/>
                <a:gd name="connsiteX5" fmla="*/ 4659443 w 4752721"/>
                <a:gd name="connsiteY5" fmla="*/ 807092 h 1131127"/>
                <a:gd name="connsiteX6" fmla="*/ 4659443 w 4752721"/>
                <a:gd name="connsiteY6" fmla="*/ 785764 h 1131127"/>
                <a:gd name="connsiteX7" fmla="*/ 4639986 w 4752721"/>
                <a:gd name="connsiteY7" fmla="*/ 766307 h 1131127"/>
                <a:gd name="connsiteX8" fmla="*/ 2344805 w 4752721"/>
                <a:gd name="connsiteY8" fmla="*/ 0 h 1131127"/>
                <a:gd name="connsiteX9" fmla="*/ 2409538 w 4752721"/>
                <a:gd name="connsiteY9" fmla="*/ 1871 h 1131127"/>
                <a:gd name="connsiteX10" fmla="*/ 2549478 w 4752721"/>
                <a:gd name="connsiteY10" fmla="*/ 81944 h 1131127"/>
                <a:gd name="connsiteX11" fmla="*/ 2593257 w 4752721"/>
                <a:gd name="connsiteY11" fmla="*/ 199809 h 1131127"/>
                <a:gd name="connsiteX12" fmla="*/ 2602611 w 4752721"/>
                <a:gd name="connsiteY12" fmla="*/ 225253 h 1131127"/>
                <a:gd name="connsiteX13" fmla="*/ 2649383 w 4752721"/>
                <a:gd name="connsiteY13" fmla="*/ 297468 h 1131127"/>
                <a:gd name="connsiteX14" fmla="*/ 2671833 w 4752721"/>
                <a:gd name="connsiteY14" fmla="*/ 314680 h 1131127"/>
                <a:gd name="connsiteX15" fmla="*/ 2879499 w 4752721"/>
                <a:gd name="connsiteY15" fmla="*/ 336756 h 1131127"/>
                <a:gd name="connsiteX16" fmla="*/ 2893718 w 4752721"/>
                <a:gd name="connsiteY16" fmla="*/ 353594 h 1131127"/>
                <a:gd name="connsiteX17" fmla="*/ 2886983 w 4752721"/>
                <a:gd name="connsiteY17" fmla="*/ 543674 h 1131127"/>
                <a:gd name="connsiteX18" fmla="*/ 4216421 w 4752721"/>
                <a:gd name="connsiteY18" fmla="*/ 698208 h 1131127"/>
                <a:gd name="connsiteX19" fmla="*/ 4508651 w 4752721"/>
                <a:gd name="connsiteY19" fmla="*/ 731509 h 1131127"/>
                <a:gd name="connsiteX20" fmla="*/ 4518753 w 4752721"/>
                <a:gd name="connsiteY20" fmla="*/ 739741 h 1131127"/>
                <a:gd name="connsiteX21" fmla="*/ 4531476 w 4752721"/>
                <a:gd name="connsiteY21" fmla="*/ 776784 h 1131127"/>
                <a:gd name="connsiteX22" fmla="*/ 4548313 w 4752721"/>
                <a:gd name="connsiteY22" fmla="*/ 738619 h 1131127"/>
                <a:gd name="connsiteX23" fmla="*/ 4669171 w 4752721"/>
                <a:gd name="connsiteY23" fmla="*/ 738619 h 1131127"/>
                <a:gd name="connsiteX24" fmla="*/ 4681893 w 4752721"/>
                <a:gd name="connsiteY24" fmla="*/ 744231 h 1131127"/>
                <a:gd name="connsiteX25" fmla="*/ 4686757 w 4752721"/>
                <a:gd name="connsiteY25" fmla="*/ 756205 h 1131127"/>
                <a:gd name="connsiteX26" fmla="*/ 4686009 w 4752721"/>
                <a:gd name="connsiteY26" fmla="*/ 836652 h 1131127"/>
                <a:gd name="connsiteX27" fmla="*/ 4726794 w 4752721"/>
                <a:gd name="connsiteY27" fmla="*/ 842265 h 1131127"/>
                <a:gd name="connsiteX28" fmla="*/ 4751864 w 4752721"/>
                <a:gd name="connsiteY28" fmla="*/ 864341 h 1131127"/>
                <a:gd name="connsiteX29" fmla="*/ 4689002 w 4752721"/>
                <a:gd name="connsiteY29" fmla="*/ 1131127 h 1131127"/>
                <a:gd name="connsiteX30" fmla="*/ 506116 w 4752721"/>
                <a:gd name="connsiteY30" fmla="*/ 1117282 h 1131127"/>
                <a:gd name="connsiteX31" fmla="*/ 478428 w 4752721"/>
                <a:gd name="connsiteY31" fmla="*/ 966116 h 1131127"/>
                <a:gd name="connsiteX32" fmla="*/ 290966 w 4752721"/>
                <a:gd name="connsiteY32" fmla="*/ 526088 h 1131127"/>
                <a:gd name="connsiteX33" fmla="*/ 56734 w 4752721"/>
                <a:gd name="connsiteY33" fmla="*/ 243961 h 1131127"/>
                <a:gd name="connsiteX34" fmla="*/ 2104 w 4752721"/>
                <a:gd name="connsiteY34" fmla="*/ 182971 h 1131127"/>
                <a:gd name="connsiteX35" fmla="*/ 12956 w 4752721"/>
                <a:gd name="connsiteY35" fmla="*/ 159772 h 1131127"/>
                <a:gd name="connsiteX36" fmla="*/ 1746502 w 4752721"/>
                <a:gd name="connsiteY36" fmla="*/ 393631 h 1131127"/>
                <a:gd name="connsiteX37" fmla="*/ 1850522 w 4752721"/>
                <a:gd name="connsiteY37" fmla="*/ 464724 h 1131127"/>
                <a:gd name="connsiteX38" fmla="*/ 1885694 w 4752721"/>
                <a:gd name="connsiteY38" fmla="*/ 462479 h 1131127"/>
                <a:gd name="connsiteX39" fmla="*/ 1979986 w 4752721"/>
                <a:gd name="connsiteY39" fmla="*/ 353594 h 1131127"/>
                <a:gd name="connsiteX40" fmla="*/ 2021519 w 4752721"/>
                <a:gd name="connsiteY40" fmla="*/ 291855 h 1131127"/>
                <a:gd name="connsiteX41" fmla="*/ 2098225 w 4752721"/>
                <a:gd name="connsiteY41" fmla="*/ 105891 h 1131127"/>
                <a:gd name="connsiteX42" fmla="*/ 2131901 w 4752721"/>
                <a:gd name="connsiteY42" fmla="*/ 72590 h 1131127"/>
                <a:gd name="connsiteX43" fmla="*/ 2313375 w 4752721"/>
                <a:gd name="connsiteY43" fmla="*/ 69596 h 1131127"/>
                <a:gd name="connsiteX44" fmla="*/ 2323103 w 4752721"/>
                <a:gd name="connsiteY44" fmla="*/ 60616 h 1131127"/>
                <a:gd name="connsiteX45" fmla="*/ 2322729 w 4752721"/>
                <a:gd name="connsiteY45" fmla="*/ 25069 h 1131127"/>
                <a:gd name="connsiteX46" fmla="*/ 2344805 w 4752721"/>
                <a:gd name="connsiteY46" fmla="*/ 0 h 1131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752721" h="1131127">
                  <a:moveTo>
                    <a:pt x="4574879" y="766307"/>
                  </a:moveTo>
                  <a:cubicBezTo>
                    <a:pt x="4564028" y="766307"/>
                    <a:pt x="4555422" y="774913"/>
                    <a:pt x="4555422" y="785764"/>
                  </a:cubicBezTo>
                  <a:lnTo>
                    <a:pt x="4555422" y="807092"/>
                  </a:lnTo>
                  <a:cubicBezTo>
                    <a:pt x="4555422" y="817943"/>
                    <a:pt x="4564028" y="826549"/>
                    <a:pt x="4574879" y="826549"/>
                  </a:cubicBezTo>
                  <a:lnTo>
                    <a:pt x="4639986" y="826549"/>
                  </a:lnTo>
                  <a:cubicBezTo>
                    <a:pt x="4650462" y="826549"/>
                    <a:pt x="4659443" y="817943"/>
                    <a:pt x="4659443" y="807092"/>
                  </a:cubicBezTo>
                  <a:lnTo>
                    <a:pt x="4659443" y="785764"/>
                  </a:lnTo>
                  <a:cubicBezTo>
                    <a:pt x="4659443" y="774913"/>
                    <a:pt x="4650837" y="766307"/>
                    <a:pt x="4639986" y="766307"/>
                  </a:cubicBezTo>
                  <a:close/>
                  <a:moveTo>
                    <a:pt x="2344805" y="0"/>
                  </a:moveTo>
                  <a:cubicBezTo>
                    <a:pt x="2351166" y="0"/>
                    <a:pt x="2393073" y="0"/>
                    <a:pt x="2409538" y="1871"/>
                  </a:cubicBezTo>
                  <a:cubicBezTo>
                    <a:pt x="2464541" y="13844"/>
                    <a:pt x="2512809" y="40785"/>
                    <a:pt x="2549478" y="81944"/>
                  </a:cubicBezTo>
                  <a:cubicBezTo>
                    <a:pt x="2577916" y="113749"/>
                    <a:pt x="2592508" y="155656"/>
                    <a:pt x="2593257" y="199809"/>
                  </a:cubicBezTo>
                  <a:cubicBezTo>
                    <a:pt x="2593631" y="209537"/>
                    <a:pt x="2594753" y="216646"/>
                    <a:pt x="2602611" y="225253"/>
                  </a:cubicBezTo>
                  <a:cubicBezTo>
                    <a:pt x="2622068" y="246580"/>
                    <a:pt x="2637035" y="271276"/>
                    <a:pt x="2649383" y="297468"/>
                  </a:cubicBezTo>
                  <a:cubicBezTo>
                    <a:pt x="2654995" y="309067"/>
                    <a:pt x="2660982" y="313557"/>
                    <a:pt x="2671833" y="314680"/>
                  </a:cubicBezTo>
                  <a:cubicBezTo>
                    <a:pt x="2748538" y="322163"/>
                    <a:pt x="2802794" y="330021"/>
                    <a:pt x="2879499" y="336756"/>
                  </a:cubicBezTo>
                  <a:cubicBezTo>
                    <a:pt x="2892595" y="337879"/>
                    <a:pt x="2894092" y="342369"/>
                    <a:pt x="2893718" y="353594"/>
                  </a:cubicBezTo>
                  <a:cubicBezTo>
                    <a:pt x="2892221" y="413462"/>
                    <a:pt x="2887731" y="483807"/>
                    <a:pt x="2886983" y="543674"/>
                  </a:cubicBezTo>
                  <a:cubicBezTo>
                    <a:pt x="2886983" y="548539"/>
                    <a:pt x="4204074" y="697086"/>
                    <a:pt x="4216421" y="698208"/>
                  </a:cubicBezTo>
                  <a:cubicBezTo>
                    <a:pt x="4232511" y="701201"/>
                    <a:pt x="4463002" y="726645"/>
                    <a:pt x="4508651" y="731509"/>
                  </a:cubicBezTo>
                  <a:cubicBezTo>
                    <a:pt x="4513515" y="731884"/>
                    <a:pt x="4517257" y="735251"/>
                    <a:pt x="4518753" y="739741"/>
                  </a:cubicBezTo>
                  <a:cubicBezTo>
                    <a:pt x="4524366" y="756579"/>
                    <a:pt x="4531476" y="776784"/>
                    <a:pt x="4531476" y="776784"/>
                  </a:cubicBezTo>
                  <a:cubicBezTo>
                    <a:pt x="4532224" y="743483"/>
                    <a:pt x="4538585" y="738619"/>
                    <a:pt x="4548313" y="738619"/>
                  </a:cubicBezTo>
                  <a:lnTo>
                    <a:pt x="4669171" y="738619"/>
                  </a:lnTo>
                  <a:cubicBezTo>
                    <a:pt x="4674036" y="738619"/>
                    <a:pt x="4678526" y="740864"/>
                    <a:pt x="4681893" y="744231"/>
                  </a:cubicBezTo>
                  <a:cubicBezTo>
                    <a:pt x="4681893" y="744231"/>
                    <a:pt x="4686757" y="749096"/>
                    <a:pt x="4686757" y="756205"/>
                  </a:cubicBezTo>
                  <a:lnTo>
                    <a:pt x="4686009" y="836652"/>
                  </a:lnTo>
                  <a:cubicBezTo>
                    <a:pt x="4686383" y="837400"/>
                    <a:pt x="4716691" y="842265"/>
                    <a:pt x="4726794" y="842265"/>
                  </a:cubicBezTo>
                  <a:cubicBezTo>
                    <a:pt x="4742509" y="840768"/>
                    <a:pt x="4756354" y="841517"/>
                    <a:pt x="4751864" y="864341"/>
                  </a:cubicBezTo>
                  <a:cubicBezTo>
                    <a:pt x="4751116" y="869205"/>
                    <a:pt x="4727169" y="1131127"/>
                    <a:pt x="4689002" y="1131127"/>
                  </a:cubicBezTo>
                  <a:cubicBezTo>
                    <a:pt x="4296120" y="1131127"/>
                    <a:pt x="1472607" y="1117282"/>
                    <a:pt x="506116" y="1117282"/>
                  </a:cubicBezTo>
                  <a:cubicBezTo>
                    <a:pt x="496762" y="1070885"/>
                    <a:pt x="488156" y="1012139"/>
                    <a:pt x="478428" y="966116"/>
                  </a:cubicBezTo>
                  <a:cubicBezTo>
                    <a:pt x="444752" y="807093"/>
                    <a:pt x="391245" y="656674"/>
                    <a:pt x="290966" y="526088"/>
                  </a:cubicBezTo>
                  <a:cubicBezTo>
                    <a:pt x="285354" y="518605"/>
                    <a:pt x="128949" y="330769"/>
                    <a:pt x="56734" y="243961"/>
                  </a:cubicBezTo>
                  <a:cubicBezTo>
                    <a:pt x="39148" y="223007"/>
                    <a:pt x="22310" y="201679"/>
                    <a:pt x="2104" y="182971"/>
                  </a:cubicBezTo>
                  <a:cubicBezTo>
                    <a:pt x="-4256" y="175487"/>
                    <a:pt x="5098" y="158650"/>
                    <a:pt x="12956" y="159772"/>
                  </a:cubicBezTo>
                  <a:cubicBezTo>
                    <a:pt x="106499" y="172494"/>
                    <a:pt x="1659319" y="382031"/>
                    <a:pt x="1746502" y="393631"/>
                  </a:cubicBezTo>
                  <a:cubicBezTo>
                    <a:pt x="1762966" y="395876"/>
                    <a:pt x="1834059" y="453498"/>
                    <a:pt x="1850522" y="464724"/>
                  </a:cubicBezTo>
                  <a:cubicBezTo>
                    <a:pt x="1862870" y="473330"/>
                    <a:pt x="1874843" y="468091"/>
                    <a:pt x="1885694" y="462479"/>
                  </a:cubicBezTo>
                  <a:cubicBezTo>
                    <a:pt x="1931344" y="438906"/>
                    <a:pt x="1961652" y="400740"/>
                    <a:pt x="1979986" y="353594"/>
                  </a:cubicBezTo>
                  <a:cubicBezTo>
                    <a:pt x="1989715" y="329273"/>
                    <a:pt x="2000940" y="310190"/>
                    <a:pt x="2021519" y="291855"/>
                  </a:cubicBezTo>
                  <a:cubicBezTo>
                    <a:pt x="2075775" y="243213"/>
                    <a:pt x="2096354" y="177733"/>
                    <a:pt x="2098225" y="105891"/>
                  </a:cubicBezTo>
                  <a:cubicBezTo>
                    <a:pt x="2098973" y="73338"/>
                    <a:pt x="2098599" y="73338"/>
                    <a:pt x="2131901" y="72590"/>
                  </a:cubicBezTo>
                  <a:cubicBezTo>
                    <a:pt x="2192517" y="71467"/>
                    <a:pt x="2252759" y="70345"/>
                    <a:pt x="2313375" y="69596"/>
                  </a:cubicBezTo>
                  <a:cubicBezTo>
                    <a:pt x="2320484" y="69596"/>
                    <a:pt x="2323478" y="68100"/>
                    <a:pt x="2323103" y="60616"/>
                  </a:cubicBezTo>
                  <a:cubicBezTo>
                    <a:pt x="2322729" y="48643"/>
                    <a:pt x="2324226" y="36669"/>
                    <a:pt x="2322729" y="25069"/>
                  </a:cubicBezTo>
                  <a:cubicBezTo>
                    <a:pt x="2320484" y="7484"/>
                    <a:pt x="2327593" y="0"/>
                    <a:pt x="2344805" y="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67">
              <a:extLst>
                <a:ext uri="{FF2B5EF4-FFF2-40B4-BE49-F238E27FC236}">
                  <a16:creationId xmlns:a16="http://schemas.microsoft.com/office/drawing/2014/main" id="{10079228-25CB-6C4B-AC7D-C4688AE565E5}"/>
                </a:ext>
              </a:extLst>
            </p:cNvPr>
            <p:cNvSpPr/>
            <p:nvPr/>
          </p:nvSpPr>
          <p:spPr>
            <a:xfrm>
              <a:off x="434174" y="2766189"/>
              <a:ext cx="3956581" cy="789826"/>
            </a:xfrm>
            <a:custGeom>
              <a:avLst/>
              <a:gdLst>
                <a:gd name="connsiteX0" fmla="*/ 4358640 w 5057775"/>
                <a:gd name="connsiteY0" fmla="*/ 589597 h 1009650"/>
                <a:gd name="connsiteX1" fmla="*/ 0 w 5057775"/>
                <a:gd name="connsiteY1" fmla="*/ 0 h 1009650"/>
                <a:gd name="connsiteX2" fmla="*/ 481965 w 5057775"/>
                <a:gd name="connsiteY2" fmla="*/ 557213 h 1009650"/>
                <a:gd name="connsiteX3" fmla="*/ 5060633 w 5057775"/>
                <a:gd name="connsiteY3" fmla="*/ 1012508 h 1009650"/>
                <a:gd name="connsiteX4" fmla="*/ 4358640 w 5057775"/>
                <a:gd name="connsiteY4" fmla="*/ 589597 h 1009650"/>
                <a:gd name="connsiteX5" fmla="*/ 204787 w 5057775"/>
                <a:gd name="connsiteY5" fmla="*/ 231458 h 1009650"/>
                <a:gd name="connsiteX6" fmla="*/ 208598 w 5057775"/>
                <a:gd name="connsiteY6" fmla="*/ 228600 h 1009650"/>
                <a:gd name="connsiteX7" fmla="*/ 204787 w 5057775"/>
                <a:gd name="connsiteY7" fmla="*/ 231458 h 100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57775" h="1009650">
                  <a:moveTo>
                    <a:pt x="4358640" y="589597"/>
                  </a:moveTo>
                  <a:cubicBezTo>
                    <a:pt x="4037648" y="546735"/>
                    <a:pt x="586740" y="85725"/>
                    <a:pt x="0" y="0"/>
                  </a:cubicBezTo>
                  <a:cubicBezTo>
                    <a:pt x="63818" y="71438"/>
                    <a:pt x="317182" y="379095"/>
                    <a:pt x="481965" y="557213"/>
                  </a:cubicBezTo>
                  <a:cubicBezTo>
                    <a:pt x="1908810" y="706755"/>
                    <a:pt x="3591878" y="891540"/>
                    <a:pt x="5060633" y="1012508"/>
                  </a:cubicBezTo>
                  <a:cubicBezTo>
                    <a:pt x="4962525" y="964883"/>
                    <a:pt x="4516755" y="703897"/>
                    <a:pt x="4358640" y="589597"/>
                  </a:cubicBezTo>
                  <a:close/>
                  <a:moveTo>
                    <a:pt x="204787" y="231458"/>
                  </a:moveTo>
                  <a:cubicBezTo>
                    <a:pt x="206693" y="230505"/>
                    <a:pt x="207645" y="229552"/>
                    <a:pt x="208598" y="228600"/>
                  </a:cubicBezTo>
                  <a:cubicBezTo>
                    <a:pt x="207645" y="229552"/>
                    <a:pt x="206693" y="230505"/>
                    <a:pt x="204787" y="231458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FD5B4A5B-E0A0-054E-A376-DBF5E1D795D9}"/>
                </a:ext>
              </a:extLst>
            </p:cNvPr>
            <p:cNvSpPr/>
            <p:nvPr/>
          </p:nvSpPr>
          <p:spPr>
            <a:xfrm>
              <a:off x="894735" y="3285688"/>
              <a:ext cx="8859464" cy="1296507"/>
            </a:xfrm>
            <a:custGeom>
              <a:avLst/>
              <a:gdLst>
                <a:gd name="connsiteX0" fmla="*/ 5639654 w 11325225"/>
                <a:gd name="connsiteY0" fmla="*/ 1631440 h 1657350"/>
                <a:gd name="connsiteX1" fmla="*/ 673318 w 11325225"/>
                <a:gd name="connsiteY1" fmla="*/ 1596198 h 1657350"/>
                <a:gd name="connsiteX2" fmla="*/ 627598 w 11325225"/>
                <a:gd name="connsiteY2" fmla="*/ 1543810 h 1657350"/>
                <a:gd name="connsiteX3" fmla="*/ 539968 w 11325225"/>
                <a:gd name="connsiteY3" fmla="*/ 1132330 h 1657350"/>
                <a:gd name="connsiteX4" fmla="*/ 278983 w 11325225"/>
                <a:gd name="connsiteY4" fmla="*/ 437005 h 1657350"/>
                <a:gd name="connsiteX5" fmla="*/ 38953 w 11325225"/>
                <a:gd name="connsiteY5" fmla="*/ 88390 h 1657350"/>
                <a:gd name="connsiteX6" fmla="*/ 2758 w 11325225"/>
                <a:gd name="connsiteY6" fmla="*/ 16000 h 1657350"/>
                <a:gd name="connsiteX7" fmla="*/ 81816 w 11325225"/>
                <a:gd name="connsiteY7" fmla="*/ 5523 h 1657350"/>
                <a:gd name="connsiteX8" fmla="*/ 5390099 w 11325225"/>
                <a:gd name="connsiteY8" fmla="*/ 518920 h 1657350"/>
                <a:gd name="connsiteX9" fmla="*/ 10836494 w 11325225"/>
                <a:gd name="connsiteY9" fmla="*/ 1014220 h 1657350"/>
                <a:gd name="connsiteX10" fmla="*/ 11326078 w 11325225"/>
                <a:gd name="connsiteY10" fmla="*/ 1055178 h 1657350"/>
                <a:gd name="connsiteX11" fmla="*/ 11153676 w 11325225"/>
                <a:gd name="connsiteY11" fmla="*/ 1661920 h 1657350"/>
                <a:gd name="connsiteX12" fmla="*/ 5639654 w 11325225"/>
                <a:gd name="connsiteY12" fmla="*/ 1631440 h 165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25225" h="1657350">
                  <a:moveTo>
                    <a:pt x="5639654" y="1631440"/>
                  </a:moveTo>
                  <a:cubicBezTo>
                    <a:pt x="5152926" y="1618105"/>
                    <a:pt x="830481" y="1597150"/>
                    <a:pt x="673318" y="1596198"/>
                  </a:cubicBezTo>
                  <a:cubicBezTo>
                    <a:pt x="631408" y="1596198"/>
                    <a:pt x="631408" y="1567623"/>
                    <a:pt x="627598" y="1543810"/>
                  </a:cubicBezTo>
                  <a:cubicBezTo>
                    <a:pt x="605691" y="1404745"/>
                    <a:pt x="574258" y="1268538"/>
                    <a:pt x="539968" y="1132330"/>
                  </a:cubicBezTo>
                  <a:cubicBezTo>
                    <a:pt x="479961" y="890395"/>
                    <a:pt x="399951" y="655128"/>
                    <a:pt x="278983" y="437005"/>
                  </a:cubicBezTo>
                  <a:cubicBezTo>
                    <a:pt x="217071" y="324610"/>
                    <a:pt x="116106" y="190308"/>
                    <a:pt x="38953" y="88390"/>
                  </a:cubicBezTo>
                  <a:cubicBezTo>
                    <a:pt x="22761" y="66483"/>
                    <a:pt x="-9624" y="41718"/>
                    <a:pt x="2758" y="16000"/>
                  </a:cubicBezTo>
                  <a:cubicBezTo>
                    <a:pt x="16093" y="-10670"/>
                    <a:pt x="55146" y="3618"/>
                    <a:pt x="81816" y="5523"/>
                  </a:cubicBezTo>
                  <a:cubicBezTo>
                    <a:pt x="200878" y="15048"/>
                    <a:pt x="5310088" y="511300"/>
                    <a:pt x="5390099" y="518920"/>
                  </a:cubicBezTo>
                  <a:cubicBezTo>
                    <a:pt x="5520591" y="531303"/>
                    <a:pt x="10736481" y="1004695"/>
                    <a:pt x="10836494" y="1014220"/>
                  </a:cubicBezTo>
                  <a:cubicBezTo>
                    <a:pt x="11004134" y="1036128"/>
                    <a:pt x="11326078" y="1055178"/>
                    <a:pt x="11326078" y="1055178"/>
                  </a:cubicBezTo>
                  <a:cubicBezTo>
                    <a:pt x="11326078" y="1055178"/>
                    <a:pt x="11284169" y="1661920"/>
                    <a:pt x="11153676" y="1661920"/>
                  </a:cubicBezTo>
                  <a:cubicBezTo>
                    <a:pt x="11013659" y="1661920"/>
                    <a:pt x="6147336" y="1645728"/>
                    <a:pt x="5639654" y="163144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70">
              <a:extLst>
                <a:ext uri="{FF2B5EF4-FFF2-40B4-BE49-F238E27FC236}">
                  <a16:creationId xmlns:a16="http://schemas.microsoft.com/office/drawing/2014/main" id="{8B4FE743-29C3-F748-B5BB-ACD242708324}"/>
                </a:ext>
              </a:extLst>
            </p:cNvPr>
            <p:cNvSpPr/>
            <p:nvPr/>
          </p:nvSpPr>
          <p:spPr>
            <a:xfrm>
              <a:off x="4139649" y="2576610"/>
              <a:ext cx="5206892" cy="1448085"/>
            </a:xfrm>
            <a:custGeom>
              <a:avLst/>
              <a:gdLst>
                <a:gd name="connsiteX0" fmla="*/ 873322 w 2614725"/>
                <a:gd name="connsiteY0" fmla="*/ 386306 h 727179"/>
                <a:gd name="connsiteX1" fmla="*/ 837027 w 2614725"/>
                <a:gd name="connsiteY1" fmla="*/ 422601 h 727179"/>
                <a:gd name="connsiteX2" fmla="*/ 873322 w 2614725"/>
                <a:gd name="connsiteY2" fmla="*/ 458896 h 727179"/>
                <a:gd name="connsiteX3" fmla="*/ 909617 w 2614725"/>
                <a:gd name="connsiteY3" fmla="*/ 422601 h 727179"/>
                <a:gd name="connsiteX4" fmla="*/ 873322 w 2614725"/>
                <a:gd name="connsiteY4" fmla="*/ 386306 h 727179"/>
                <a:gd name="connsiteX5" fmla="*/ 767056 w 2614725"/>
                <a:gd name="connsiteY5" fmla="*/ 376578 h 727179"/>
                <a:gd name="connsiteX6" fmla="*/ 730761 w 2614725"/>
                <a:gd name="connsiteY6" fmla="*/ 412873 h 727179"/>
                <a:gd name="connsiteX7" fmla="*/ 767056 w 2614725"/>
                <a:gd name="connsiteY7" fmla="*/ 449168 h 727179"/>
                <a:gd name="connsiteX8" fmla="*/ 803351 w 2614725"/>
                <a:gd name="connsiteY8" fmla="*/ 412873 h 727179"/>
                <a:gd name="connsiteX9" fmla="*/ 767056 w 2614725"/>
                <a:gd name="connsiteY9" fmla="*/ 376578 h 727179"/>
                <a:gd name="connsiteX10" fmla="*/ 660417 w 2614725"/>
                <a:gd name="connsiteY10" fmla="*/ 366849 h 727179"/>
                <a:gd name="connsiteX11" fmla="*/ 624122 w 2614725"/>
                <a:gd name="connsiteY11" fmla="*/ 403144 h 727179"/>
                <a:gd name="connsiteX12" fmla="*/ 660417 w 2614725"/>
                <a:gd name="connsiteY12" fmla="*/ 439439 h 727179"/>
                <a:gd name="connsiteX13" fmla="*/ 696712 w 2614725"/>
                <a:gd name="connsiteY13" fmla="*/ 403144 h 727179"/>
                <a:gd name="connsiteX14" fmla="*/ 660417 w 2614725"/>
                <a:gd name="connsiteY14" fmla="*/ 366849 h 727179"/>
                <a:gd name="connsiteX15" fmla="*/ 554151 w 2614725"/>
                <a:gd name="connsiteY15" fmla="*/ 357121 h 727179"/>
                <a:gd name="connsiteX16" fmla="*/ 517856 w 2614725"/>
                <a:gd name="connsiteY16" fmla="*/ 393416 h 727179"/>
                <a:gd name="connsiteX17" fmla="*/ 554151 w 2614725"/>
                <a:gd name="connsiteY17" fmla="*/ 429711 h 727179"/>
                <a:gd name="connsiteX18" fmla="*/ 590446 w 2614725"/>
                <a:gd name="connsiteY18" fmla="*/ 393416 h 727179"/>
                <a:gd name="connsiteX19" fmla="*/ 554151 w 2614725"/>
                <a:gd name="connsiteY19" fmla="*/ 357121 h 727179"/>
                <a:gd name="connsiteX20" fmla="*/ 447886 w 2614725"/>
                <a:gd name="connsiteY20" fmla="*/ 347392 h 727179"/>
                <a:gd name="connsiteX21" fmla="*/ 411591 w 2614725"/>
                <a:gd name="connsiteY21" fmla="*/ 383687 h 727179"/>
                <a:gd name="connsiteX22" fmla="*/ 447886 w 2614725"/>
                <a:gd name="connsiteY22" fmla="*/ 419982 h 727179"/>
                <a:gd name="connsiteX23" fmla="*/ 484181 w 2614725"/>
                <a:gd name="connsiteY23" fmla="*/ 383687 h 727179"/>
                <a:gd name="connsiteX24" fmla="*/ 447886 w 2614725"/>
                <a:gd name="connsiteY24" fmla="*/ 347392 h 727179"/>
                <a:gd name="connsiteX25" fmla="*/ 341621 w 2614725"/>
                <a:gd name="connsiteY25" fmla="*/ 337664 h 727179"/>
                <a:gd name="connsiteX26" fmla="*/ 305326 w 2614725"/>
                <a:gd name="connsiteY26" fmla="*/ 373959 h 727179"/>
                <a:gd name="connsiteX27" fmla="*/ 341621 w 2614725"/>
                <a:gd name="connsiteY27" fmla="*/ 410254 h 727179"/>
                <a:gd name="connsiteX28" fmla="*/ 377916 w 2614725"/>
                <a:gd name="connsiteY28" fmla="*/ 373959 h 727179"/>
                <a:gd name="connsiteX29" fmla="*/ 341621 w 2614725"/>
                <a:gd name="connsiteY29" fmla="*/ 337664 h 727179"/>
                <a:gd name="connsiteX30" fmla="*/ 385399 w 2614725"/>
                <a:gd name="connsiteY30" fmla="*/ 165544 h 727179"/>
                <a:gd name="connsiteX31" fmla="*/ 349104 w 2614725"/>
                <a:gd name="connsiteY31" fmla="*/ 201839 h 727179"/>
                <a:gd name="connsiteX32" fmla="*/ 385399 w 2614725"/>
                <a:gd name="connsiteY32" fmla="*/ 238134 h 727179"/>
                <a:gd name="connsiteX33" fmla="*/ 421694 w 2614725"/>
                <a:gd name="connsiteY33" fmla="*/ 201839 h 727179"/>
                <a:gd name="connsiteX34" fmla="*/ 385399 w 2614725"/>
                <a:gd name="connsiteY34" fmla="*/ 165544 h 727179"/>
                <a:gd name="connsiteX35" fmla="*/ 280631 w 2614725"/>
                <a:gd name="connsiteY35" fmla="*/ 165544 h 727179"/>
                <a:gd name="connsiteX36" fmla="*/ 244336 w 2614725"/>
                <a:gd name="connsiteY36" fmla="*/ 201839 h 727179"/>
                <a:gd name="connsiteX37" fmla="*/ 280631 w 2614725"/>
                <a:gd name="connsiteY37" fmla="*/ 238134 h 727179"/>
                <a:gd name="connsiteX38" fmla="*/ 316926 w 2614725"/>
                <a:gd name="connsiteY38" fmla="*/ 201839 h 727179"/>
                <a:gd name="connsiteX39" fmla="*/ 280631 w 2614725"/>
                <a:gd name="connsiteY39" fmla="*/ 165544 h 727179"/>
                <a:gd name="connsiteX40" fmla="*/ 453873 w 2614725"/>
                <a:gd name="connsiteY40" fmla="*/ 120269 h 727179"/>
                <a:gd name="connsiteX41" fmla="*/ 453873 w 2614725"/>
                <a:gd name="connsiteY41" fmla="*/ 192485 h 727179"/>
                <a:gd name="connsiteX42" fmla="*/ 512618 w 2614725"/>
                <a:gd name="connsiteY42" fmla="*/ 192485 h 727179"/>
                <a:gd name="connsiteX43" fmla="*/ 512618 w 2614725"/>
                <a:gd name="connsiteY43" fmla="*/ 120269 h 727179"/>
                <a:gd name="connsiteX44" fmla="*/ 453873 w 2614725"/>
                <a:gd name="connsiteY44" fmla="*/ 31590 h 727179"/>
                <a:gd name="connsiteX45" fmla="*/ 453873 w 2614725"/>
                <a:gd name="connsiteY45" fmla="*/ 103806 h 727179"/>
                <a:gd name="connsiteX46" fmla="*/ 512618 w 2614725"/>
                <a:gd name="connsiteY46" fmla="*/ 103806 h 727179"/>
                <a:gd name="connsiteX47" fmla="*/ 512618 w 2614725"/>
                <a:gd name="connsiteY47" fmla="*/ 31590 h 727179"/>
                <a:gd name="connsiteX48" fmla="*/ 383902 w 2614725"/>
                <a:gd name="connsiteY48" fmla="*/ 31590 h 727179"/>
                <a:gd name="connsiteX49" fmla="*/ 383902 w 2614725"/>
                <a:gd name="connsiteY49" fmla="*/ 103806 h 727179"/>
                <a:gd name="connsiteX50" fmla="*/ 442647 w 2614725"/>
                <a:gd name="connsiteY50" fmla="*/ 103806 h 727179"/>
                <a:gd name="connsiteX51" fmla="*/ 442647 w 2614725"/>
                <a:gd name="connsiteY51" fmla="*/ 31590 h 727179"/>
                <a:gd name="connsiteX52" fmla="*/ 311313 w 2614725"/>
                <a:gd name="connsiteY52" fmla="*/ 31590 h 727179"/>
                <a:gd name="connsiteX53" fmla="*/ 311313 w 2614725"/>
                <a:gd name="connsiteY53" fmla="*/ 103806 h 727179"/>
                <a:gd name="connsiteX54" fmla="*/ 370058 w 2614725"/>
                <a:gd name="connsiteY54" fmla="*/ 103806 h 727179"/>
                <a:gd name="connsiteX55" fmla="*/ 370058 w 2614725"/>
                <a:gd name="connsiteY55" fmla="*/ 31590 h 727179"/>
                <a:gd name="connsiteX56" fmla="*/ 236478 w 2614725"/>
                <a:gd name="connsiteY56" fmla="*/ 31590 h 727179"/>
                <a:gd name="connsiteX57" fmla="*/ 236478 w 2614725"/>
                <a:gd name="connsiteY57" fmla="*/ 103806 h 727179"/>
                <a:gd name="connsiteX58" fmla="*/ 295223 w 2614725"/>
                <a:gd name="connsiteY58" fmla="*/ 103806 h 727179"/>
                <a:gd name="connsiteX59" fmla="*/ 295223 w 2614725"/>
                <a:gd name="connsiteY59" fmla="*/ 31590 h 727179"/>
                <a:gd name="connsiteX60" fmla="*/ 296843 w 2614725"/>
                <a:gd name="connsiteY60" fmla="*/ 937 h 727179"/>
                <a:gd name="connsiteX61" fmla="*/ 607658 w 2614725"/>
                <a:gd name="connsiteY61" fmla="*/ 56660 h 727179"/>
                <a:gd name="connsiteX62" fmla="*/ 735999 w 2614725"/>
                <a:gd name="connsiteY62" fmla="*/ 244495 h 727179"/>
                <a:gd name="connsiteX63" fmla="*/ 959007 w 2614725"/>
                <a:gd name="connsiteY63" fmla="*/ 268442 h 727179"/>
                <a:gd name="connsiteX64" fmla="*/ 955265 w 2614725"/>
                <a:gd name="connsiteY64" fmla="*/ 468626 h 727179"/>
                <a:gd name="connsiteX65" fmla="*/ 2592274 w 2614725"/>
                <a:gd name="connsiteY65" fmla="*/ 656835 h 727179"/>
                <a:gd name="connsiteX66" fmla="*/ 2614725 w 2614725"/>
                <a:gd name="connsiteY66" fmla="*/ 727179 h 727179"/>
                <a:gd name="connsiteX67" fmla="*/ 199060 w 2614725"/>
                <a:gd name="connsiteY67" fmla="*/ 498933 h 727179"/>
                <a:gd name="connsiteX68" fmla="*/ 0 w 2614725"/>
                <a:gd name="connsiteY68" fmla="*/ 386307 h 727179"/>
                <a:gd name="connsiteX69" fmla="*/ 117865 w 2614725"/>
                <a:gd name="connsiteY69" fmla="*/ 236638 h 727179"/>
                <a:gd name="connsiteX70" fmla="*/ 221137 w 2614725"/>
                <a:gd name="connsiteY70" fmla="*/ 5772 h 727179"/>
                <a:gd name="connsiteX71" fmla="*/ 296843 w 2614725"/>
                <a:gd name="connsiteY71" fmla="*/ 937 h 727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14725" h="727179">
                  <a:moveTo>
                    <a:pt x="873322" y="386306"/>
                  </a:moveTo>
                  <a:cubicBezTo>
                    <a:pt x="853277" y="386306"/>
                    <a:pt x="837027" y="402556"/>
                    <a:pt x="837027" y="422601"/>
                  </a:cubicBezTo>
                  <a:cubicBezTo>
                    <a:pt x="837027" y="442646"/>
                    <a:pt x="853277" y="458896"/>
                    <a:pt x="873322" y="458896"/>
                  </a:cubicBezTo>
                  <a:cubicBezTo>
                    <a:pt x="893367" y="458896"/>
                    <a:pt x="909617" y="442646"/>
                    <a:pt x="909617" y="422601"/>
                  </a:cubicBezTo>
                  <a:cubicBezTo>
                    <a:pt x="909617" y="402556"/>
                    <a:pt x="893367" y="386306"/>
                    <a:pt x="873322" y="386306"/>
                  </a:cubicBezTo>
                  <a:close/>
                  <a:moveTo>
                    <a:pt x="767056" y="376578"/>
                  </a:moveTo>
                  <a:cubicBezTo>
                    <a:pt x="747010" y="376578"/>
                    <a:pt x="730761" y="392828"/>
                    <a:pt x="730761" y="412873"/>
                  </a:cubicBezTo>
                  <a:cubicBezTo>
                    <a:pt x="730761" y="432918"/>
                    <a:pt x="747010" y="449168"/>
                    <a:pt x="767056" y="449168"/>
                  </a:cubicBezTo>
                  <a:cubicBezTo>
                    <a:pt x="787101" y="449168"/>
                    <a:pt x="803351" y="432918"/>
                    <a:pt x="803351" y="412873"/>
                  </a:cubicBezTo>
                  <a:cubicBezTo>
                    <a:pt x="803351" y="392828"/>
                    <a:pt x="787101" y="376578"/>
                    <a:pt x="767056" y="376578"/>
                  </a:cubicBezTo>
                  <a:close/>
                  <a:moveTo>
                    <a:pt x="660417" y="366849"/>
                  </a:moveTo>
                  <a:cubicBezTo>
                    <a:pt x="640371" y="366849"/>
                    <a:pt x="624122" y="383099"/>
                    <a:pt x="624122" y="403144"/>
                  </a:cubicBezTo>
                  <a:cubicBezTo>
                    <a:pt x="624122" y="423189"/>
                    <a:pt x="640371" y="439439"/>
                    <a:pt x="660417" y="439439"/>
                  </a:cubicBezTo>
                  <a:cubicBezTo>
                    <a:pt x="680462" y="439439"/>
                    <a:pt x="696712" y="423189"/>
                    <a:pt x="696712" y="403144"/>
                  </a:cubicBezTo>
                  <a:cubicBezTo>
                    <a:pt x="696712" y="383099"/>
                    <a:pt x="680462" y="366849"/>
                    <a:pt x="660417" y="366849"/>
                  </a:cubicBezTo>
                  <a:close/>
                  <a:moveTo>
                    <a:pt x="554151" y="357121"/>
                  </a:moveTo>
                  <a:cubicBezTo>
                    <a:pt x="534106" y="357121"/>
                    <a:pt x="517856" y="373371"/>
                    <a:pt x="517856" y="393416"/>
                  </a:cubicBezTo>
                  <a:cubicBezTo>
                    <a:pt x="517856" y="413461"/>
                    <a:pt x="534106" y="429711"/>
                    <a:pt x="554151" y="429711"/>
                  </a:cubicBezTo>
                  <a:cubicBezTo>
                    <a:pt x="574196" y="429711"/>
                    <a:pt x="590446" y="413461"/>
                    <a:pt x="590446" y="393416"/>
                  </a:cubicBezTo>
                  <a:cubicBezTo>
                    <a:pt x="590446" y="373371"/>
                    <a:pt x="574196" y="357121"/>
                    <a:pt x="554151" y="357121"/>
                  </a:cubicBezTo>
                  <a:close/>
                  <a:moveTo>
                    <a:pt x="447886" y="347392"/>
                  </a:moveTo>
                  <a:cubicBezTo>
                    <a:pt x="427840" y="347392"/>
                    <a:pt x="411591" y="363641"/>
                    <a:pt x="411591" y="383687"/>
                  </a:cubicBezTo>
                  <a:cubicBezTo>
                    <a:pt x="411591" y="403732"/>
                    <a:pt x="427840" y="419982"/>
                    <a:pt x="447886" y="419982"/>
                  </a:cubicBezTo>
                  <a:cubicBezTo>
                    <a:pt x="467931" y="419982"/>
                    <a:pt x="484181" y="403732"/>
                    <a:pt x="484181" y="383687"/>
                  </a:cubicBezTo>
                  <a:cubicBezTo>
                    <a:pt x="484181" y="363641"/>
                    <a:pt x="467931" y="347392"/>
                    <a:pt x="447886" y="347392"/>
                  </a:cubicBezTo>
                  <a:close/>
                  <a:moveTo>
                    <a:pt x="341621" y="337664"/>
                  </a:moveTo>
                  <a:cubicBezTo>
                    <a:pt x="321575" y="337664"/>
                    <a:pt x="305326" y="353914"/>
                    <a:pt x="305326" y="373959"/>
                  </a:cubicBezTo>
                  <a:cubicBezTo>
                    <a:pt x="305326" y="394004"/>
                    <a:pt x="321575" y="410254"/>
                    <a:pt x="341621" y="410254"/>
                  </a:cubicBezTo>
                  <a:cubicBezTo>
                    <a:pt x="361666" y="410254"/>
                    <a:pt x="377916" y="394004"/>
                    <a:pt x="377916" y="373959"/>
                  </a:cubicBezTo>
                  <a:cubicBezTo>
                    <a:pt x="377916" y="353914"/>
                    <a:pt x="361666" y="337664"/>
                    <a:pt x="341621" y="337664"/>
                  </a:cubicBezTo>
                  <a:close/>
                  <a:moveTo>
                    <a:pt x="385399" y="165544"/>
                  </a:moveTo>
                  <a:cubicBezTo>
                    <a:pt x="365353" y="165544"/>
                    <a:pt x="349104" y="181794"/>
                    <a:pt x="349104" y="201839"/>
                  </a:cubicBezTo>
                  <a:cubicBezTo>
                    <a:pt x="349104" y="221884"/>
                    <a:pt x="365353" y="238134"/>
                    <a:pt x="385399" y="238134"/>
                  </a:cubicBezTo>
                  <a:cubicBezTo>
                    <a:pt x="405444" y="238134"/>
                    <a:pt x="421694" y="221884"/>
                    <a:pt x="421694" y="201839"/>
                  </a:cubicBezTo>
                  <a:cubicBezTo>
                    <a:pt x="421694" y="181794"/>
                    <a:pt x="405444" y="165544"/>
                    <a:pt x="385399" y="165544"/>
                  </a:cubicBezTo>
                  <a:close/>
                  <a:moveTo>
                    <a:pt x="280631" y="165544"/>
                  </a:moveTo>
                  <a:cubicBezTo>
                    <a:pt x="260585" y="165544"/>
                    <a:pt x="244336" y="181794"/>
                    <a:pt x="244336" y="201839"/>
                  </a:cubicBezTo>
                  <a:cubicBezTo>
                    <a:pt x="244336" y="221884"/>
                    <a:pt x="260585" y="238134"/>
                    <a:pt x="280631" y="238134"/>
                  </a:cubicBezTo>
                  <a:cubicBezTo>
                    <a:pt x="300676" y="238134"/>
                    <a:pt x="316926" y="221884"/>
                    <a:pt x="316926" y="201839"/>
                  </a:cubicBezTo>
                  <a:cubicBezTo>
                    <a:pt x="316926" y="181794"/>
                    <a:pt x="300676" y="165544"/>
                    <a:pt x="280631" y="165544"/>
                  </a:cubicBezTo>
                  <a:close/>
                  <a:moveTo>
                    <a:pt x="453873" y="120269"/>
                  </a:moveTo>
                  <a:lnTo>
                    <a:pt x="453873" y="192485"/>
                  </a:lnTo>
                  <a:lnTo>
                    <a:pt x="512618" y="192485"/>
                  </a:lnTo>
                  <a:lnTo>
                    <a:pt x="512618" y="120269"/>
                  </a:lnTo>
                  <a:close/>
                  <a:moveTo>
                    <a:pt x="453873" y="31590"/>
                  </a:moveTo>
                  <a:lnTo>
                    <a:pt x="453873" y="103806"/>
                  </a:lnTo>
                  <a:lnTo>
                    <a:pt x="512618" y="103806"/>
                  </a:lnTo>
                  <a:lnTo>
                    <a:pt x="512618" y="31590"/>
                  </a:lnTo>
                  <a:close/>
                  <a:moveTo>
                    <a:pt x="383902" y="31590"/>
                  </a:moveTo>
                  <a:lnTo>
                    <a:pt x="383902" y="103806"/>
                  </a:lnTo>
                  <a:lnTo>
                    <a:pt x="442647" y="103806"/>
                  </a:lnTo>
                  <a:lnTo>
                    <a:pt x="442647" y="31590"/>
                  </a:lnTo>
                  <a:close/>
                  <a:moveTo>
                    <a:pt x="311313" y="31590"/>
                  </a:moveTo>
                  <a:lnTo>
                    <a:pt x="311313" y="103806"/>
                  </a:lnTo>
                  <a:lnTo>
                    <a:pt x="370058" y="103806"/>
                  </a:lnTo>
                  <a:lnTo>
                    <a:pt x="370058" y="31590"/>
                  </a:lnTo>
                  <a:close/>
                  <a:moveTo>
                    <a:pt x="236478" y="31590"/>
                  </a:moveTo>
                  <a:lnTo>
                    <a:pt x="236478" y="103806"/>
                  </a:lnTo>
                  <a:lnTo>
                    <a:pt x="295223" y="103806"/>
                  </a:lnTo>
                  <a:lnTo>
                    <a:pt x="295223" y="31590"/>
                  </a:lnTo>
                  <a:close/>
                  <a:moveTo>
                    <a:pt x="296843" y="937"/>
                  </a:moveTo>
                  <a:cubicBezTo>
                    <a:pt x="397185" y="-2693"/>
                    <a:pt x="553777" y="1937"/>
                    <a:pt x="607658" y="56660"/>
                  </a:cubicBezTo>
                  <a:cubicBezTo>
                    <a:pt x="658172" y="116902"/>
                    <a:pt x="697460" y="188744"/>
                    <a:pt x="735999" y="244495"/>
                  </a:cubicBezTo>
                  <a:cubicBezTo>
                    <a:pt x="773043" y="250482"/>
                    <a:pt x="917848" y="268068"/>
                    <a:pt x="959007" y="268442"/>
                  </a:cubicBezTo>
                  <a:cubicBezTo>
                    <a:pt x="958259" y="314840"/>
                    <a:pt x="948156" y="460768"/>
                    <a:pt x="955265" y="468626"/>
                  </a:cubicBezTo>
                  <a:cubicBezTo>
                    <a:pt x="975470" y="490702"/>
                    <a:pt x="2540264" y="650100"/>
                    <a:pt x="2592274" y="656835"/>
                  </a:cubicBezTo>
                  <a:cubicBezTo>
                    <a:pt x="2600880" y="679285"/>
                    <a:pt x="2610983" y="715580"/>
                    <a:pt x="2614725" y="727179"/>
                  </a:cubicBezTo>
                  <a:cubicBezTo>
                    <a:pt x="2336339" y="704729"/>
                    <a:pt x="341246" y="510533"/>
                    <a:pt x="199060" y="498933"/>
                  </a:cubicBezTo>
                  <a:cubicBezTo>
                    <a:pt x="139193" y="462639"/>
                    <a:pt x="105517" y="447297"/>
                    <a:pt x="0" y="386307"/>
                  </a:cubicBezTo>
                  <a:cubicBezTo>
                    <a:pt x="70719" y="346645"/>
                    <a:pt x="70719" y="300247"/>
                    <a:pt x="117865" y="236638"/>
                  </a:cubicBezTo>
                  <a:cubicBezTo>
                    <a:pt x="148173" y="194730"/>
                    <a:pt x="225253" y="120644"/>
                    <a:pt x="221137" y="5772"/>
                  </a:cubicBezTo>
                  <a:cubicBezTo>
                    <a:pt x="236197" y="4276"/>
                    <a:pt x="263395" y="2148"/>
                    <a:pt x="296843" y="937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78">
              <a:extLst>
                <a:ext uri="{FF2B5EF4-FFF2-40B4-BE49-F238E27FC236}">
                  <a16:creationId xmlns:a16="http://schemas.microsoft.com/office/drawing/2014/main" id="{49A12183-3CAE-DC43-A391-7D6A083BF8A9}"/>
                </a:ext>
              </a:extLst>
            </p:cNvPr>
            <p:cNvSpPr/>
            <p:nvPr/>
          </p:nvSpPr>
          <p:spPr>
            <a:xfrm>
              <a:off x="9610661" y="3672252"/>
              <a:ext cx="241842" cy="391191"/>
            </a:xfrm>
            <a:custGeom>
              <a:avLst/>
              <a:gdLst>
                <a:gd name="connsiteX0" fmla="*/ 167303 w 241842"/>
                <a:gd name="connsiteY0" fmla="*/ 0 h 391191"/>
                <a:gd name="connsiteX1" fmla="*/ 189656 w 241842"/>
                <a:gd name="connsiteY1" fmla="*/ 0 h 391191"/>
                <a:gd name="connsiteX2" fmla="*/ 189656 w 241842"/>
                <a:gd name="connsiteY2" fmla="*/ 104973 h 391191"/>
                <a:gd name="connsiteX3" fmla="*/ 241842 w 241842"/>
                <a:gd name="connsiteY3" fmla="*/ 119048 h 391191"/>
                <a:gd name="connsiteX4" fmla="*/ 234275 w 241842"/>
                <a:gd name="connsiteY4" fmla="*/ 147105 h 391191"/>
                <a:gd name="connsiteX5" fmla="*/ 114401 w 241842"/>
                <a:gd name="connsiteY5" fmla="*/ 114774 h 391191"/>
                <a:gd name="connsiteX6" fmla="*/ 114401 w 241842"/>
                <a:gd name="connsiteY6" fmla="*/ 245179 h 391191"/>
                <a:gd name="connsiteX7" fmla="*/ 226988 w 241842"/>
                <a:gd name="connsiteY7" fmla="*/ 275545 h 391191"/>
                <a:gd name="connsiteX8" fmla="*/ 219421 w 241842"/>
                <a:gd name="connsiteY8" fmla="*/ 303601 h 391191"/>
                <a:gd name="connsiteX9" fmla="*/ 114401 w 241842"/>
                <a:gd name="connsiteY9" fmla="*/ 275276 h 391191"/>
                <a:gd name="connsiteX10" fmla="*/ 114401 w 241842"/>
                <a:gd name="connsiteY10" fmla="*/ 391191 h 391191"/>
                <a:gd name="connsiteX11" fmla="*/ 75654 w 241842"/>
                <a:gd name="connsiteY11" fmla="*/ 391191 h 391191"/>
                <a:gd name="connsiteX12" fmla="*/ 75654 w 241842"/>
                <a:gd name="connsiteY12" fmla="*/ 264826 h 391191"/>
                <a:gd name="connsiteX13" fmla="*/ 0 w 241842"/>
                <a:gd name="connsiteY13" fmla="*/ 244421 h 391191"/>
                <a:gd name="connsiteX14" fmla="*/ 7567 w 241842"/>
                <a:gd name="connsiteY14" fmla="*/ 216365 h 391191"/>
                <a:gd name="connsiteX15" fmla="*/ 75654 w 241842"/>
                <a:gd name="connsiteY15" fmla="*/ 234729 h 391191"/>
                <a:gd name="connsiteX16" fmla="*/ 75654 w 241842"/>
                <a:gd name="connsiteY16" fmla="*/ 104324 h 391191"/>
                <a:gd name="connsiteX17" fmla="*/ 14854 w 241842"/>
                <a:gd name="connsiteY17" fmla="*/ 87925 h 391191"/>
                <a:gd name="connsiteX18" fmla="*/ 22423 w 241842"/>
                <a:gd name="connsiteY18" fmla="*/ 59869 h 391191"/>
                <a:gd name="connsiteX19" fmla="*/ 75654 w 241842"/>
                <a:gd name="connsiteY19" fmla="*/ 74226 h 391191"/>
                <a:gd name="connsiteX20" fmla="*/ 75654 w 241842"/>
                <a:gd name="connsiteY20" fmla="*/ 8198 h 391191"/>
                <a:gd name="connsiteX21" fmla="*/ 114401 w 241842"/>
                <a:gd name="connsiteY21" fmla="*/ 8198 h 391191"/>
                <a:gd name="connsiteX22" fmla="*/ 114401 w 241842"/>
                <a:gd name="connsiteY22" fmla="*/ 84676 h 391191"/>
                <a:gd name="connsiteX23" fmla="*/ 167303 w 241842"/>
                <a:gd name="connsiteY23" fmla="*/ 98944 h 391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1842" h="391191">
                  <a:moveTo>
                    <a:pt x="167303" y="0"/>
                  </a:moveTo>
                  <a:lnTo>
                    <a:pt x="189656" y="0"/>
                  </a:lnTo>
                  <a:lnTo>
                    <a:pt x="189656" y="104973"/>
                  </a:lnTo>
                  <a:lnTo>
                    <a:pt x="241842" y="119048"/>
                  </a:lnTo>
                  <a:lnTo>
                    <a:pt x="234275" y="147105"/>
                  </a:lnTo>
                  <a:lnTo>
                    <a:pt x="114401" y="114774"/>
                  </a:lnTo>
                  <a:lnTo>
                    <a:pt x="114401" y="245179"/>
                  </a:lnTo>
                  <a:lnTo>
                    <a:pt x="226988" y="275545"/>
                  </a:lnTo>
                  <a:lnTo>
                    <a:pt x="219421" y="303601"/>
                  </a:lnTo>
                  <a:lnTo>
                    <a:pt x="114401" y="275276"/>
                  </a:lnTo>
                  <a:lnTo>
                    <a:pt x="114401" y="391191"/>
                  </a:lnTo>
                  <a:lnTo>
                    <a:pt x="75654" y="391191"/>
                  </a:lnTo>
                  <a:lnTo>
                    <a:pt x="75654" y="264826"/>
                  </a:lnTo>
                  <a:lnTo>
                    <a:pt x="0" y="244421"/>
                  </a:lnTo>
                  <a:lnTo>
                    <a:pt x="7567" y="216365"/>
                  </a:lnTo>
                  <a:lnTo>
                    <a:pt x="75654" y="234729"/>
                  </a:lnTo>
                  <a:lnTo>
                    <a:pt x="75654" y="104324"/>
                  </a:lnTo>
                  <a:lnTo>
                    <a:pt x="14854" y="87925"/>
                  </a:lnTo>
                  <a:lnTo>
                    <a:pt x="22423" y="59869"/>
                  </a:lnTo>
                  <a:lnTo>
                    <a:pt x="75654" y="74226"/>
                  </a:lnTo>
                  <a:lnTo>
                    <a:pt x="75654" y="8198"/>
                  </a:lnTo>
                  <a:lnTo>
                    <a:pt x="114401" y="8198"/>
                  </a:lnTo>
                  <a:lnTo>
                    <a:pt x="114401" y="84676"/>
                  </a:lnTo>
                  <a:lnTo>
                    <a:pt x="167303" y="98944"/>
                  </a:ln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72">
              <a:extLst>
                <a:ext uri="{FF2B5EF4-FFF2-40B4-BE49-F238E27FC236}">
                  <a16:creationId xmlns:a16="http://schemas.microsoft.com/office/drawing/2014/main" id="{4FF449F2-D92C-1645-B849-7F3FB11436D1}"/>
                </a:ext>
              </a:extLst>
            </p:cNvPr>
            <p:cNvSpPr/>
            <p:nvPr/>
          </p:nvSpPr>
          <p:spPr>
            <a:xfrm>
              <a:off x="4921990" y="1541415"/>
              <a:ext cx="230987" cy="1043167"/>
            </a:xfrm>
            <a:custGeom>
              <a:avLst/>
              <a:gdLst>
                <a:gd name="connsiteX0" fmla="*/ 287700 w 295275"/>
                <a:gd name="connsiteY0" fmla="*/ 1141789 h 1333500"/>
                <a:gd name="connsiteX1" fmla="*/ 286748 w 295275"/>
                <a:gd name="connsiteY1" fmla="*/ 1303714 h 1333500"/>
                <a:gd name="connsiteX2" fmla="*/ 252458 w 295275"/>
                <a:gd name="connsiteY2" fmla="*/ 1338956 h 1333500"/>
                <a:gd name="connsiteX3" fmla="*/ 172448 w 295275"/>
                <a:gd name="connsiteY3" fmla="*/ 1259899 h 1333500"/>
                <a:gd name="connsiteX4" fmla="*/ 170543 w 295275"/>
                <a:gd name="connsiteY4" fmla="*/ 1131311 h 1333500"/>
                <a:gd name="connsiteX5" fmla="*/ 172448 w 295275"/>
                <a:gd name="connsiteY5" fmla="*/ 736024 h 1333500"/>
                <a:gd name="connsiteX6" fmla="*/ 144825 w 295275"/>
                <a:gd name="connsiteY6" fmla="*/ 709354 h 1333500"/>
                <a:gd name="connsiteX7" fmla="*/ 25763 w 295275"/>
                <a:gd name="connsiteY7" fmla="*/ 705544 h 1333500"/>
                <a:gd name="connsiteX8" fmla="*/ 45 w 295275"/>
                <a:gd name="connsiteY8" fmla="*/ 687446 h 1333500"/>
                <a:gd name="connsiteX9" fmla="*/ 27668 w 295275"/>
                <a:gd name="connsiteY9" fmla="*/ 673159 h 1333500"/>
                <a:gd name="connsiteX10" fmla="*/ 72436 w 295275"/>
                <a:gd name="connsiteY10" fmla="*/ 661729 h 1333500"/>
                <a:gd name="connsiteX11" fmla="*/ 70530 w 295275"/>
                <a:gd name="connsiteY11" fmla="*/ 581719 h 1333500"/>
                <a:gd name="connsiteX12" fmla="*/ 31478 w 295275"/>
                <a:gd name="connsiteY12" fmla="*/ 575051 h 1333500"/>
                <a:gd name="connsiteX13" fmla="*/ 10523 w 295275"/>
                <a:gd name="connsiteY13" fmla="*/ 561716 h 1333500"/>
                <a:gd name="connsiteX14" fmla="*/ 30525 w 295275"/>
                <a:gd name="connsiteY14" fmla="*/ 549334 h 1333500"/>
                <a:gd name="connsiteX15" fmla="*/ 140063 w 295275"/>
                <a:gd name="connsiteY15" fmla="*/ 549334 h 1333500"/>
                <a:gd name="connsiteX16" fmla="*/ 160066 w 295275"/>
                <a:gd name="connsiteY16" fmla="*/ 561716 h 1333500"/>
                <a:gd name="connsiteX17" fmla="*/ 139111 w 295275"/>
                <a:gd name="connsiteY17" fmla="*/ 575051 h 1333500"/>
                <a:gd name="connsiteX18" fmla="*/ 97200 w 295275"/>
                <a:gd name="connsiteY18" fmla="*/ 584576 h 1333500"/>
                <a:gd name="connsiteX19" fmla="*/ 101011 w 295275"/>
                <a:gd name="connsiteY19" fmla="*/ 668396 h 1333500"/>
                <a:gd name="connsiteX20" fmla="*/ 158161 w 295275"/>
                <a:gd name="connsiteY20" fmla="*/ 676016 h 1333500"/>
                <a:gd name="connsiteX21" fmla="*/ 170543 w 295275"/>
                <a:gd name="connsiteY21" fmla="*/ 641726 h 1333500"/>
                <a:gd name="connsiteX22" fmla="*/ 175305 w 295275"/>
                <a:gd name="connsiteY22" fmla="*/ 229294 h 1333500"/>
                <a:gd name="connsiteX23" fmla="*/ 188641 w 295275"/>
                <a:gd name="connsiteY23" fmla="*/ 201671 h 1333500"/>
                <a:gd name="connsiteX24" fmla="*/ 174353 w 295275"/>
                <a:gd name="connsiteY24" fmla="*/ 184526 h 1333500"/>
                <a:gd name="connsiteX25" fmla="*/ 191498 w 295275"/>
                <a:gd name="connsiteY25" fmla="*/ 119756 h 1333500"/>
                <a:gd name="connsiteX26" fmla="*/ 220073 w 295275"/>
                <a:gd name="connsiteY26" fmla="*/ 5456 h 1333500"/>
                <a:gd name="connsiteX27" fmla="*/ 244838 w 295275"/>
                <a:gd name="connsiteY27" fmla="*/ 10219 h 1333500"/>
                <a:gd name="connsiteX28" fmla="*/ 279128 w 295275"/>
                <a:gd name="connsiteY28" fmla="*/ 119756 h 1333500"/>
                <a:gd name="connsiteX29" fmla="*/ 288653 w 295275"/>
                <a:gd name="connsiteY29" fmla="*/ 189289 h 1333500"/>
                <a:gd name="connsiteX30" fmla="*/ 284843 w 295275"/>
                <a:gd name="connsiteY30" fmla="*/ 213101 h 1333500"/>
                <a:gd name="connsiteX31" fmla="*/ 287700 w 295275"/>
                <a:gd name="connsiteY31" fmla="*/ 114178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5275" h="1333500">
                  <a:moveTo>
                    <a:pt x="287700" y="1141789"/>
                  </a:moveTo>
                  <a:cubicBezTo>
                    <a:pt x="286748" y="1196081"/>
                    <a:pt x="285795" y="1249421"/>
                    <a:pt x="286748" y="1303714"/>
                  </a:cubicBezTo>
                  <a:cubicBezTo>
                    <a:pt x="287700" y="1330384"/>
                    <a:pt x="279128" y="1338956"/>
                    <a:pt x="252458" y="1338956"/>
                  </a:cubicBezTo>
                  <a:cubicBezTo>
                    <a:pt x="172448" y="1339909"/>
                    <a:pt x="172448" y="1340861"/>
                    <a:pt x="172448" y="1259899"/>
                  </a:cubicBezTo>
                  <a:cubicBezTo>
                    <a:pt x="172448" y="1217036"/>
                    <a:pt x="171495" y="1174174"/>
                    <a:pt x="170543" y="1131311"/>
                  </a:cubicBezTo>
                  <a:cubicBezTo>
                    <a:pt x="171495" y="999866"/>
                    <a:pt x="171495" y="868421"/>
                    <a:pt x="172448" y="736024"/>
                  </a:cubicBezTo>
                  <a:cubicBezTo>
                    <a:pt x="172448" y="715069"/>
                    <a:pt x="165780" y="709354"/>
                    <a:pt x="144825" y="709354"/>
                  </a:cubicBezTo>
                  <a:cubicBezTo>
                    <a:pt x="104820" y="709354"/>
                    <a:pt x="65768" y="707449"/>
                    <a:pt x="25763" y="705544"/>
                  </a:cubicBezTo>
                  <a:cubicBezTo>
                    <a:pt x="13380" y="704591"/>
                    <a:pt x="-907" y="707449"/>
                    <a:pt x="45" y="687446"/>
                  </a:cubicBezTo>
                  <a:cubicBezTo>
                    <a:pt x="998" y="665539"/>
                    <a:pt x="17191" y="675064"/>
                    <a:pt x="27668" y="673159"/>
                  </a:cubicBezTo>
                  <a:cubicBezTo>
                    <a:pt x="42908" y="669349"/>
                    <a:pt x="67673" y="684589"/>
                    <a:pt x="72436" y="661729"/>
                  </a:cubicBezTo>
                  <a:cubicBezTo>
                    <a:pt x="77198" y="636011"/>
                    <a:pt x="76245" y="607436"/>
                    <a:pt x="70530" y="581719"/>
                  </a:cubicBezTo>
                  <a:cubicBezTo>
                    <a:pt x="66720" y="567431"/>
                    <a:pt x="44813" y="576956"/>
                    <a:pt x="31478" y="575051"/>
                  </a:cubicBezTo>
                  <a:cubicBezTo>
                    <a:pt x="21953" y="574099"/>
                    <a:pt x="11475" y="574099"/>
                    <a:pt x="10523" y="561716"/>
                  </a:cubicBezTo>
                  <a:cubicBezTo>
                    <a:pt x="9570" y="547429"/>
                    <a:pt x="21953" y="549334"/>
                    <a:pt x="30525" y="549334"/>
                  </a:cubicBezTo>
                  <a:cubicBezTo>
                    <a:pt x="66720" y="549334"/>
                    <a:pt x="103868" y="549334"/>
                    <a:pt x="140063" y="549334"/>
                  </a:cubicBezTo>
                  <a:cubicBezTo>
                    <a:pt x="148636" y="549334"/>
                    <a:pt x="161018" y="548381"/>
                    <a:pt x="160066" y="561716"/>
                  </a:cubicBezTo>
                  <a:cubicBezTo>
                    <a:pt x="159113" y="574099"/>
                    <a:pt x="148636" y="573146"/>
                    <a:pt x="139111" y="575051"/>
                  </a:cubicBezTo>
                  <a:cubicBezTo>
                    <a:pt x="124823" y="576956"/>
                    <a:pt x="101011" y="565526"/>
                    <a:pt x="97200" y="584576"/>
                  </a:cubicBezTo>
                  <a:cubicBezTo>
                    <a:pt x="92438" y="612199"/>
                    <a:pt x="90533" y="643631"/>
                    <a:pt x="101011" y="668396"/>
                  </a:cubicBezTo>
                  <a:cubicBezTo>
                    <a:pt x="106725" y="683636"/>
                    <a:pt x="139111" y="676969"/>
                    <a:pt x="158161" y="676016"/>
                  </a:cubicBezTo>
                  <a:cubicBezTo>
                    <a:pt x="180068" y="675064"/>
                    <a:pt x="169591" y="654109"/>
                    <a:pt x="170543" y="641726"/>
                  </a:cubicBezTo>
                  <a:cubicBezTo>
                    <a:pt x="171495" y="519806"/>
                    <a:pt x="172448" y="351214"/>
                    <a:pt x="175305" y="229294"/>
                  </a:cubicBezTo>
                  <a:cubicBezTo>
                    <a:pt x="176258" y="206434"/>
                    <a:pt x="176258" y="206434"/>
                    <a:pt x="188641" y="201671"/>
                  </a:cubicBezTo>
                  <a:cubicBezTo>
                    <a:pt x="197213" y="198814"/>
                    <a:pt x="180068" y="189289"/>
                    <a:pt x="174353" y="184526"/>
                  </a:cubicBezTo>
                  <a:cubicBezTo>
                    <a:pt x="152445" y="165476"/>
                    <a:pt x="166733" y="137854"/>
                    <a:pt x="191498" y="119756"/>
                  </a:cubicBezTo>
                  <a:cubicBezTo>
                    <a:pt x="230550" y="89276"/>
                    <a:pt x="209595" y="48319"/>
                    <a:pt x="220073" y="5456"/>
                  </a:cubicBezTo>
                  <a:cubicBezTo>
                    <a:pt x="221978" y="-4069"/>
                    <a:pt x="244838" y="-259"/>
                    <a:pt x="244838" y="10219"/>
                  </a:cubicBezTo>
                  <a:cubicBezTo>
                    <a:pt x="241028" y="69274"/>
                    <a:pt x="252458" y="99754"/>
                    <a:pt x="279128" y="119756"/>
                  </a:cubicBezTo>
                  <a:cubicBezTo>
                    <a:pt x="315323" y="146426"/>
                    <a:pt x="307703" y="177859"/>
                    <a:pt x="288653" y="189289"/>
                  </a:cubicBezTo>
                  <a:cubicBezTo>
                    <a:pt x="265793" y="202624"/>
                    <a:pt x="280080" y="202624"/>
                    <a:pt x="284843" y="213101"/>
                  </a:cubicBezTo>
                  <a:cubicBezTo>
                    <a:pt x="289605" y="225484"/>
                    <a:pt x="286748" y="844609"/>
                    <a:pt x="287700" y="1141789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5D1B3C7-CDFB-CE4F-9C59-5E9A571D732E}"/>
                </a:ext>
              </a:extLst>
            </p:cNvPr>
            <p:cNvGrpSpPr/>
            <p:nvPr/>
          </p:nvGrpSpPr>
          <p:grpSpPr>
            <a:xfrm>
              <a:off x="6288139" y="3256228"/>
              <a:ext cx="2633320" cy="537229"/>
              <a:chOff x="6288139" y="3256228"/>
              <a:chExt cx="2633320" cy="537229"/>
            </a:xfrm>
          </p:grpSpPr>
          <p:sp>
            <p:nvSpPr>
              <p:cNvPr id="57" name="Freeform: Shape 73">
                <a:extLst>
                  <a:ext uri="{FF2B5EF4-FFF2-40B4-BE49-F238E27FC236}">
                    <a16:creationId xmlns:a16="http://schemas.microsoft.com/office/drawing/2014/main" id="{0AC5C511-08E5-4149-B4E5-7CFC8DA7FB6E}"/>
                  </a:ext>
                </a:extLst>
              </p:cNvPr>
              <p:cNvSpPr/>
              <p:nvPr/>
            </p:nvSpPr>
            <p:spPr>
              <a:xfrm>
                <a:off x="6288139" y="3256228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74">
                <a:extLst>
                  <a:ext uri="{FF2B5EF4-FFF2-40B4-BE49-F238E27FC236}">
                    <a16:creationId xmlns:a16="http://schemas.microsoft.com/office/drawing/2014/main" id="{66F01FD2-C3ED-AC44-9BCB-BCD85A5F890B}"/>
                  </a:ext>
                </a:extLst>
              </p:cNvPr>
              <p:cNvSpPr/>
              <p:nvPr/>
            </p:nvSpPr>
            <p:spPr>
              <a:xfrm>
                <a:off x="7340325" y="3375450"/>
                <a:ext cx="529034" cy="298047"/>
              </a:xfrm>
              <a:custGeom>
                <a:avLst/>
                <a:gdLst>
                  <a:gd name="connsiteX0" fmla="*/ 35765 w 676275"/>
                  <a:gd name="connsiteY0" fmla="*/ 0 h 381000"/>
                  <a:gd name="connsiteX1" fmla="*/ 682159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5" y="0"/>
                    </a:moveTo>
                    <a:lnTo>
                      <a:pt x="682159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75">
                <a:extLst>
                  <a:ext uri="{FF2B5EF4-FFF2-40B4-BE49-F238E27FC236}">
                    <a16:creationId xmlns:a16="http://schemas.microsoft.com/office/drawing/2014/main" id="{9275C8C8-54FD-4B49-8B10-902D665F0A25}"/>
                  </a:ext>
                </a:extLst>
              </p:cNvPr>
              <p:cNvSpPr/>
              <p:nvPr/>
            </p:nvSpPr>
            <p:spPr>
              <a:xfrm>
                <a:off x="7866332" y="343579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5 w 676275"/>
                  <a:gd name="connsiteY2" fmla="*/ 387784 h 381000"/>
                  <a:gd name="connsiteX3" fmla="*/ 1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5" y="387784"/>
                    </a:lnTo>
                    <a:lnTo>
                      <a:pt x="1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76">
                <a:extLst>
                  <a:ext uri="{FF2B5EF4-FFF2-40B4-BE49-F238E27FC236}">
                    <a16:creationId xmlns:a16="http://schemas.microsoft.com/office/drawing/2014/main" id="{83A200AC-3EA9-E14F-B9A1-021EED2342A5}"/>
                  </a:ext>
                </a:extLst>
              </p:cNvPr>
              <p:cNvSpPr/>
              <p:nvPr/>
            </p:nvSpPr>
            <p:spPr>
              <a:xfrm>
                <a:off x="8392425" y="3495410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77">
                <a:extLst>
                  <a:ext uri="{FF2B5EF4-FFF2-40B4-BE49-F238E27FC236}">
                    <a16:creationId xmlns:a16="http://schemas.microsoft.com/office/drawing/2014/main" id="{2A386538-E4F9-3848-819A-9834BD10FFDF}"/>
                  </a:ext>
                </a:extLst>
              </p:cNvPr>
              <p:cNvSpPr/>
              <p:nvPr/>
            </p:nvSpPr>
            <p:spPr>
              <a:xfrm>
                <a:off x="6814232" y="3315836"/>
                <a:ext cx="529034" cy="298047"/>
              </a:xfrm>
              <a:custGeom>
                <a:avLst/>
                <a:gdLst>
                  <a:gd name="connsiteX0" fmla="*/ 35766 w 676275"/>
                  <a:gd name="connsiteY0" fmla="*/ 0 h 381000"/>
                  <a:gd name="connsiteX1" fmla="*/ 682160 w 676275"/>
                  <a:gd name="connsiteY1" fmla="*/ 73578 h 381000"/>
                  <a:gd name="connsiteX2" fmla="*/ 646394 w 676275"/>
                  <a:gd name="connsiteY2" fmla="*/ 387784 h 381000"/>
                  <a:gd name="connsiteX3" fmla="*/ 0 w 676275"/>
                  <a:gd name="connsiteY3" fmla="*/ 314206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6275" h="381000">
                    <a:moveTo>
                      <a:pt x="35766" y="0"/>
                    </a:moveTo>
                    <a:lnTo>
                      <a:pt x="682160" y="73578"/>
                    </a:lnTo>
                    <a:lnTo>
                      <a:pt x="646394" y="387784"/>
                    </a:lnTo>
                    <a:lnTo>
                      <a:pt x="0" y="314206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C2F44B6-8B4D-F84A-AB27-B4BCD1626159}"/>
              </a:ext>
            </a:extLst>
          </p:cNvPr>
          <p:cNvSpPr txBox="1"/>
          <p:nvPr/>
        </p:nvSpPr>
        <p:spPr>
          <a:xfrm>
            <a:off x="1428745" y="703176"/>
            <a:ext cx="6225114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00" b="1" dirty="0">
                <a:latin typeface="Helvetica" pitchFamily="2" charset="0"/>
                <a:cs typeface="Arial" pitchFamily="34" charset="0"/>
              </a:rPr>
              <a:t>1.3 Reliability on Supply Chain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79EA0FF-FB94-C642-A964-51820AB6FB82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2B532E-5436-E74E-B636-7CC41346E99D}"/>
              </a:ext>
            </a:extLst>
          </p:cNvPr>
          <p:cNvSpPr txBox="1"/>
          <p:nvPr/>
        </p:nvSpPr>
        <p:spPr>
          <a:xfrm>
            <a:off x="8163260" y="2522164"/>
            <a:ext cx="26713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Helvetica" pitchFamily="2" charset="0"/>
              </a:rPr>
              <a:t>Suppliers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586E29F-4B95-0E4E-84FE-650AC8A24FE3}"/>
              </a:ext>
            </a:extLst>
          </p:cNvPr>
          <p:cNvSpPr txBox="1"/>
          <p:nvPr/>
        </p:nvSpPr>
        <p:spPr>
          <a:xfrm>
            <a:off x="4046193" y="2601526"/>
            <a:ext cx="26713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Helvetica" pitchFamily="2" charset="0"/>
              </a:rPr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22872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49" grpId="0" animBg="1"/>
      <p:bldP spid="50" grpId="0"/>
      <p:bldP spid="51" grpId="0" animBg="1"/>
      <p:bldP spid="52" grpId="0"/>
      <p:bldP spid="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A8E1C81-45BE-1547-9966-0BCADF29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1666" y="1534218"/>
            <a:ext cx="5758822" cy="62455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In-house Manufacturing</a:t>
            </a:r>
          </a:p>
        </p:txBody>
      </p:sp>
      <p:pic>
        <p:nvPicPr>
          <p:cNvPr id="5122" name="Picture 2" descr="Action plan, marketing plan, procedure planning, project management,  strategic planning icon - Download on Iconfinder">
            <a:extLst>
              <a:ext uri="{FF2B5EF4-FFF2-40B4-BE49-F238E27FC236}">
                <a16:creationId xmlns:a16="http://schemas.microsoft.com/office/drawing/2014/main" id="{38D3E302-D6B6-FD43-8B24-E6FA9B49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69" y="3429000"/>
            <a:ext cx="1392875" cy="13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harts Icons – Free Vector Download, PNG, SVG, GIF">
            <a:extLst>
              <a:ext uri="{FF2B5EF4-FFF2-40B4-BE49-F238E27FC236}">
                <a16:creationId xmlns:a16="http://schemas.microsoft.com/office/drawing/2014/main" id="{9BD6A548-6BBF-4946-8B1B-02C89C28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086" y="3241615"/>
            <a:ext cx="2012950" cy="201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utput - Free ui icons">
            <a:extLst>
              <a:ext uri="{FF2B5EF4-FFF2-40B4-BE49-F238E27FC236}">
                <a16:creationId xmlns:a16="http://schemas.microsoft.com/office/drawing/2014/main" id="{0AD4735F-1848-B145-A2B3-495FF3E52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231" y="3461692"/>
            <a:ext cx="1497347" cy="14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Increase, money icon - Free download on Iconfinder">
            <a:extLst>
              <a:ext uri="{FF2B5EF4-FFF2-40B4-BE49-F238E27FC236}">
                <a16:creationId xmlns:a16="http://schemas.microsoft.com/office/drawing/2014/main" id="{E7155446-C74A-2A4B-BA69-0D4DDA8F42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3" t="20339" r="11102" b="22854"/>
          <a:stretch/>
        </p:blipFill>
        <p:spPr bwMode="auto">
          <a:xfrm>
            <a:off x="10791866" y="4289411"/>
            <a:ext cx="1033629" cy="8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E3393A-FB36-754C-8628-5015F0F5628C}"/>
              </a:ext>
            </a:extLst>
          </p:cNvPr>
          <p:cNvSpPr/>
          <p:nvPr/>
        </p:nvSpPr>
        <p:spPr>
          <a:xfrm>
            <a:off x="5868547" y="5174138"/>
            <a:ext cx="21201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Thus, improve manufacturing yield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8ABB3-2AB7-7847-8666-C6BB8C053853}"/>
              </a:ext>
            </a:extLst>
          </p:cNvPr>
          <p:cNvSpPr/>
          <p:nvPr/>
        </p:nvSpPr>
        <p:spPr>
          <a:xfrm>
            <a:off x="8954920" y="5326973"/>
            <a:ext cx="2965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Able to increase outputs of products if demand increases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Make more revenues  </a:t>
            </a:r>
          </a:p>
        </p:txBody>
      </p:sp>
      <p:cxnSp>
        <p:nvCxnSpPr>
          <p:cNvPr id="15" name="직선 연결선 63">
            <a:extLst>
              <a:ext uri="{FF2B5EF4-FFF2-40B4-BE49-F238E27FC236}">
                <a16:creationId xmlns:a16="http://schemas.microsoft.com/office/drawing/2014/main" id="{5463DEC7-899E-9941-9E1B-0D9167E5A031}"/>
              </a:ext>
            </a:extLst>
          </p:cNvPr>
          <p:cNvCxnSpPr>
            <a:cxnSpLocks/>
          </p:cNvCxnSpPr>
          <p:nvPr/>
        </p:nvCxnSpPr>
        <p:spPr>
          <a:xfrm flipH="1" flipV="1">
            <a:off x="2675023" y="2601614"/>
            <a:ext cx="7887574" cy="25617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64">
            <a:extLst>
              <a:ext uri="{FF2B5EF4-FFF2-40B4-BE49-F238E27FC236}">
                <a16:creationId xmlns:a16="http://schemas.microsoft.com/office/drawing/2014/main" id="{408AF3EB-C164-DF4E-ABEA-2E991A517497}"/>
              </a:ext>
            </a:extLst>
          </p:cNvPr>
          <p:cNvCxnSpPr>
            <a:cxnSpLocks/>
          </p:cNvCxnSpPr>
          <p:nvPr/>
        </p:nvCxnSpPr>
        <p:spPr>
          <a:xfrm flipH="1" flipV="1">
            <a:off x="2675023" y="2603243"/>
            <a:ext cx="1" cy="71835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64">
            <a:extLst>
              <a:ext uri="{FF2B5EF4-FFF2-40B4-BE49-F238E27FC236}">
                <a16:creationId xmlns:a16="http://schemas.microsoft.com/office/drawing/2014/main" id="{8D346111-45AA-6E40-A460-F40EAB086AF9}"/>
              </a:ext>
            </a:extLst>
          </p:cNvPr>
          <p:cNvCxnSpPr>
            <a:cxnSpLocks/>
          </p:cNvCxnSpPr>
          <p:nvPr/>
        </p:nvCxnSpPr>
        <p:spPr>
          <a:xfrm flipV="1">
            <a:off x="6816970" y="2646344"/>
            <a:ext cx="1" cy="579496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직선 연결선 64">
            <a:extLst>
              <a:ext uri="{FF2B5EF4-FFF2-40B4-BE49-F238E27FC236}">
                <a16:creationId xmlns:a16="http://schemas.microsoft.com/office/drawing/2014/main" id="{6AA48AF6-A00B-3643-A930-5A0C358FB3AC}"/>
              </a:ext>
            </a:extLst>
          </p:cNvPr>
          <p:cNvCxnSpPr>
            <a:cxnSpLocks/>
          </p:cNvCxnSpPr>
          <p:nvPr/>
        </p:nvCxnSpPr>
        <p:spPr>
          <a:xfrm flipH="1" flipV="1">
            <a:off x="10562597" y="2618668"/>
            <a:ext cx="1" cy="718354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64">
            <a:extLst>
              <a:ext uri="{FF2B5EF4-FFF2-40B4-BE49-F238E27FC236}">
                <a16:creationId xmlns:a16="http://schemas.microsoft.com/office/drawing/2014/main" id="{86E170A4-D4B4-8B4B-9FB2-4BA9FDE13FBF}"/>
              </a:ext>
            </a:extLst>
          </p:cNvPr>
          <p:cNvCxnSpPr>
            <a:cxnSpLocks/>
          </p:cNvCxnSpPr>
          <p:nvPr/>
        </p:nvCxnSpPr>
        <p:spPr>
          <a:xfrm flipV="1">
            <a:off x="6816970" y="2176660"/>
            <a:ext cx="0" cy="425726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ight Arrow 6">
            <a:extLst>
              <a:ext uri="{FF2B5EF4-FFF2-40B4-BE49-F238E27FC236}">
                <a16:creationId xmlns:a16="http://schemas.microsoft.com/office/drawing/2014/main" id="{E89168A3-D790-4843-8DA9-957954BCB209}"/>
              </a:ext>
            </a:extLst>
          </p:cNvPr>
          <p:cNvSpPr/>
          <p:nvPr/>
        </p:nvSpPr>
        <p:spPr>
          <a:xfrm>
            <a:off x="4094456" y="4048290"/>
            <a:ext cx="1137557" cy="806315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22" name="Right Arrow 6">
            <a:extLst>
              <a:ext uri="{FF2B5EF4-FFF2-40B4-BE49-F238E27FC236}">
                <a16:creationId xmlns:a16="http://schemas.microsoft.com/office/drawing/2014/main" id="{34D9D099-D9B9-0E42-B356-6A32FAF22259}"/>
              </a:ext>
            </a:extLst>
          </p:cNvPr>
          <p:cNvSpPr/>
          <p:nvPr/>
        </p:nvSpPr>
        <p:spPr>
          <a:xfrm>
            <a:off x="8195355" y="4026108"/>
            <a:ext cx="1137557" cy="806315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BDD7A1-0E02-7B46-8BE6-8FF1786A99FB}"/>
              </a:ext>
            </a:extLst>
          </p:cNvPr>
          <p:cNvGrpSpPr/>
          <p:nvPr/>
        </p:nvGrpSpPr>
        <p:grpSpPr>
          <a:xfrm>
            <a:off x="-4524" y="0"/>
            <a:ext cx="1266825" cy="6858000"/>
            <a:chOff x="-4524" y="0"/>
            <a:chExt cx="1266825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D43EEB-6B81-064E-BCA3-8D80D915733C}"/>
                </a:ext>
              </a:extLst>
            </p:cNvPr>
            <p:cNvSpPr/>
            <p:nvPr/>
          </p:nvSpPr>
          <p:spPr>
            <a:xfrm>
              <a:off x="-4524" y="0"/>
              <a:ext cx="1266825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09B2AB2-F2B5-F948-BE7E-5F4B5DD4A4F4}"/>
                </a:ext>
              </a:extLst>
            </p:cNvPr>
            <p:cNvGrpSpPr/>
            <p:nvPr/>
          </p:nvGrpSpPr>
          <p:grpSpPr>
            <a:xfrm flipH="1">
              <a:off x="112634" y="198423"/>
              <a:ext cx="1110854" cy="580715"/>
              <a:chOff x="342804" y="1541415"/>
              <a:chExt cx="9509699" cy="3097260"/>
            </a:xfrm>
          </p:grpSpPr>
          <p:sp>
            <p:nvSpPr>
              <p:cNvPr id="25" name="Freeform: Shape 60">
                <a:extLst>
                  <a:ext uri="{FF2B5EF4-FFF2-40B4-BE49-F238E27FC236}">
                    <a16:creationId xmlns:a16="http://schemas.microsoft.com/office/drawing/2014/main" id="{E5169C16-D682-6745-B0A3-075471E91DA1}"/>
                  </a:ext>
                </a:extLst>
              </p:cNvPr>
              <p:cNvSpPr/>
              <p:nvPr/>
            </p:nvSpPr>
            <p:spPr>
              <a:xfrm>
                <a:off x="6567993" y="1819126"/>
                <a:ext cx="134121" cy="640802"/>
              </a:xfrm>
              <a:custGeom>
                <a:avLst/>
                <a:gdLst>
                  <a:gd name="connsiteX0" fmla="*/ 173355 w 171450"/>
                  <a:gd name="connsiteY0" fmla="*/ 763928 h 819150"/>
                  <a:gd name="connsiteX1" fmla="*/ 136207 w 171450"/>
                  <a:gd name="connsiteY1" fmla="*/ 821078 h 819150"/>
                  <a:gd name="connsiteX2" fmla="*/ 113348 w 171450"/>
                  <a:gd name="connsiteY2" fmla="*/ 763928 h 819150"/>
                  <a:gd name="connsiteX3" fmla="*/ 115252 w 171450"/>
                  <a:gd name="connsiteY3" fmla="*/ 374356 h 819150"/>
                  <a:gd name="connsiteX4" fmla="*/ 81915 w 171450"/>
                  <a:gd name="connsiteY4" fmla="*/ 343876 h 819150"/>
                  <a:gd name="connsiteX5" fmla="*/ 15240 w 171450"/>
                  <a:gd name="connsiteY5" fmla="*/ 343876 h 819150"/>
                  <a:gd name="connsiteX6" fmla="*/ 0 w 171450"/>
                  <a:gd name="connsiteY6" fmla="*/ 329588 h 819150"/>
                  <a:gd name="connsiteX7" fmla="*/ 16193 w 171450"/>
                  <a:gd name="connsiteY7" fmla="*/ 318158 h 819150"/>
                  <a:gd name="connsiteX8" fmla="*/ 59055 w 171450"/>
                  <a:gd name="connsiteY8" fmla="*/ 318158 h 819150"/>
                  <a:gd name="connsiteX9" fmla="*/ 116205 w 171450"/>
                  <a:gd name="connsiteY9" fmla="*/ 261961 h 819150"/>
                  <a:gd name="connsiteX10" fmla="*/ 58102 w 171450"/>
                  <a:gd name="connsiteY10" fmla="*/ 206716 h 819150"/>
                  <a:gd name="connsiteX11" fmla="*/ 20002 w 171450"/>
                  <a:gd name="connsiteY11" fmla="*/ 206716 h 819150"/>
                  <a:gd name="connsiteX12" fmla="*/ 952 w 171450"/>
                  <a:gd name="connsiteY12" fmla="*/ 192428 h 819150"/>
                  <a:gd name="connsiteX13" fmla="*/ 20002 w 171450"/>
                  <a:gd name="connsiteY13" fmla="*/ 182903 h 819150"/>
                  <a:gd name="connsiteX14" fmla="*/ 29527 w 171450"/>
                  <a:gd name="connsiteY14" fmla="*/ 182903 h 819150"/>
                  <a:gd name="connsiteX15" fmla="*/ 114300 w 171450"/>
                  <a:gd name="connsiteY15" fmla="*/ 95273 h 819150"/>
                  <a:gd name="connsiteX16" fmla="*/ 114300 w 171450"/>
                  <a:gd name="connsiteY16" fmla="*/ 47648 h 819150"/>
                  <a:gd name="connsiteX17" fmla="*/ 143827 w 171450"/>
                  <a:gd name="connsiteY17" fmla="*/ 23 h 819150"/>
                  <a:gd name="connsiteX18" fmla="*/ 170498 w 171450"/>
                  <a:gd name="connsiteY18" fmla="*/ 50506 h 819150"/>
                  <a:gd name="connsiteX19" fmla="*/ 173355 w 171450"/>
                  <a:gd name="connsiteY19" fmla="*/ 76392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450" h="819150">
                    <a:moveTo>
                      <a:pt x="173355" y="763928"/>
                    </a:moveTo>
                    <a:cubicBezTo>
                      <a:pt x="167640" y="786788"/>
                      <a:pt x="187643" y="828698"/>
                      <a:pt x="136207" y="821078"/>
                    </a:cubicBezTo>
                    <a:cubicBezTo>
                      <a:pt x="98107" y="815363"/>
                      <a:pt x="122873" y="782026"/>
                      <a:pt x="113348" y="763928"/>
                    </a:cubicBezTo>
                    <a:cubicBezTo>
                      <a:pt x="113348" y="634388"/>
                      <a:pt x="113348" y="503896"/>
                      <a:pt x="115252" y="374356"/>
                    </a:cubicBezTo>
                    <a:cubicBezTo>
                      <a:pt x="115252" y="346733"/>
                      <a:pt x="104775" y="342923"/>
                      <a:pt x="81915" y="343876"/>
                    </a:cubicBezTo>
                    <a:cubicBezTo>
                      <a:pt x="60007" y="344828"/>
                      <a:pt x="37148" y="343876"/>
                      <a:pt x="15240" y="343876"/>
                    </a:cubicBezTo>
                    <a:cubicBezTo>
                      <a:pt x="5715" y="343876"/>
                      <a:pt x="0" y="339113"/>
                      <a:pt x="0" y="329588"/>
                    </a:cubicBezTo>
                    <a:cubicBezTo>
                      <a:pt x="0" y="318158"/>
                      <a:pt x="8573" y="318158"/>
                      <a:pt x="16193" y="318158"/>
                    </a:cubicBezTo>
                    <a:cubicBezTo>
                      <a:pt x="30480" y="318158"/>
                      <a:pt x="44768" y="316253"/>
                      <a:pt x="59055" y="318158"/>
                    </a:cubicBezTo>
                    <a:cubicBezTo>
                      <a:pt x="105727" y="326731"/>
                      <a:pt x="115252" y="307681"/>
                      <a:pt x="116205" y="261961"/>
                    </a:cubicBezTo>
                    <a:cubicBezTo>
                      <a:pt x="117157" y="214336"/>
                      <a:pt x="102870" y="199096"/>
                      <a:pt x="58102" y="206716"/>
                    </a:cubicBezTo>
                    <a:cubicBezTo>
                      <a:pt x="45720" y="208621"/>
                      <a:pt x="32385" y="206716"/>
                      <a:pt x="20002" y="206716"/>
                    </a:cubicBezTo>
                    <a:cubicBezTo>
                      <a:pt x="10477" y="206716"/>
                      <a:pt x="0" y="205763"/>
                      <a:pt x="952" y="192428"/>
                    </a:cubicBezTo>
                    <a:cubicBezTo>
                      <a:pt x="1905" y="181951"/>
                      <a:pt x="12382" y="183856"/>
                      <a:pt x="20002" y="182903"/>
                    </a:cubicBezTo>
                    <a:cubicBezTo>
                      <a:pt x="22860" y="182903"/>
                      <a:pt x="26670" y="182903"/>
                      <a:pt x="29527" y="182903"/>
                    </a:cubicBezTo>
                    <a:cubicBezTo>
                      <a:pt x="114300" y="179093"/>
                      <a:pt x="114300" y="179093"/>
                      <a:pt x="114300" y="95273"/>
                    </a:cubicBezTo>
                    <a:cubicBezTo>
                      <a:pt x="114300" y="79081"/>
                      <a:pt x="113348" y="63841"/>
                      <a:pt x="114300" y="47648"/>
                    </a:cubicBezTo>
                    <a:cubicBezTo>
                      <a:pt x="116205" y="27646"/>
                      <a:pt x="100013" y="-929"/>
                      <a:pt x="143827" y="23"/>
                    </a:cubicBezTo>
                    <a:cubicBezTo>
                      <a:pt x="188595" y="976"/>
                      <a:pt x="170498" y="32408"/>
                      <a:pt x="170498" y="50506"/>
                    </a:cubicBezTo>
                    <a:cubicBezTo>
                      <a:pt x="172402" y="288631"/>
                      <a:pt x="172402" y="525803"/>
                      <a:pt x="173355" y="76392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61">
                <a:extLst>
                  <a:ext uri="{FF2B5EF4-FFF2-40B4-BE49-F238E27FC236}">
                    <a16:creationId xmlns:a16="http://schemas.microsoft.com/office/drawing/2014/main" id="{0D8E1743-003B-8A4A-9F27-3887D085012E}"/>
                  </a:ext>
                </a:extLst>
              </p:cNvPr>
              <p:cNvSpPr/>
              <p:nvPr/>
            </p:nvSpPr>
            <p:spPr>
              <a:xfrm>
                <a:off x="8661003" y="1992732"/>
                <a:ext cx="44706" cy="715315"/>
              </a:xfrm>
              <a:custGeom>
                <a:avLst/>
                <a:gdLst>
                  <a:gd name="connsiteX0" fmla="*/ 60997 w 57150"/>
                  <a:gd name="connsiteY0" fmla="*/ 827752 h 914400"/>
                  <a:gd name="connsiteX1" fmla="*/ 60043 w 57150"/>
                  <a:gd name="connsiteY1" fmla="*/ 888713 h 914400"/>
                  <a:gd name="connsiteX2" fmla="*/ 30516 w 57150"/>
                  <a:gd name="connsiteY2" fmla="*/ 915383 h 914400"/>
                  <a:gd name="connsiteX3" fmla="*/ 1941 w 57150"/>
                  <a:gd name="connsiteY3" fmla="*/ 888713 h 914400"/>
                  <a:gd name="connsiteX4" fmla="*/ 37 w 57150"/>
                  <a:gd name="connsiteY4" fmla="*/ 827752 h 914400"/>
                  <a:gd name="connsiteX5" fmla="*/ 989 w 57150"/>
                  <a:gd name="connsiteY5" fmla="*/ 38130 h 914400"/>
                  <a:gd name="connsiteX6" fmla="*/ 25754 w 57150"/>
                  <a:gd name="connsiteY6" fmla="*/ 30 h 914400"/>
                  <a:gd name="connsiteX7" fmla="*/ 60043 w 57150"/>
                  <a:gd name="connsiteY7" fmla="*/ 34320 h 914400"/>
                  <a:gd name="connsiteX8" fmla="*/ 59091 w 57150"/>
                  <a:gd name="connsiteY8" fmla="*/ 458183 h 914400"/>
                  <a:gd name="connsiteX9" fmla="*/ 60997 w 57150"/>
                  <a:gd name="connsiteY9" fmla="*/ 827752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914400">
                    <a:moveTo>
                      <a:pt x="60997" y="827752"/>
                    </a:moveTo>
                    <a:cubicBezTo>
                      <a:pt x="60043" y="847755"/>
                      <a:pt x="59091" y="868710"/>
                      <a:pt x="60043" y="888713"/>
                    </a:cubicBezTo>
                    <a:cubicBezTo>
                      <a:pt x="60997" y="909668"/>
                      <a:pt x="49566" y="915383"/>
                      <a:pt x="30516" y="915383"/>
                    </a:cubicBezTo>
                    <a:cubicBezTo>
                      <a:pt x="11466" y="915383"/>
                      <a:pt x="989" y="909668"/>
                      <a:pt x="1941" y="888713"/>
                    </a:cubicBezTo>
                    <a:cubicBezTo>
                      <a:pt x="1941" y="868710"/>
                      <a:pt x="989" y="848708"/>
                      <a:pt x="37" y="827752"/>
                    </a:cubicBezTo>
                    <a:cubicBezTo>
                      <a:pt x="37" y="564863"/>
                      <a:pt x="989" y="301020"/>
                      <a:pt x="989" y="38130"/>
                    </a:cubicBezTo>
                    <a:cubicBezTo>
                      <a:pt x="989" y="20985"/>
                      <a:pt x="-7584" y="-922"/>
                      <a:pt x="25754" y="30"/>
                    </a:cubicBezTo>
                    <a:cubicBezTo>
                      <a:pt x="52424" y="30"/>
                      <a:pt x="60043" y="6698"/>
                      <a:pt x="60043" y="34320"/>
                    </a:cubicBezTo>
                    <a:cubicBezTo>
                      <a:pt x="59091" y="175290"/>
                      <a:pt x="59091" y="316260"/>
                      <a:pt x="59091" y="458183"/>
                    </a:cubicBezTo>
                    <a:cubicBezTo>
                      <a:pt x="60043" y="580103"/>
                      <a:pt x="60043" y="703927"/>
                      <a:pt x="60997" y="82775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62">
                <a:extLst>
                  <a:ext uri="{FF2B5EF4-FFF2-40B4-BE49-F238E27FC236}">
                    <a16:creationId xmlns:a16="http://schemas.microsoft.com/office/drawing/2014/main" id="{0F53A574-598E-6540-8D76-5B40BD865C20}"/>
                  </a:ext>
                </a:extLst>
              </p:cNvPr>
              <p:cNvSpPr/>
              <p:nvPr/>
            </p:nvSpPr>
            <p:spPr>
              <a:xfrm>
                <a:off x="8176703" y="2640219"/>
                <a:ext cx="931399" cy="1221996"/>
              </a:xfrm>
              <a:custGeom>
                <a:avLst/>
                <a:gdLst>
                  <a:gd name="connsiteX0" fmla="*/ 142875 w 1190625"/>
                  <a:gd name="connsiteY0" fmla="*/ 1424047 h 1562100"/>
                  <a:gd name="connsiteX1" fmla="*/ 0 w 1190625"/>
                  <a:gd name="connsiteY1" fmla="*/ 1392614 h 1562100"/>
                  <a:gd name="connsiteX2" fmla="*/ 88582 w 1190625"/>
                  <a:gd name="connsiteY2" fmla="*/ 913507 h 1562100"/>
                  <a:gd name="connsiteX3" fmla="*/ 257175 w 1190625"/>
                  <a:gd name="connsiteY3" fmla="*/ 34349 h 1562100"/>
                  <a:gd name="connsiteX4" fmla="*/ 300038 w 1190625"/>
                  <a:gd name="connsiteY4" fmla="*/ 59 h 1562100"/>
                  <a:gd name="connsiteX5" fmla="*/ 941069 w 1190625"/>
                  <a:gd name="connsiteY5" fmla="*/ 59 h 1562100"/>
                  <a:gd name="connsiteX6" fmla="*/ 982980 w 1190625"/>
                  <a:gd name="connsiteY6" fmla="*/ 36254 h 1562100"/>
                  <a:gd name="connsiteX7" fmla="*/ 1162050 w 1190625"/>
                  <a:gd name="connsiteY7" fmla="*/ 1344037 h 1562100"/>
                  <a:gd name="connsiteX8" fmla="*/ 1192530 w 1190625"/>
                  <a:gd name="connsiteY8" fmla="*/ 1564064 h 1562100"/>
                  <a:gd name="connsiteX9" fmla="*/ 1038225 w 1190625"/>
                  <a:gd name="connsiteY9" fmla="*/ 1533584 h 1562100"/>
                  <a:gd name="connsiteX10" fmla="*/ 1020127 w 1190625"/>
                  <a:gd name="connsiteY10" fmla="*/ 1405949 h 1562100"/>
                  <a:gd name="connsiteX11" fmla="*/ 909638 w 1190625"/>
                  <a:gd name="connsiteY11" fmla="*/ 603944 h 1562100"/>
                  <a:gd name="connsiteX12" fmla="*/ 855344 w 1190625"/>
                  <a:gd name="connsiteY12" fmla="*/ 207704 h 1562100"/>
                  <a:gd name="connsiteX13" fmla="*/ 786765 w 1190625"/>
                  <a:gd name="connsiteY13" fmla="*/ 147697 h 1562100"/>
                  <a:gd name="connsiteX14" fmla="*/ 453390 w 1190625"/>
                  <a:gd name="connsiteY14" fmla="*/ 147697 h 1562100"/>
                  <a:gd name="connsiteX15" fmla="*/ 376238 w 1190625"/>
                  <a:gd name="connsiteY15" fmla="*/ 212467 h 1562100"/>
                  <a:gd name="connsiteX16" fmla="*/ 160019 w 1190625"/>
                  <a:gd name="connsiteY16" fmla="*/ 1339274 h 1562100"/>
                  <a:gd name="connsiteX17" fmla="*/ 142875 w 1190625"/>
                  <a:gd name="connsiteY17" fmla="*/ 1424047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0625" h="1562100">
                    <a:moveTo>
                      <a:pt x="142875" y="1424047"/>
                    </a:moveTo>
                    <a:cubicBezTo>
                      <a:pt x="97155" y="1424999"/>
                      <a:pt x="43815" y="1404997"/>
                      <a:pt x="0" y="1392614"/>
                    </a:cubicBezTo>
                    <a:cubicBezTo>
                      <a:pt x="29527" y="1232594"/>
                      <a:pt x="58102" y="1072574"/>
                      <a:pt x="88582" y="913507"/>
                    </a:cubicBezTo>
                    <a:cubicBezTo>
                      <a:pt x="144780" y="620137"/>
                      <a:pt x="201930" y="327719"/>
                      <a:pt x="257175" y="34349"/>
                    </a:cubicBezTo>
                    <a:cubicBezTo>
                      <a:pt x="262890" y="4822"/>
                      <a:pt x="274319" y="59"/>
                      <a:pt x="300038" y="59"/>
                    </a:cubicBezTo>
                    <a:cubicBezTo>
                      <a:pt x="405765" y="1012"/>
                      <a:pt x="853440" y="1964"/>
                      <a:pt x="941069" y="59"/>
                    </a:cubicBezTo>
                    <a:cubicBezTo>
                      <a:pt x="969644" y="-893"/>
                      <a:pt x="979169" y="9584"/>
                      <a:pt x="982980" y="36254"/>
                    </a:cubicBezTo>
                    <a:cubicBezTo>
                      <a:pt x="1042035" y="472499"/>
                      <a:pt x="1102042" y="908744"/>
                      <a:pt x="1162050" y="1344037"/>
                    </a:cubicBezTo>
                    <a:cubicBezTo>
                      <a:pt x="1174432" y="1436429"/>
                      <a:pt x="1180148" y="1471672"/>
                      <a:pt x="1192530" y="1564064"/>
                    </a:cubicBezTo>
                    <a:cubicBezTo>
                      <a:pt x="1194435" y="1579304"/>
                      <a:pt x="1043940" y="1547872"/>
                      <a:pt x="1038225" y="1533584"/>
                    </a:cubicBezTo>
                    <a:cubicBezTo>
                      <a:pt x="1023938" y="1451669"/>
                      <a:pt x="1031557" y="1487864"/>
                      <a:pt x="1020127" y="1405949"/>
                    </a:cubicBezTo>
                    <a:cubicBezTo>
                      <a:pt x="982980" y="1139249"/>
                      <a:pt x="945832" y="871597"/>
                      <a:pt x="909638" y="603944"/>
                    </a:cubicBezTo>
                    <a:cubicBezTo>
                      <a:pt x="891540" y="471547"/>
                      <a:pt x="872490" y="340102"/>
                      <a:pt x="855344" y="207704"/>
                    </a:cubicBezTo>
                    <a:cubicBezTo>
                      <a:pt x="847725" y="150554"/>
                      <a:pt x="843915" y="147697"/>
                      <a:pt x="786765" y="147697"/>
                    </a:cubicBezTo>
                    <a:cubicBezTo>
                      <a:pt x="675323" y="147697"/>
                      <a:pt x="564832" y="147697"/>
                      <a:pt x="453390" y="147697"/>
                    </a:cubicBezTo>
                    <a:cubicBezTo>
                      <a:pt x="391477" y="147697"/>
                      <a:pt x="387667" y="150554"/>
                      <a:pt x="376238" y="212467"/>
                    </a:cubicBezTo>
                    <a:cubicBezTo>
                      <a:pt x="304800" y="587752"/>
                      <a:pt x="233363" y="963989"/>
                      <a:pt x="160019" y="1339274"/>
                    </a:cubicBezTo>
                    <a:cubicBezTo>
                      <a:pt x="154305" y="1364039"/>
                      <a:pt x="156210" y="1396424"/>
                      <a:pt x="142875" y="1424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63">
                <a:extLst>
                  <a:ext uri="{FF2B5EF4-FFF2-40B4-BE49-F238E27FC236}">
                    <a16:creationId xmlns:a16="http://schemas.microsoft.com/office/drawing/2014/main" id="{11B3F0F7-15AB-5C4C-A445-AC38A0FF5C11}"/>
                  </a:ext>
                </a:extLst>
              </p:cNvPr>
              <p:cNvSpPr/>
              <p:nvPr/>
            </p:nvSpPr>
            <p:spPr>
              <a:xfrm>
                <a:off x="6178295" y="2415936"/>
                <a:ext cx="923947" cy="1192191"/>
              </a:xfrm>
              <a:custGeom>
                <a:avLst/>
                <a:gdLst>
                  <a:gd name="connsiteX0" fmla="*/ 984885 w 1181100"/>
                  <a:gd name="connsiteY0" fmla="*/ 36254 h 1524000"/>
                  <a:gd name="connsiteX1" fmla="*/ 942975 w 1181100"/>
                  <a:gd name="connsiteY1" fmla="*/ 59 h 1524000"/>
                  <a:gd name="connsiteX2" fmla="*/ 307657 w 1181100"/>
                  <a:gd name="connsiteY2" fmla="*/ 59 h 1524000"/>
                  <a:gd name="connsiteX3" fmla="*/ 258127 w 1181100"/>
                  <a:gd name="connsiteY3" fmla="*/ 38159 h 1524000"/>
                  <a:gd name="connsiteX4" fmla="*/ 51435 w 1181100"/>
                  <a:gd name="connsiteY4" fmla="*/ 1122104 h 1524000"/>
                  <a:gd name="connsiteX5" fmla="*/ 0 w 1181100"/>
                  <a:gd name="connsiteY5" fmla="*/ 1398329 h 1524000"/>
                  <a:gd name="connsiteX6" fmla="*/ 148590 w 1181100"/>
                  <a:gd name="connsiteY6" fmla="*/ 1398329 h 1524000"/>
                  <a:gd name="connsiteX7" fmla="*/ 378143 w 1181100"/>
                  <a:gd name="connsiteY7" fmla="*/ 208657 h 1524000"/>
                  <a:gd name="connsiteX8" fmla="*/ 449580 w 1181100"/>
                  <a:gd name="connsiteY8" fmla="*/ 148649 h 1524000"/>
                  <a:gd name="connsiteX9" fmla="*/ 782955 w 1181100"/>
                  <a:gd name="connsiteY9" fmla="*/ 148649 h 1524000"/>
                  <a:gd name="connsiteX10" fmla="*/ 857250 w 1181100"/>
                  <a:gd name="connsiteY10" fmla="*/ 213419 h 1524000"/>
                  <a:gd name="connsiteX11" fmla="*/ 1019175 w 1181100"/>
                  <a:gd name="connsiteY11" fmla="*/ 1391662 h 1524000"/>
                  <a:gd name="connsiteX12" fmla="*/ 1049655 w 1181100"/>
                  <a:gd name="connsiteY12" fmla="*/ 1529774 h 1524000"/>
                  <a:gd name="connsiteX13" fmla="*/ 1185863 w 1181100"/>
                  <a:gd name="connsiteY13" fmla="*/ 1512629 h 1524000"/>
                  <a:gd name="connsiteX14" fmla="*/ 984885 w 1181100"/>
                  <a:gd name="connsiteY14" fmla="*/ 36254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1100" h="1524000">
                    <a:moveTo>
                      <a:pt x="984885" y="36254"/>
                    </a:moveTo>
                    <a:cubicBezTo>
                      <a:pt x="981075" y="9584"/>
                      <a:pt x="971550" y="-893"/>
                      <a:pt x="942975" y="59"/>
                    </a:cubicBezTo>
                    <a:cubicBezTo>
                      <a:pt x="852488" y="1964"/>
                      <a:pt x="409575" y="1012"/>
                      <a:pt x="307657" y="59"/>
                    </a:cubicBezTo>
                    <a:cubicBezTo>
                      <a:pt x="279082" y="59"/>
                      <a:pt x="264795" y="3869"/>
                      <a:pt x="258127" y="38159"/>
                    </a:cubicBezTo>
                    <a:cubicBezTo>
                      <a:pt x="190500" y="400109"/>
                      <a:pt x="120015" y="761107"/>
                      <a:pt x="51435" y="1122104"/>
                    </a:cubicBezTo>
                    <a:cubicBezTo>
                      <a:pt x="34290" y="1214497"/>
                      <a:pt x="17145" y="1305937"/>
                      <a:pt x="0" y="1398329"/>
                    </a:cubicBezTo>
                    <a:lnTo>
                      <a:pt x="148590" y="1398329"/>
                    </a:lnTo>
                    <a:cubicBezTo>
                      <a:pt x="153352" y="1382137"/>
                      <a:pt x="303847" y="588704"/>
                      <a:pt x="378143" y="208657"/>
                    </a:cubicBezTo>
                    <a:cubicBezTo>
                      <a:pt x="389572" y="151507"/>
                      <a:pt x="393382" y="148649"/>
                      <a:pt x="449580" y="148649"/>
                    </a:cubicBezTo>
                    <a:cubicBezTo>
                      <a:pt x="561022" y="148649"/>
                      <a:pt x="671513" y="148649"/>
                      <a:pt x="782955" y="148649"/>
                    </a:cubicBezTo>
                    <a:cubicBezTo>
                      <a:pt x="846772" y="148649"/>
                      <a:pt x="848677" y="150554"/>
                      <a:pt x="857250" y="213419"/>
                    </a:cubicBezTo>
                    <a:cubicBezTo>
                      <a:pt x="911543" y="605849"/>
                      <a:pt x="963930" y="999232"/>
                      <a:pt x="1019175" y="1391662"/>
                    </a:cubicBezTo>
                    <a:cubicBezTo>
                      <a:pt x="1025843" y="1438334"/>
                      <a:pt x="1023938" y="1486912"/>
                      <a:pt x="1049655" y="1529774"/>
                    </a:cubicBezTo>
                    <a:cubicBezTo>
                      <a:pt x="1087755" y="1528822"/>
                      <a:pt x="1177290" y="1511677"/>
                      <a:pt x="1185863" y="1512629"/>
                    </a:cubicBezTo>
                    <a:cubicBezTo>
                      <a:pt x="1173480" y="1424999"/>
                      <a:pt x="1039177" y="440114"/>
                      <a:pt x="984885" y="362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64">
                <a:extLst>
                  <a:ext uri="{FF2B5EF4-FFF2-40B4-BE49-F238E27FC236}">
                    <a16:creationId xmlns:a16="http://schemas.microsoft.com/office/drawing/2014/main" id="{5BA7697A-364C-5242-BFB4-8589A0217029}"/>
                  </a:ext>
                </a:extLst>
              </p:cNvPr>
              <p:cNvSpPr/>
              <p:nvPr/>
            </p:nvSpPr>
            <p:spPr>
              <a:xfrm>
                <a:off x="8279530" y="2728903"/>
                <a:ext cx="707863" cy="1072972"/>
              </a:xfrm>
              <a:custGeom>
                <a:avLst/>
                <a:gdLst>
                  <a:gd name="connsiteX0" fmla="*/ 0 w 904875"/>
                  <a:gd name="connsiteY0" fmla="*/ 1277342 h 1371600"/>
                  <a:gd name="connsiteX1" fmla="*/ 230506 w 904875"/>
                  <a:gd name="connsiteY1" fmla="*/ 60047 h 1371600"/>
                  <a:gd name="connsiteX2" fmla="*/ 300991 w 904875"/>
                  <a:gd name="connsiteY2" fmla="*/ 39 h 1371600"/>
                  <a:gd name="connsiteX3" fmla="*/ 691516 w 904875"/>
                  <a:gd name="connsiteY3" fmla="*/ 992 h 1371600"/>
                  <a:gd name="connsiteX4" fmla="*/ 729616 w 904875"/>
                  <a:gd name="connsiteY4" fmla="*/ 33377 h 1371600"/>
                  <a:gd name="connsiteX5" fmla="*/ 911543 w 904875"/>
                  <a:gd name="connsiteY5" fmla="*/ 1356400 h 1371600"/>
                  <a:gd name="connsiteX6" fmla="*/ 560070 w 904875"/>
                  <a:gd name="connsiteY6" fmla="*/ 1334492 h 1371600"/>
                  <a:gd name="connsiteX7" fmla="*/ 0 w 904875"/>
                  <a:gd name="connsiteY7" fmla="*/ 1277342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875" h="1371600">
                    <a:moveTo>
                      <a:pt x="0" y="1277342"/>
                    </a:moveTo>
                    <a:cubicBezTo>
                      <a:pt x="37148" y="1081127"/>
                      <a:pt x="192406" y="270549"/>
                      <a:pt x="230506" y="60047"/>
                    </a:cubicBezTo>
                    <a:cubicBezTo>
                      <a:pt x="238125" y="15279"/>
                      <a:pt x="253366" y="-913"/>
                      <a:pt x="300991" y="39"/>
                    </a:cubicBezTo>
                    <a:cubicBezTo>
                      <a:pt x="431483" y="3849"/>
                      <a:pt x="561023" y="1944"/>
                      <a:pt x="691516" y="992"/>
                    </a:cubicBezTo>
                    <a:cubicBezTo>
                      <a:pt x="717233" y="992"/>
                      <a:pt x="726758" y="6707"/>
                      <a:pt x="729616" y="33377"/>
                    </a:cubicBezTo>
                    <a:cubicBezTo>
                      <a:pt x="752475" y="207684"/>
                      <a:pt x="876300" y="1088747"/>
                      <a:pt x="911543" y="1356400"/>
                    </a:cubicBezTo>
                    <a:cubicBezTo>
                      <a:pt x="918210" y="1409739"/>
                      <a:pt x="600075" y="1338302"/>
                      <a:pt x="560070" y="1334492"/>
                    </a:cubicBezTo>
                    <a:cubicBezTo>
                      <a:pt x="373381" y="1317347"/>
                      <a:pt x="186691" y="1296392"/>
                      <a:pt x="0" y="127734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65">
                <a:extLst>
                  <a:ext uri="{FF2B5EF4-FFF2-40B4-BE49-F238E27FC236}">
                    <a16:creationId xmlns:a16="http://schemas.microsoft.com/office/drawing/2014/main" id="{3036A94F-AE93-D247-AAAB-42C505946DDD}"/>
                  </a:ext>
                </a:extLst>
              </p:cNvPr>
              <p:cNvSpPr/>
              <p:nvPr/>
            </p:nvSpPr>
            <p:spPr>
              <a:xfrm>
                <a:off x="6277395" y="2505281"/>
                <a:ext cx="715315" cy="1072972"/>
              </a:xfrm>
              <a:custGeom>
                <a:avLst/>
                <a:gdLst>
                  <a:gd name="connsiteX0" fmla="*/ 0 w 914400"/>
                  <a:gd name="connsiteY0" fmla="*/ 1304122 h 1371600"/>
                  <a:gd name="connsiteX1" fmla="*/ 238125 w 914400"/>
                  <a:gd name="connsiteY1" fmla="*/ 52537 h 1371600"/>
                  <a:gd name="connsiteX2" fmla="*/ 300038 w 914400"/>
                  <a:gd name="connsiteY2" fmla="*/ 150 h 1371600"/>
                  <a:gd name="connsiteX3" fmla="*/ 675323 w 914400"/>
                  <a:gd name="connsiteY3" fmla="*/ 150 h 1371600"/>
                  <a:gd name="connsiteX4" fmla="*/ 741045 w 914400"/>
                  <a:gd name="connsiteY4" fmla="*/ 58252 h 1371600"/>
                  <a:gd name="connsiteX5" fmla="*/ 921068 w 914400"/>
                  <a:gd name="connsiteY5" fmla="*/ 1374607 h 1371600"/>
                  <a:gd name="connsiteX6" fmla="*/ 0 w 914400"/>
                  <a:gd name="connsiteY6" fmla="*/ 1304122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400" h="1371600">
                    <a:moveTo>
                      <a:pt x="0" y="1304122"/>
                    </a:moveTo>
                    <a:cubicBezTo>
                      <a:pt x="39052" y="1099335"/>
                      <a:pt x="199073" y="264945"/>
                      <a:pt x="238125" y="52537"/>
                    </a:cubicBezTo>
                    <a:cubicBezTo>
                      <a:pt x="244793" y="14437"/>
                      <a:pt x="257175" y="-1755"/>
                      <a:pt x="300038" y="150"/>
                    </a:cubicBezTo>
                    <a:cubicBezTo>
                      <a:pt x="424815" y="3960"/>
                      <a:pt x="550545" y="4912"/>
                      <a:pt x="675323" y="150"/>
                    </a:cubicBezTo>
                    <a:cubicBezTo>
                      <a:pt x="722948" y="-1755"/>
                      <a:pt x="736282" y="15390"/>
                      <a:pt x="741045" y="58252"/>
                    </a:cubicBezTo>
                    <a:cubicBezTo>
                      <a:pt x="764857" y="244942"/>
                      <a:pt x="886777" y="1122195"/>
                      <a:pt x="921068" y="1374607"/>
                    </a:cubicBezTo>
                    <a:cubicBezTo>
                      <a:pt x="922973" y="1381275"/>
                      <a:pt x="5715" y="1302217"/>
                      <a:pt x="0" y="1304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66">
                <a:extLst>
                  <a:ext uri="{FF2B5EF4-FFF2-40B4-BE49-F238E27FC236}">
                    <a16:creationId xmlns:a16="http://schemas.microsoft.com/office/drawing/2014/main" id="{09BDEDED-FB35-C049-B4A2-E213CF1ABE43}"/>
                  </a:ext>
                </a:extLst>
              </p:cNvPr>
              <p:cNvSpPr/>
              <p:nvPr/>
            </p:nvSpPr>
            <p:spPr>
              <a:xfrm>
                <a:off x="342804" y="2386179"/>
                <a:ext cx="9464439" cy="2252496"/>
              </a:xfrm>
              <a:custGeom>
                <a:avLst/>
                <a:gdLst>
                  <a:gd name="connsiteX0" fmla="*/ 4574879 w 4752721"/>
                  <a:gd name="connsiteY0" fmla="*/ 766307 h 1131127"/>
                  <a:gd name="connsiteX1" fmla="*/ 4555422 w 4752721"/>
                  <a:gd name="connsiteY1" fmla="*/ 785764 h 1131127"/>
                  <a:gd name="connsiteX2" fmla="*/ 4555422 w 4752721"/>
                  <a:gd name="connsiteY2" fmla="*/ 807092 h 1131127"/>
                  <a:gd name="connsiteX3" fmla="*/ 4574879 w 4752721"/>
                  <a:gd name="connsiteY3" fmla="*/ 826549 h 1131127"/>
                  <a:gd name="connsiteX4" fmla="*/ 4639986 w 4752721"/>
                  <a:gd name="connsiteY4" fmla="*/ 826549 h 1131127"/>
                  <a:gd name="connsiteX5" fmla="*/ 4659443 w 4752721"/>
                  <a:gd name="connsiteY5" fmla="*/ 807092 h 1131127"/>
                  <a:gd name="connsiteX6" fmla="*/ 4659443 w 4752721"/>
                  <a:gd name="connsiteY6" fmla="*/ 785764 h 1131127"/>
                  <a:gd name="connsiteX7" fmla="*/ 4639986 w 4752721"/>
                  <a:gd name="connsiteY7" fmla="*/ 766307 h 1131127"/>
                  <a:gd name="connsiteX8" fmla="*/ 2344805 w 4752721"/>
                  <a:gd name="connsiteY8" fmla="*/ 0 h 1131127"/>
                  <a:gd name="connsiteX9" fmla="*/ 2409538 w 4752721"/>
                  <a:gd name="connsiteY9" fmla="*/ 1871 h 1131127"/>
                  <a:gd name="connsiteX10" fmla="*/ 2549478 w 4752721"/>
                  <a:gd name="connsiteY10" fmla="*/ 81944 h 1131127"/>
                  <a:gd name="connsiteX11" fmla="*/ 2593257 w 4752721"/>
                  <a:gd name="connsiteY11" fmla="*/ 199809 h 1131127"/>
                  <a:gd name="connsiteX12" fmla="*/ 2602611 w 4752721"/>
                  <a:gd name="connsiteY12" fmla="*/ 225253 h 1131127"/>
                  <a:gd name="connsiteX13" fmla="*/ 2649383 w 4752721"/>
                  <a:gd name="connsiteY13" fmla="*/ 297468 h 1131127"/>
                  <a:gd name="connsiteX14" fmla="*/ 2671833 w 4752721"/>
                  <a:gd name="connsiteY14" fmla="*/ 314680 h 1131127"/>
                  <a:gd name="connsiteX15" fmla="*/ 2879499 w 4752721"/>
                  <a:gd name="connsiteY15" fmla="*/ 336756 h 1131127"/>
                  <a:gd name="connsiteX16" fmla="*/ 2893718 w 4752721"/>
                  <a:gd name="connsiteY16" fmla="*/ 353594 h 1131127"/>
                  <a:gd name="connsiteX17" fmla="*/ 2886983 w 4752721"/>
                  <a:gd name="connsiteY17" fmla="*/ 543674 h 1131127"/>
                  <a:gd name="connsiteX18" fmla="*/ 4216421 w 4752721"/>
                  <a:gd name="connsiteY18" fmla="*/ 698208 h 1131127"/>
                  <a:gd name="connsiteX19" fmla="*/ 4508651 w 4752721"/>
                  <a:gd name="connsiteY19" fmla="*/ 731509 h 1131127"/>
                  <a:gd name="connsiteX20" fmla="*/ 4518753 w 4752721"/>
                  <a:gd name="connsiteY20" fmla="*/ 739741 h 1131127"/>
                  <a:gd name="connsiteX21" fmla="*/ 4531476 w 4752721"/>
                  <a:gd name="connsiteY21" fmla="*/ 776784 h 1131127"/>
                  <a:gd name="connsiteX22" fmla="*/ 4548313 w 4752721"/>
                  <a:gd name="connsiteY22" fmla="*/ 738619 h 1131127"/>
                  <a:gd name="connsiteX23" fmla="*/ 4669171 w 4752721"/>
                  <a:gd name="connsiteY23" fmla="*/ 738619 h 1131127"/>
                  <a:gd name="connsiteX24" fmla="*/ 4681893 w 4752721"/>
                  <a:gd name="connsiteY24" fmla="*/ 744231 h 1131127"/>
                  <a:gd name="connsiteX25" fmla="*/ 4686757 w 4752721"/>
                  <a:gd name="connsiteY25" fmla="*/ 756205 h 1131127"/>
                  <a:gd name="connsiteX26" fmla="*/ 4686009 w 4752721"/>
                  <a:gd name="connsiteY26" fmla="*/ 836652 h 1131127"/>
                  <a:gd name="connsiteX27" fmla="*/ 4726794 w 4752721"/>
                  <a:gd name="connsiteY27" fmla="*/ 842265 h 1131127"/>
                  <a:gd name="connsiteX28" fmla="*/ 4751864 w 4752721"/>
                  <a:gd name="connsiteY28" fmla="*/ 864341 h 1131127"/>
                  <a:gd name="connsiteX29" fmla="*/ 4689002 w 4752721"/>
                  <a:gd name="connsiteY29" fmla="*/ 1131127 h 1131127"/>
                  <a:gd name="connsiteX30" fmla="*/ 506116 w 4752721"/>
                  <a:gd name="connsiteY30" fmla="*/ 1117282 h 1131127"/>
                  <a:gd name="connsiteX31" fmla="*/ 478428 w 4752721"/>
                  <a:gd name="connsiteY31" fmla="*/ 966116 h 1131127"/>
                  <a:gd name="connsiteX32" fmla="*/ 290966 w 4752721"/>
                  <a:gd name="connsiteY32" fmla="*/ 526088 h 1131127"/>
                  <a:gd name="connsiteX33" fmla="*/ 56734 w 4752721"/>
                  <a:gd name="connsiteY33" fmla="*/ 243961 h 1131127"/>
                  <a:gd name="connsiteX34" fmla="*/ 2104 w 4752721"/>
                  <a:gd name="connsiteY34" fmla="*/ 182971 h 1131127"/>
                  <a:gd name="connsiteX35" fmla="*/ 12956 w 4752721"/>
                  <a:gd name="connsiteY35" fmla="*/ 159772 h 1131127"/>
                  <a:gd name="connsiteX36" fmla="*/ 1746502 w 4752721"/>
                  <a:gd name="connsiteY36" fmla="*/ 393631 h 1131127"/>
                  <a:gd name="connsiteX37" fmla="*/ 1850522 w 4752721"/>
                  <a:gd name="connsiteY37" fmla="*/ 464724 h 1131127"/>
                  <a:gd name="connsiteX38" fmla="*/ 1885694 w 4752721"/>
                  <a:gd name="connsiteY38" fmla="*/ 462479 h 1131127"/>
                  <a:gd name="connsiteX39" fmla="*/ 1979986 w 4752721"/>
                  <a:gd name="connsiteY39" fmla="*/ 353594 h 1131127"/>
                  <a:gd name="connsiteX40" fmla="*/ 2021519 w 4752721"/>
                  <a:gd name="connsiteY40" fmla="*/ 291855 h 1131127"/>
                  <a:gd name="connsiteX41" fmla="*/ 2098225 w 4752721"/>
                  <a:gd name="connsiteY41" fmla="*/ 105891 h 1131127"/>
                  <a:gd name="connsiteX42" fmla="*/ 2131901 w 4752721"/>
                  <a:gd name="connsiteY42" fmla="*/ 72590 h 1131127"/>
                  <a:gd name="connsiteX43" fmla="*/ 2313375 w 4752721"/>
                  <a:gd name="connsiteY43" fmla="*/ 69596 h 1131127"/>
                  <a:gd name="connsiteX44" fmla="*/ 2323103 w 4752721"/>
                  <a:gd name="connsiteY44" fmla="*/ 60616 h 1131127"/>
                  <a:gd name="connsiteX45" fmla="*/ 2322729 w 4752721"/>
                  <a:gd name="connsiteY45" fmla="*/ 25069 h 1131127"/>
                  <a:gd name="connsiteX46" fmla="*/ 2344805 w 4752721"/>
                  <a:gd name="connsiteY46" fmla="*/ 0 h 113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752721" h="1131127">
                    <a:moveTo>
                      <a:pt x="4574879" y="766307"/>
                    </a:moveTo>
                    <a:cubicBezTo>
                      <a:pt x="4564028" y="766307"/>
                      <a:pt x="4555422" y="774913"/>
                      <a:pt x="4555422" y="785764"/>
                    </a:cubicBezTo>
                    <a:lnTo>
                      <a:pt x="4555422" y="807092"/>
                    </a:lnTo>
                    <a:cubicBezTo>
                      <a:pt x="4555422" y="817943"/>
                      <a:pt x="4564028" y="826549"/>
                      <a:pt x="4574879" y="826549"/>
                    </a:cubicBezTo>
                    <a:lnTo>
                      <a:pt x="4639986" y="826549"/>
                    </a:lnTo>
                    <a:cubicBezTo>
                      <a:pt x="4650462" y="826549"/>
                      <a:pt x="4659443" y="817943"/>
                      <a:pt x="4659443" y="807092"/>
                    </a:cubicBezTo>
                    <a:lnTo>
                      <a:pt x="4659443" y="785764"/>
                    </a:lnTo>
                    <a:cubicBezTo>
                      <a:pt x="4659443" y="774913"/>
                      <a:pt x="4650837" y="766307"/>
                      <a:pt x="4639986" y="766307"/>
                    </a:cubicBezTo>
                    <a:close/>
                    <a:moveTo>
                      <a:pt x="2344805" y="0"/>
                    </a:moveTo>
                    <a:cubicBezTo>
                      <a:pt x="2351166" y="0"/>
                      <a:pt x="2393073" y="0"/>
                      <a:pt x="2409538" y="1871"/>
                    </a:cubicBezTo>
                    <a:cubicBezTo>
                      <a:pt x="2464541" y="13844"/>
                      <a:pt x="2512809" y="40785"/>
                      <a:pt x="2549478" y="81944"/>
                    </a:cubicBezTo>
                    <a:cubicBezTo>
                      <a:pt x="2577916" y="113749"/>
                      <a:pt x="2592508" y="155656"/>
                      <a:pt x="2593257" y="199809"/>
                    </a:cubicBezTo>
                    <a:cubicBezTo>
                      <a:pt x="2593631" y="209537"/>
                      <a:pt x="2594753" y="216646"/>
                      <a:pt x="2602611" y="225253"/>
                    </a:cubicBezTo>
                    <a:cubicBezTo>
                      <a:pt x="2622068" y="246580"/>
                      <a:pt x="2637035" y="271276"/>
                      <a:pt x="2649383" y="297468"/>
                    </a:cubicBezTo>
                    <a:cubicBezTo>
                      <a:pt x="2654995" y="309067"/>
                      <a:pt x="2660982" y="313557"/>
                      <a:pt x="2671833" y="314680"/>
                    </a:cubicBezTo>
                    <a:cubicBezTo>
                      <a:pt x="2748538" y="322163"/>
                      <a:pt x="2802794" y="330021"/>
                      <a:pt x="2879499" y="336756"/>
                    </a:cubicBezTo>
                    <a:cubicBezTo>
                      <a:pt x="2892595" y="337879"/>
                      <a:pt x="2894092" y="342369"/>
                      <a:pt x="2893718" y="353594"/>
                    </a:cubicBezTo>
                    <a:cubicBezTo>
                      <a:pt x="2892221" y="413462"/>
                      <a:pt x="2887731" y="483807"/>
                      <a:pt x="2886983" y="543674"/>
                    </a:cubicBezTo>
                    <a:cubicBezTo>
                      <a:pt x="2886983" y="548539"/>
                      <a:pt x="4204074" y="697086"/>
                      <a:pt x="4216421" y="698208"/>
                    </a:cubicBezTo>
                    <a:cubicBezTo>
                      <a:pt x="4232511" y="701201"/>
                      <a:pt x="4463002" y="726645"/>
                      <a:pt x="4508651" y="731509"/>
                    </a:cubicBezTo>
                    <a:cubicBezTo>
                      <a:pt x="4513515" y="731884"/>
                      <a:pt x="4517257" y="735251"/>
                      <a:pt x="4518753" y="739741"/>
                    </a:cubicBezTo>
                    <a:cubicBezTo>
                      <a:pt x="4524366" y="756579"/>
                      <a:pt x="4531476" y="776784"/>
                      <a:pt x="4531476" y="776784"/>
                    </a:cubicBezTo>
                    <a:cubicBezTo>
                      <a:pt x="4532224" y="743483"/>
                      <a:pt x="4538585" y="738619"/>
                      <a:pt x="4548313" y="738619"/>
                    </a:cubicBezTo>
                    <a:lnTo>
                      <a:pt x="4669171" y="738619"/>
                    </a:lnTo>
                    <a:cubicBezTo>
                      <a:pt x="4674036" y="738619"/>
                      <a:pt x="4678526" y="740864"/>
                      <a:pt x="4681893" y="744231"/>
                    </a:cubicBezTo>
                    <a:cubicBezTo>
                      <a:pt x="4681893" y="744231"/>
                      <a:pt x="4686757" y="749096"/>
                      <a:pt x="4686757" y="756205"/>
                    </a:cubicBezTo>
                    <a:lnTo>
                      <a:pt x="4686009" y="836652"/>
                    </a:lnTo>
                    <a:cubicBezTo>
                      <a:pt x="4686383" y="837400"/>
                      <a:pt x="4716691" y="842265"/>
                      <a:pt x="4726794" y="842265"/>
                    </a:cubicBezTo>
                    <a:cubicBezTo>
                      <a:pt x="4742509" y="840768"/>
                      <a:pt x="4756354" y="841517"/>
                      <a:pt x="4751864" y="864341"/>
                    </a:cubicBezTo>
                    <a:cubicBezTo>
                      <a:pt x="4751116" y="869205"/>
                      <a:pt x="4727169" y="1131127"/>
                      <a:pt x="4689002" y="1131127"/>
                    </a:cubicBezTo>
                    <a:cubicBezTo>
                      <a:pt x="4296120" y="1131127"/>
                      <a:pt x="1472607" y="1117282"/>
                      <a:pt x="506116" y="1117282"/>
                    </a:cubicBezTo>
                    <a:cubicBezTo>
                      <a:pt x="496762" y="1070885"/>
                      <a:pt x="488156" y="1012139"/>
                      <a:pt x="478428" y="966116"/>
                    </a:cubicBezTo>
                    <a:cubicBezTo>
                      <a:pt x="444752" y="807093"/>
                      <a:pt x="391245" y="656674"/>
                      <a:pt x="290966" y="526088"/>
                    </a:cubicBezTo>
                    <a:cubicBezTo>
                      <a:pt x="285354" y="518605"/>
                      <a:pt x="128949" y="330769"/>
                      <a:pt x="56734" y="243961"/>
                    </a:cubicBezTo>
                    <a:cubicBezTo>
                      <a:pt x="39148" y="223007"/>
                      <a:pt x="22310" y="201679"/>
                      <a:pt x="2104" y="182971"/>
                    </a:cubicBezTo>
                    <a:cubicBezTo>
                      <a:pt x="-4256" y="175487"/>
                      <a:pt x="5098" y="158650"/>
                      <a:pt x="12956" y="159772"/>
                    </a:cubicBezTo>
                    <a:cubicBezTo>
                      <a:pt x="106499" y="172494"/>
                      <a:pt x="1659319" y="382031"/>
                      <a:pt x="1746502" y="393631"/>
                    </a:cubicBezTo>
                    <a:cubicBezTo>
                      <a:pt x="1762966" y="395876"/>
                      <a:pt x="1834059" y="453498"/>
                      <a:pt x="1850522" y="464724"/>
                    </a:cubicBezTo>
                    <a:cubicBezTo>
                      <a:pt x="1862870" y="473330"/>
                      <a:pt x="1874843" y="468091"/>
                      <a:pt x="1885694" y="462479"/>
                    </a:cubicBezTo>
                    <a:cubicBezTo>
                      <a:pt x="1931344" y="438906"/>
                      <a:pt x="1961652" y="400740"/>
                      <a:pt x="1979986" y="353594"/>
                    </a:cubicBezTo>
                    <a:cubicBezTo>
                      <a:pt x="1989715" y="329273"/>
                      <a:pt x="2000940" y="310190"/>
                      <a:pt x="2021519" y="291855"/>
                    </a:cubicBezTo>
                    <a:cubicBezTo>
                      <a:pt x="2075775" y="243213"/>
                      <a:pt x="2096354" y="177733"/>
                      <a:pt x="2098225" y="105891"/>
                    </a:cubicBezTo>
                    <a:cubicBezTo>
                      <a:pt x="2098973" y="73338"/>
                      <a:pt x="2098599" y="73338"/>
                      <a:pt x="2131901" y="72590"/>
                    </a:cubicBezTo>
                    <a:cubicBezTo>
                      <a:pt x="2192517" y="71467"/>
                      <a:pt x="2252759" y="70345"/>
                      <a:pt x="2313375" y="69596"/>
                    </a:cubicBezTo>
                    <a:cubicBezTo>
                      <a:pt x="2320484" y="69596"/>
                      <a:pt x="2323478" y="68100"/>
                      <a:pt x="2323103" y="60616"/>
                    </a:cubicBezTo>
                    <a:cubicBezTo>
                      <a:pt x="2322729" y="48643"/>
                      <a:pt x="2324226" y="36669"/>
                      <a:pt x="2322729" y="25069"/>
                    </a:cubicBezTo>
                    <a:cubicBezTo>
                      <a:pt x="2320484" y="7484"/>
                      <a:pt x="2327593" y="0"/>
                      <a:pt x="23448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67">
                <a:extLst>
                  <a:ext uri="{FF2B5EF4-FFF2-40B4-BE49-F238E27FC236}">
                    <a16:creationId xmlns:a16="http://schemas.microsoft.com/office/drawing/2014/main" id="{FA5C89D9-E65B-EC4C-A76C-05D596A79AC2}"/>
                  </a:ext>
                </a:extLst>
              </p:cNvPr>
              <p:cNvSpPr/>
              <p:nvPr/>
            </p:nvSpPr>
            <p:spPr>
              <a:xfrm>
                <a:off x="434174" y="2766189"/>
                <a:ext cx="3956581" cy="789826"/>
              </a:xfrm>
              <a:custGeom>
                <a:avLst/>
                <a:gdLst>
                  <a:gd name="connsiteX0" fmla="*/ 4358640 w 5057775"/>
                  <a:gd name="connsiteY0" fmla="*/ 589597 h 1009650"/>
                  <a:gd name="connsiteX1" fmla="*/ 0 w 5057775"/>
                  <a:gd name="connsiteY1" fmla="*/ 0 h 1009650"/>
                  <a:gd name="connsiteX2" fmla="*/ 481965 w 5057775"/>
                  <a:gd name="connsiteY2" fmla="*/ 557213 h 1009650"/>
                  <a:gd name="connsiteX3" fmla="*/ 5060633 w 5057775"/>
                  <a:gd name="connsiteY3" fmla="*/ 1012508 h 1009650"/>
                  <a:gd name="connsiteX4" fmla="*/ 4358640 w 5057775"/>
                  <a:gd name="connsiteY4" fmla="*/ 589597 h 1009650"/>
                  <a:gd name="connsiteX5" fmla="*/ 204787 w 5057775"/>
                  <a:gd name="connsiteY5" fmla="*/ 231458 h 1009650"/>
                  <a:gd name="connsiteX6" fmla="*/ 208598 w 5057775"/>
                  <a:gd name="connsiteY6" fmla="*/ 228600 h 1009650"/>
                  <a:gd name="connsiteX7" fmla="*/ 204787 w 5057775"/>
                  <a:gd name="connsiteY7" fmla="*/ 23145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7775" h="1009650">
                    <a:moveTo>
                      <a:pt x="4358640" y="589597"/>
                    </a:moveTo>
                    <a:cubicBezTo>
                      <a:pt x="4037648" y="546735"/>
                      <a:pt x="586740" y="85725"/>
                      <a:pt x="0" y="0"/>
                    </a:cubicBezTo>
                    <a:cubicBezTo>
                      <a:pt x="63818" y="71438"/>
                      <a:pt x="317182" y="379095"/>
                      <a:pt x="481965" y="557213"/>
                    </a:cubicBezTo>
                    <a:cubicBezTo>
                      <a:pt x="1908810" y="706755"/>
                      <a:pt x="3591878" y="891540"/>
                      <a:pt x="5060633" y="1012508"/>
                    </a:cubicBezTo>
                    <a:cubicBezTo>
                      <a:pt x="4962525" y="964883"/>
                      <a:pt x="4516755" y="703897"/>
                      <a:pt x="4358640" y="589597"/>
                    </a:cubicBezTo>
                    <a:close/>
                    <a:moveTo>
                      <a:pt x="204787" y="231458"/>
                    </a:moveTo>
                    <a:cubicBezTo>
                      <a:pt x="206693" y="230505"/>
                      <a:pt x="207645" y="229552"/>
                      <a:pt x="208598" y="228600"/>
                    </a:cubicBezTo>
                    <a:cubicBezTo>
                      <a:pt x="207645" y="229552"/>
                      <a:pt x="206693" y="230505"/>
                      <a:pt x="204787" y="23145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68">
                <a:extLst>
                  <a:ext uri="{FF2B5EF4-FFF2-40B4-BE49-F238E27FC236}">
                    <a16:creationId xmlns:a16="http://schemas.microsoft.com/office/drawing/2014/main" id="{EAAD342B-6DA1-414D-B79B-767F912180D7}"/>
                  </a:ext>
                </a:extLst>
              </p:cNvPr>
              <p:cNvSpPr/>
              <p:nvPr/>
            </p:nvSpPr>
            <p:spPr>
              <a:xfrm>
                <a:off x="894735" y="3285688"/>
                <a:ext cx="8859464" cy="1296507"/>
              </a:xfrm>
              <a:custGeom>
                <a:avLst/>
                <a:gdLst>
                  <a:gd name="connsiteX0" fmla="*/ 5639654 w 11325225"/>
                  <a:gd name="connsiteY0" fmla="*/ 1631440 h 1657350"/>
                  <a:gd name="connsiteX1" fmla="*/ 673318 w 11325225"/>
                  <a:gd name="connsiteY1" fmla="*/ 1596198 h 1657350"/>
                  <a:gd name="connsiteX2" fmla="*/ 627598 w 11325225"/>
                  <a:gd name="connsiteY2" fmla="*/ 1543810 h 1657350"/>
                  <a:gd name="connsiteX3" fmla="*/ 539968 w 11325225"/>
                  <a:gd name="connsiteY3" fmla="*/ 1132330 h 1657350"/>
                  <a:gd name="connsiteX4" fmla="*/ 278983 w 11325225"/>
                  <a:gd name="connsiteY4" fmla="*/ 437005 h 1657350"/>
                  <a:gd name="connsiteX5" fmla="*/ 38953 w 11325225"/>
                  <a:gd name="connsiteY5" fmla="*/ 88390 h 1657350"/>
                  <a:gd name="connsiteX6" fmla="*/ 2758 w 11325225"/>
                  <a:gd name="connsiteY6" fmla="*/ 16000 h 1657350"/>
                  <a:gd name="connsiteX7" fmla="*/ 81816 w 11325225"/>
                  <a:gd name="connsiteY7" fmla="*/ 5523 h 1657350"/>
                  <a:gd name="connsiteX8" fmla="*/ 5390099 w 11325225"/>
                  <a:gd name="connsiteY8" fmla="*/ 518920 h 1657350"/>
                  <a:gd name="connsiteX9" fmla="*/ 10836494 w 11325225"/>
                  <a:gd name="connsiteY9" fmla="*/ 1014220 h 1657350"/>
                  <a:gd name="connsiteX10" fmla="*/ 11326078 w 11325225"/>
                  <a:gd name="connsiteY10" fmla="*/ 1055178 h 1657350"/>
                  <a:gd name="connsiteX11" fmla="*/ 11153676 w 11325225"/>
                  <a:gd name="connsiteY11" fmla="*/ 1661920 h 1657350"/>
                  <a:gd name="connsiteX12" fmla="*/ 5639654 w 11325225"/>
                  <a:gd name="connsiteY12" fmla="*/ 1631440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25225" h="1657350">
                    <a:moveTo>
                      <a:pt x="5639654" y="1631440"/>
                    </a:moveTo>
                    <a:cubicBezTo>
                      <a:pt x="5152926" y="1618105"/>
                      <a:pt x="830481" y="1597150"/>
                      <a:pt x="673318" y="1596198"/>
                    </a:cubicBezTo>
                    <a:cubicBezTo>
                      <a:pt x="631408" y="1596198"/>
                      <a:pt x="631408" y="1567623"/>
                      <a:pt x="627598" y="1543810"/>
                    </a:cubicBezTo>
                    <a:cubicBezTo>
                      <a:pt x="605691" y="1404745"/>
                      <a:pt x="574258" y="1268538"/>
                      <a:pt x="539968" y="1132330"/>
                    </a:cubicBezTo>
                    <a:cubicBezTo>
                      <a:pt x="479961" y="890395"/>
                      <a:pt x="399951" y="655128"/>
                      <a:pt x="278983" y="437005"/>
                    </a:cubicBezTo>
                    <a:cubicBezTo>
                      <a:pt x="217071" y="324610"/>
                      <a:pt x="116106" y="190308"/>
                      <a:pt x="38953" y="88390"/>
                    </a:cubicBezTo>
                    <a:cubicBezTo>
                      <a:pt x="22761" y="66483"/>
                      <a:pt x="-9624" y="41718"/>
                      <a:pt x="2758" y="16000"/>
                    </a:cubicBezTo>
                    <a:cubicBezTo>
                      <a:pt x="16093" y="-10670"/>
                      <a:pt x="55146" y="3618"/>
                      <a:pt x="81816" y="5523"/>
                    </a:cubicBezTo>
                    <a:cubicBezTo>
                      <a:pt x="200878" y="15048"/>
                      <a:pt x="5310088" y="511300"/>
                      <a:pt x="5390099" y="518920"/>
                    </a:cubicBezTo>
                    <a:cubicBezTo>
                      <a:pt x="5520591" y="531303"/>
                      <a:pt x="10736481" y="1004695"/>
                      <a:pt x="10836494" y="1014220"/>
                    </a:cubicBezTo>
                    <a:cubicBezTo>
                      <a:pt x="11004134" y="1036128"/>
                      <a:pt x="11326078" y="1055178"/>
                      <a:pt x="11326078" y="1055178"/>
                    </a:cubicBezTo>
                    <a:cubicBezTo>
                      <a:pt x="11326078" y="1055178"/>
                      <a:pt x="11284169" y="1661920"/>
                      <a:pt x="11153676" y="1661920"/>
                    </a:cubicBezTo>
                    <a:cubicBezTo>
                      <a:pt x="11013659" y="1661920"/>
                      <a:pt x="6147336" y="1645728"/>
                      <a:pt x="5639654" y="16314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70">
                <a:extLst>
                  <a:ext uri="{FF2B5EF4-FFF2-40B4-BE49-F238E27FC236}">
                    <a16:creationId xmlns:a16="http://schemas.microsoft.com/office/drawing/2014/main" id="{64813533-87A2-0F40-8BBA-914F9CAE539E}"/>
                  </a:ext>
                </a:extLst>
              </p:cNvPr>
              <p:cNvSpPr/>
              <p:nvPr/>
            </p:nvSpPr>
            <p:spPr>
              <a:xfrm>
                <a:off x="4139649" y="2576610"/>
                <a:ext cx="5206892" cy="1448085"/>
              </a:xfrm>
              <a:custGeom>
                <a:avLst/>
                <a:gdLst>
                  <a:gd name="connsiteX0" fmla="*/ 873322 w 2614725"/>
                  <a:gd name="connsiteY0" fmla="*/ 386306 h 727179"/>
                  <a:gd name="connsiteX1" fmla="*/ 837027 w 2614725"/>
                  <a:gd name="connsiteY1" fmla="*/ 422601 h 727179"/>
                  <a:gd name="connsiteX2" fmla="*/ 873322 w 2614725"/>
                  <a:gd name="connsiteY2" fmla="*/ 458896 h 727179"/>
                  <a:gd name="connsiteX3" fmla="*/ 909617 w 2614725"/>
                  <a:gd name="connsiteY3" fmla="*/ 422601 h 727179"/>
                  <a:gd name="connsiteX4" fmla="*/ 873322 w 2614725"/>
                  <a:gd name="connsiteY4" fmla="*/ 386306 h 727179"/>
                  <a:gd name="connsiteX5" fmla="*/ 767056 w 2614725"/>
                  <a:gd name="connsiteY5" fmla="*/ 376578 h 727179"/>
                  <a:gd name="connsiteX6" fmla="*/ 730761 w 2614725"/>
                  <a:gd name="connsiteY6" fmla="*/ 412873 h 727179"/>
                  <a:gd name="connsiteX7" fmla="*/ 767056 w 2614725"/>
                  <a:gd name="connsiteY7" fmla="*/ 449168 h 727179"/>
                  <a:gd name="connsiteX8" fmla="*/ 803351 w 2614725"/>
                  <a:gd name="connsiteY8" fmla="*/ 412873 h 727179"/>
                  <a:gd name="connsiteX9" fmla="*/ 767056 w 2614725"/>
                  <a:gd name="connsiteY9" fmla="*/ 376578 h 727179"/>
                  <a:gd name="connsiteX10" fmla="*/ 660417 w 2614725"/>
                  <a:gd name="connsiteY10" fmla="*/ 366849 h 727179"/>
                  <a:gd name="connsiteX11" fmla="*/ 624122 w 2614725"/>
                  <a:gd name="connsiteY11" fmla="*/ 403144 h 727179"/>
                  <a:gd name="connsiteX12" fmla="*/ 660417 w 2614725"/>
                  <a:gd name="connsiteY12" fmla="*/ 439439 h 727179"/>
                  <a:gd name="connsiteX13" fmla="*/ 696712 w 2614725"/>
                  <a:gd name="connsiteY13" fmla="*/ 403144 h 727179"/>
                  <a:gd name="connsiteX14" fmla="*/ 660417 w 2614725"/>
                  <a:gd name="connsiteY14" fmla="*/ 366849 h 727179"/>
                  <a:gd name="connsiteX15" fmla="*/ 554151 w 2614725"/>
                  <a:gd name="connsiteY15" fmla="*/ 357121 h 727179"/>
                  <a:gd name="connsiteX16" fmla="*/ 517856 w 2614725"/>
                  <a:gd name="connsiteY16" fmla="*/ 393416 h 727179"/>
                  <a:gd name="connsiteX17" fmla="*/ 554151 w 2614725"/>
                  <a:gd name="connsiteY17" fmla="*/ 429711 h 727179"/>
                  <a:gd name="connsiteX18" fmla="*/ 590446 w 2614725"/>
                  <a:gd name="connsiteY18" fmla="*/ 393416 h 727179"/>
                  <a:gd name="connsiteX19" fmla="*/ 554151 w 2614725"/>
                  <a:gd name="connsiteY19" fmla="*/ 357121 h 727179"/>
                  <a:gd name="connsiteX20" fmla="*/ 447886 w 2614725"/>
                  <a:gd name="connsiteY20" fmla="*/ 347392 h 727179"/>
                  <a:gd name="connsiteX21" fmla="*/ 411591 w 2614725"/>
                  <a:gd name="connsiteY21" fmla="*/ 383687 h 727179"/>
                  <a:gd name="connsiteX22" fmla="*/ 447886 w 2614725"/>
                  <a:gd name="connsiteY22" fmla="*/ 419982 h 727179"/>
                  <a:gd name="connsiteX23" fmla="*/ 484181 w 2614725"/>
                  <a:gd name="connsiteY23" fmla="*/ 383687 h 727179"/>
                  <a:gd name="connsiteX24" fmla="*/ 447886 w 2614725"/>
                  <a:gd name="connsiteY24" fmla="*/ 347392 h 727179"/>
                  <a:gd name="connsiteX25" fmla="*/ 341621 w 2614725"/>
                  <a:gd name="connsiteY25" fmla="*/ 337664 h 727179"/>
                  <a:gd name="connsiteX26" fmla="*/ 305326 w 2614725"/>
                  <a:gd name="connsiteY26" fmla="*/ 373959 h 727179"/>
                  <a:gd name="connsiteX27" fmla="*/ 341621 w 2614725"/>
                  <a:gd name="connsiteY27" fmla="*/ 410254 h 727179"/>
                  <a:gd name="connsiteX28" fmla="*/ 377916 w 2614725"/>
                  <a:gd name="connsiteY28" fmla="*/ 373959 h 727179"/>
                  <a:gd name="connsiteX29" fmla="*/ 341621 w 2614725"/>
                  <a:gd name="connsiteY29" fmla="*/ 337664 h 727179"/>
                  <a:gd name="connsiteX30" fmla="*/ 385399 w 2614725"/>
                  <a:gd name="connsiteY30" fmla="*/ 165544 h 727179"/>
                  <a:gd name="connsiteX31" fmla="*/ 349104 w 2614725"/>
                  <a:gd name="connsiteY31" fmla="*/ 201839 h 727179"/>
                  <a:gd name="connsiteX32" fmla="*/ 385399 w 2614725"/>
                  <a:gd name="connsiteY32" fmla="*/ 238134 h 727179"/>
                  <a:gd name="connsiteX33" fmla="*/ 421694 w 2614725"/>
                  <a:gd name="connsiteY33" fmla="*/ 201839 h 727179"/>
                  <a:gd name="connsiteX34" fmla="*/ 385399 w 2614725"/>
                  <a:gd name="connsiteY34" fmla="*/ 165544 h 727179"/>
                  <a:gd name="connsiteX35" fmla="*/ 280631 w 2614725"/>
                  <a:gd name="connsiteY35" fmla="*/ 165544 h 727179"/>
                  <a:gd name="connsiteX36" fmla="*/ 244336 w 2614725"/>
                  <a:gd name="connsiteY36" fmla="*/ 201839 h 727179"/>
                  <a:gd name="connsiteX37" fmla="*/ 280631 w 2614725"/>
                  <a:gd name="connsiteY37" fmla="*/ 238134 h 727179"/>
                  <a:gd name="connsiteX38" fmla="*/ 316926 w 2614725"/>
                  <a:gd name="connsiteY38" fmla="*/ 201839 h 727179"/>
                  <a:gd name="connsiteX39" fmla="*/ 280631 w 2614725"/>
                  <a:gd name="connsiteY39" fmla="*/ 165544 h 727179"/>
                  <a:gd name="connsiteX40" fmla="*/ 453873 w 2614725"/>
                  <a:gd name="connsiteY40" fmla="*/ 120269 h 727179"/>
                  <a:gd name="connsiteX41" fmla="*/ 453873 w 2614725"/>
                  <a:gd name="connsiteY41" fmla="*/ 192485 h 727179"/>
                  <a:gd name="connsiteX42" fmla="*/ 512618 w 2614725"/>
                  <a:gd name="connsiteY42" fmla="*/ 192485 h 727179"/>
                  <a:gd name="connsiteX43" fmla="*/ 512618 w 2614725"/>
                  <a:gd name="connsiteY43" fmla="*/ 120269 h 727179"/>
                  <a:gd name="connsiteX44" fmla="*/ 453873 w 2614725"/>
                  <a:gd name="connsiteY44" fmla="*/ 31590 h 727179"/>
                  <a:gd name="connsiteX45" fmla="*/ 453873 w 2614725"/>
                  <a:gd name="connsiteY45" fmla="*/ 103806 h 727179"/>
                  <a:gd name="connsiteX46" fmla="*/ 512618 w 2614725"/>
                  <a:gd name="connsiteY46" fmla="*/ 103806 h 727179"/>
                  <a:gd name="connsiteX47" fmla="*/ 512618 w 2614725"/>
                  <a:gd name="connsiteY47" fmla="*/ 31590 h 727179"/>
                  <a:gd name="connsiteX48" fmla="*/ 383902 w 2614725"/>
                  <a:gd name="connsiteY48" fmla="*/ 31590 h 727179"/>
                  <a:gd name="connsiteX49" fmla="*/ 383902 w 2614725"/>
                  <a:gd name="connsiteY49" fmla="*/ 103806 h 727179"/>
                  <a:gd name="connsiteX50" fmla="*/ 442647 w 2614725"/>
                  <a:gd name="connsiteY50" fmla="*/ 103806 h 727179"/>
                  <a:gd name="connsiteX51" fmla="*/ 442647 w 2614725"/>
                  <a:gd name="connsiteY51" fmla="*/ 31590 h 727179"/>
                  <a:gd name="connsiteX52" fmla="*/ 311313 w 2614725"/>
                  <a:gd name="connsiteY52" fmla="*/ 31590 h 727179"/>
                  <a:gd name="connsiteX53" fmla="*/ 311313 w 2614725"/>
                  <a:gd name="connsiteY53" fmla="*/ 103806 h 727179"/>
                  <a:gd name="connsiteX54" fmla="*/ 370058 w 2614725"/>
                  <a:gd name="connsiteY54" fmla="*/ 103806 h 727179"/>
                  <a:gd name="connsiteX55" fmla="*/ 370058 w 2614725"/>
                  <a:gd name="connsiteY55" fmla="*/ 31590 h 727179"/>
                  <a:gd name="connsiteX56" fmla="*/ 236478 w 2614725"/>
                  <a:gd name="connsiteY56" fmla="*/ 31590 h 727179"/>
                  <a:gd name="connsiteX57" fmla="*/ 236478 w 2614725"/>
                  <a:gd name="connsiteY57" fmla="*/ 103806 h 727179"/>
                  <a:gd name="connsiteX58" fmla="*/ 295223 w 2614725"/>
                  <a:gd name="connsiteY58" fmla="*/ 103806 h 727179"/>
                  <a:gd name="connsiteX59" fmla="*/ 295223 w 2614725"/>
                  <a:gd name="connsiteY59" fmla="*/ 31590 h 727179"/>
                  <a:gd name="connsiteX60" fmla="*/ 296843 w 2614725"/>
                  <a:gd name="connsiteY60" fmla="*/ 937 h 727179"/>
                  <a:gd name="connsiteX61" fmla="*/ 607658 w 2614725"/>
                  <a:gd name="connsiteY61" fmla="*/ 56660 h 727179"/>
                  <a:gd name="connsiteX62" fmla="*/ 735999 w 2614725"/>
                  <a:gd name="connsiteY62" fmla="*/ 244495 h 727179"/>
                  <a:gd name="connsiteX63" fmla="*/ 959007 w 2614725"/>
                  <a:gd name="connsiteY63" fmla="*/ 268442 h 727179"/>
                  <a:gd name="connsiteX64" fmla="*/ 955265 w 2614725"/>
                  <a:gd name="connsiteY64" fmla="*/ 468626 h 727179"/>
                  <a:gd name="connsiteX65" fmla="*/ 2592274 w 2614725"/>
                  <a:gd name="connsiteY65" fmla="*/ 656835 h 727179"/>
                  <a:gd name="connsiteX66" fmla="*/ 2614725 w 2614725"/>
                  <a:gd name="connsiteY66" fmla="*/ 727179 h 727179"/>
                  <a:gd name="connsiteX67" fmla="*/ 199060 w 2614725"/>
                  <a:gd name="connsiteY67" fmla="*/ 498933 h 727179"/>
                  <a:gd name="connsiteX68" fmla="*/ 0 w 2614725"/>
                  <a:gd name="connsiteY68" fmla="*/ 386307 h 727179"/>
                  <a:gd name="connsiteX69" fmla="*/ 117865 w 2614725"/>
                  <a:gd name="connsiteY69" fmla="*/ 236638 h 727179"/>
                  <a:gd name="connsiteX70" fmla="*/ 221137 w 2614725"/>
                  <a:gd name="connsiteY70" fmla="*/ 5772 h 727179"/>
                  <a:gd name="connsiteX71" fmla="*/ 296843 w 2614725"/>
                  <a:gd name="connsiteY71" fmla="*/ 937 h 72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4725" h="727179">
                    <a:moveTo>
                      <a:pt x="873322" y="386306"/>
                    </a:moveTo>
                    <a:cubicBezTo>
                      <a:pt x="853277" y="386306"/>
                      <a:pt x="837027" y="402556"/>
                      <a:pt x="837027" y="422601"/>
                    </a:cubicBezTo>
                    <a:cubicBezTo>
                      <a:pt x="837027" y="442646"/>
                      <a:pt x="853277" y="458896"/>
                      <a:pt x="873322" y="458896"/>
                    </a:cubicBezTo>
                    <a:cubicBezTo>
                      <a:pt x="893367" y="458896"/>
                      <a:pt x="909617" y="442646"/>
                      <a:pt x="909617" y="422601"/>
                    </a:cubicBezTo>
                    <a:cubicBezTo>
                      <a:pt x="909617" y="402556"/>
                      <a:pt x="893367" y="386306"/>
                      <a:pt x="873322" y="386306"/>
                    </a:cubicBezTo>
                    <a:close/>
                    <a:moveTo>
                      <a:pt x="767056" y="376578"/>
                    </a:moveTo>
                    <a:cubicBezTo>
                      <a:pt x="747010" y="376578"/>
                      <a:pt x="730761" y="392828"/>
                      <a:pt x="730761" y="412873"/>
                    </a:cubicBezTo>
                    <a:cubicBezTo>
                      <a:pt x="730761" y="432918"/>
                      <a:pt x="747010" y="449168"/>
                      <a:pt x="767056" y="449168"/>
                    </a:cubicBezTo>
                    <a:cubicBezTo>
                      <a:pt x="787101" y="449168"/>
                      <a:pt x="803351" y="432918"/>
                      <a:pt x="803351" y="412873"/>
                    </a:cubicBezTo>
                    <a:cubicBezTo>
                      <a:pt x="803351" y="392828"/>
                      <a:pt x="787101" y="376578"/>
                      <a:pt x="767056" y="376578"/>
                    </a:cubicBezTo>
                    <a:close/>
                    <a:moveTo>
                      <a:pt x="660417" y="366849"/>
                    </a:moveTo>
                    <a:cubicBezTo>
                      <a:pt x="640371" y="366849"/>
                      <a:pt x="624122" y="383099"/>
                      <a:pt x="624122" y="403144"/>
                    </a:cubicBezTo>
                    <a:cubicBezTo>
                      <a:pt x="624122" y="423189"/>
                      <a:pt x="640371" y="439439"/>
                      <a:pt x="660417" y="439439"/>
                    </a:cubicBezTo>
                    <a:cubicBezTo>
                      <a:pt x="680462" y="439439"/>
                      <a:pt x="696712" y="423189"/>
                      <a:pt x="696712" y="403144"/>
                    </a:cubicBezTo>
                    <a:cubicBezTo>
                      <a:pt x="696712" y="383099"/>
                      <a:pt x="680462" y="366849"/>
                      <a:pt x="660417" y="366849"/>
                    </a:cubicBezTo>
                    <a:close/>
                    <a:moveTo>
                      <a:pt x="554151" y="357121"/>
                    </a:moveTo>
                    <a:cubicBezTo>
                      <a:pt x="534106" y="357121"/>
                      <a:pt x="517856" y="373371"/>
                      <a:pt x="517856" y="393416"/>
                    </a:cubicBezTo>
                    <a:cubicBezTo>
                      <a:pt x="517856" y="413461"/>
                      <a:pt x="534106" y="429711"/>
                      <a:pt x="554151" y="429711"/>
                    </a:cubicBezTo>
                    <a:cubicBezTo>
                      <a:pt x="574196" y="429711"/>
                      <a:pt x="590446" y="413461"/>
                      <a:pt x="590446" y="393416"/>
                    </a:cubicBezTo>
                    <a:cubicBezTo>
                      <a:pt x="590446" y="373371"/>
                      <a:pt x="574196" y="357121"/>
                      <a:pt x="554151" y="357121"/>
                    </a:cubicBezTo>
                    <a:close/>
                    <a:moveTo>
                      <a:pt x="447886" y="347392"/>
                    </a:moveTo>
                    <a:cubicBezTo>
                      <a:pt x="427840" y="347392"/>
                      <a:pt x="411591" y="363641"/>
                      <a:pt x="411591" y="383687"/>
                    </a:cubicBezTo>
                    <a:cubicBezTo>
                      <a:pt x="411591" y="403732"/>
                      <a:pt x="427840" y="419982"/>
                      <a:pt x="447886" y="419982"/>
                    </a:cubicBezTo>
                    <a:cubicBezTo>
                      <a:pt x="467931" y="419982"/>
                      <a:pt x="484181" y="403732"/>
                      <a:pt x="484181" y="383687"/>
                    </a:cubicBezTo>
                    <a:cubicBezTo>
                      <a:pt x="484181" y="363641"/>
                      <a:pt x="467931" y="347392"/>
                      <a:pt x="447886" y="347392"/>
                    </a:cubicBezTo>
                    <a:close/>
                    <a:moveTo>
                      <a:pt x="341621" y="337664"/>
                    </a:moveTo>
                    <a:cubicBezTo>
                      <a:pt x="321575" y="337664"/>
                      <a:pt x="305326" y="353914"/>
                      <a:pt x="305326" y="373959"/>
                    </a:cubicBezTo>
                    <a:cubicBezTo>
                      <a:pt x="305326" y="394004"/>
                      <a:pt x="321575" y="410254"/>
                      <a:pt x="341621" y="410254"/>
                    </a:cubicBezTo>
                    <a:cubicBezTo>
                      <a:pt x="361666" y="410254"/>
                      <a:pt x="377916" y="394004"/>
                      <a:pt x="377916" y="373959"/>
                    </a:cubicBezTo>
                    <a:cubicBezTo>
                      <a:pt x="377916" y="353914"/>
                      <a:pt x="361666" y="337664"/>
                      <a:pt x="341621" y="337664"/>
                    </a:cubicBezTo>
                    <a:close/>
                    <a:moveTo>
                      <a:pt x="385399" y="165544"/>
                    </a:moveTo>
                    <a:cubicBezTo>
                      <a:pt x="365353" y="165544"/>
                      <a:pt x="349104" y="181794"/>
                      <a:pt x="349104" y="201839"/>
                    </a:cubicBezTo>
                    <a:cubicBezTo>
                      <a:pt x="349104" y="221884"/>
                      <a:pt x="365353" y="238134"/>
                      <a:pt x="385399" y="238134"/>
                    </a:cubicBezTo>
                    <a:cubicBezTo>
                      <a:pt x="405444" y="238134"/>
                      <a:pt x="421694" y="221884"/>
                      <a:pt x="421694" y="201839"/>
                    </a:cubicBezTo>
                    <a:cubicBezTo>
                      <a:pt x="421694" y="181794"/>
                      <a:pt x="405444" y="165544"/>
                      <a:pt x="385399" y="165544"/>
                    </a:cubicBezTo>
                    <a:close/>
                    <a:moveTo>
                      <a:pt x="280631" y="165544"/>
                    </a:moveTo>
                    <a:cubicBezTo>
                      <a:pt x="260585" y="165544"/>
                      <a:pt x="244336" y="181794"/>
                      <a:pt x="244336" y="201839"/>
                    </a:cubicBezTo>
                    <a:cubicBezTo>
                      <a:pt x="244336" y="221884"/>
                      <a:pt x="260585" y="238134"/>
                      <a:pt x="280631" y="238134"/>
                    </a:cubicBezTo>
                    <a:cubicBezTo>
                      <a:pt x="300676" y="238134"/>
                      <a:pt x="316926" y="221884"/>
                      <a:pt x="316926" y="201839"/>
                    </a:cubicBezTo>
                    <a:cubicBezTo>
                      <a:pt x="316926" y="181794"/>
                      <a:pt x="300676" y="165544"/>
                      <a:pt x="280631" y="165544"/>
                    </a:cubicBezTo>
                    <a:close/>
                    <a:moveTo>
                      <a:pt x="453873" y="120269"/>
                    </a:moveTo>
                    <a:lnTo>
                      <a:pt x="453873" y="192485"/>
                    </a:lnTo>
                    <a:lnTo>
                      <a:pt x="512618" y="192485"/>
                    </a:lnTo>
                    <a:lnTo>
                      <a:pt x="512618" y="120269"/>
                    </a:lnTo>
                    <a:close/>
                    <a:moveTo>
                      <a:pt x="453873" y="31590"/>
                    </a:moveTo>
                    <a:lnTo>
                      <a:pt x="453873" y="103806"/>
                    </a:lnTo>
                    <a:lnTo>
                      <a:pt x="512618" y="103806"/>
                    </a:lnTo>
                    <a:lnTo>
                      <a:pt x="512618" y="31590"/>
                    </a:lnTo>
                    <a:close/>
                    <a:moveTo>
                      <a:pt x="383902" y="31590"/>
                    </a:moveTo>
                    <a:lnTo>
                      <a:pt x="383902" y="103806"/>
                    </a:lnTo>
                    <a:lnTo>
                      <a:pt x="442647" y="103806"/>
                    </a:lnTo>
                    <a:lnTo>
                      <a:pt x="442647" y="31590"/>
                    </a:lnTo>
                    <a:close/>
                    <a:moveTo>
                      <a:pt x="311313" y="31590"/>
                    </a:moveTo>
                    <a:lnTo>
                      <a:pt x="311313" y="103806"/>
                    </a:lnTo>
                    <a:lnTo>
                      <a:pt x="370058" y="103806"/>
                    </a:lnTo>
                    <a:lnTo>
                      <a:pt x="370058" y="31590"/>
                    </a:lnTo>
                    <a:close/>
                    <a:moveTo>
                      <a:pt x="236478" y="31590"/>
                    </a:moveTo>
                    <a:lnTo>
                      <a:pt x="236478" y="103806"/>
                    </a:lnTo>
                    <a:lnTo>
                      <a:pt x="295223" y="103806"/>
                    </a:lnTo>
                    <a:lnTo>
                      <a:pt x="295223" y="31590"/>
                    </a:lnTo>
                    <a:close/>
                    <a:moveTo>
                      <a:pt x="296843" y="937"/>
                    </a:moveTo>
                    <a:cubicBezTo>
                      <a:pt x="397185" y="-2693"/>
                      <a:pt x="553777" y="1937"/>
                      <a:pt x="607658" y="56660"/>
                    </a:cubicBezTo>
                    <a:cubicBezTo>
                      <a:pt x="658172" y="116902"/>
                      <a:pt x="697460" y="188744"/>
                      <a:pt x="735999" y="244495"/>
                    </a:cubicBezTo>
                    <a:cubicBezTo>
                      <a:pt x="773043" y="250482"/>
                      <a:pt x="917848" y="268068"/>
                      <a:pt x="959007" y="268442"/>
                    </a:cubicBezTo>
                    <a:cubicBezTo>
                      <a:pt x="958259" y="314840"/>
                      <a:pt x="948156" y="460768"/>
                      <a:pt x="955265" y="468626"/>
                    </a:cubicBezTo>
                    <a:cubicBezTo>
                      <a:pt x="975470" y="490702"/>
                      <a:pt x="2540264" y="650100"/>
                      <a:pt x="2592274" y="656835"/>
                    </a:cubicBezTo>
                    <a:cubicBezTo>
                      <a:pt x="2600880" y="679285"/>
                      <a:pt x="2610983" y="715580"/>
                      <a:pt x="2614725" y="727179"/>
                    </a:cubicBezTo>
                    <a:cubicBezTo>
                      <a:pt x="2336339" y="704729"/>
                      <a:pt x="341246" y="510533"/>
                      <a:pt x="199060" y="498933"/>
                    </a:cubicBezTo>
                    <a:cubicBezTo>
                      <a:pt x="139193" y="462639"/>
                      <a:pt x="105517" y="447297"/>
                      <a:pt x="0" y="386307"/>
                    </a:cubicBezTo>
                    <a:cubicBezTo>
                      <a:pt x="70719" y="346645"/>
                      <a:pt x="70719" y="300247"/>
                      <a:pt x="117865" y="236638"/>
                    </a:cubicBezTo>
                    <a:cubicBezTo>
                      <a:pt x="148173" y="194730"/>
                      <a:pt x="225253" y="120644"/>
                      <a:pt x="221137" y="5772"/>
                    </a:cubicBezTo>
                    <a:cubicBezTo>
                      <a:pt x="236197" y="4276"/>
                      <a:pt x="263395" y="2148"/>
                      <a:pt x="296843" y="9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78">
                <a:extLst>
                  <a:ext uri="{FF2B5EF4-FFF2-40B4-BE49-F238E27FC236}">
                    <a16:creationId xmlns:a16="http://schemas.microsoft.com/office/drawing/2014/main" id="{B03E5951-B0F3-834F-97A7-D058D2F82E05}"/>
                  </a:ext>
                </a:extLst>
              </p:cNvPr>
              <p:cNvSpPr/>
              <p:nvPr/>
            </p:nvSpPr>
            <p:spPr>
              <a:xfrm>
                <a:off x="9610661" y="3672252"/>
                <a:ext cx="241842" cy="391191"/>
              </a:xfrm>
              <a:custGeom>
                <a:avLst/>
                <a:gdLst>
                  <a:gd name="connsiteX0" fmla="*/ 167303 w 241842"/>
                  <a:gd name="connsiteY0" fmla="*/ 0 h 391191"/>
                  <a:gd name="connsiteX1" fmla="*/ 189656 w 241842"/>
                  <a:gd name="connsiteY1" fmla="*/ 0 h 391191"/>
                  <a:gd name="connsiteX2" fmla="*/ 189656 w 241842"/>
                  <a:gd name="connsiteY2" fmla="*/ 104973 h 391191"/>
                  <a:gd name="connsiteX3" fmla="*/ 241842 w 241842"/>
                  <a:gd name="connsiteY3" fmla="*/ 119048 h 391191"/>
                  <a:gd name="connsiteX4" fmla="*/ 234275 w 241842"/>
                  <a:gd name="connsiteY4" fmla="*/ 147105 h 391191"/>
                  <a:gd name="connsiteX5" fmla="*/ 114401 w 241842"/>
                  <a:gd name="connsiteY5" fmla="*/ 114774 h 391191"/>
                  <a:gd name="connsiteX6" fmla="*/ 114401 w 241842"/>
                  <a:gd name="connsiteY6" fmla="*/ 245179 h 391191"/>
                  <a:gd name="connsiteX7" fmla="*/ 226988 w 241842"/>
                  <a:gd name="connsiteY7" fmla="*/ 275545 h 391191"/>
                  <a:gd name="connsiteX8" fmla="*/ 219421 w 241842"/>
                  <a:gd name="connsiteY8" fmla="*/ 303601 h 391191"/>
                  <a:gd name="connsiteX9" fmla="*/ 114401 w 241842"/>
                  <a:gd name="connsiteY9" fmla="*/ 275276 h 391191"/>
                  <a:gd name="connsiteX10" fmla="*/ 114401 w 241842"/>
                  <a:gd name="connsiteY10" fmla="*/ 391191 h 391191"/>
                  <a:gd name="connsiteX11" fmla="*/ 75654 w 241842"/>
                  <a:gd name="connsiteY11" fmla="*/ 391191 h 391191"/>
                  <a:gd name="connsiteX12" fmla="*/ 75654 w 241842"/>
                  <a:gd name="connsiteY12" fmla="*/ 264826 h 391191"/>
                  <a:gd name="connsiteX13" fmla="*/ 0 w 241842"/>
                  <a:gd name="connsiteY13" fmla="*/ 244421 h 391191"/>
                  <a:gd name="connsiteX14" fmla="*/ 7567 w 241842"/>
                  <a:gd name="connsiteY14" fmla="*/ 216365 h 391191"/>
                  <a:gd name="connsiteX15" fmla="*/ 75654 w 241842"/>
                  <a:gd name="connsiteY15" fmla="*/ 234729 h 391191"/>
                  <a:gd name="connsiteX16" fmla="*/ 75654 w 241842"/>
                  <a:gd name="connsiteY16" fmla="*/ 104324 h 391191"/>
                  <a:gd name="connsiteX17" fmla="*/ 14854 w 241842"/>
                  <a:gd name="connsiteY17" fmla="*/ 87925 h 391191"/>
                  <a:gd name="connsiteX18" fmla="*/ 22423 w 241842"/>
                  <a:gd name="connsiteY18" fmla="*/ 59869 h 391191"/>
                  <a:gd name="connsiteX19" fmla="*/ 75654 w 241842"/>
                  <a:gd name="connsiteY19" fmla="*/ 74226 h 391191"/>
                  <a:gd name="connsiteX20" fmla="*/ 75654 w 241842"/>
                  <a:gd name="connsiteY20" fmla="*/ 8198 h 391191"/>
                  <a:gd name="connsiteX21" fmla="*/ 114401 w 241842"/>
                  <a:gd name="connsiteY21" fmla="*/ 8198 h 391191"/>
                  <a:gd name="connsiteX22" fmla="*/ 114401 w 241842"/>
                  <a:gd name="connsiteY22" fmla="*/ 84676 h 391191"/>
                  <a:gd name="connsiteX23" fmla="*/ 167303 w 241842"/>
                  <a:gd name="connsiteY23" fmla="*/ 98944 h 39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1842" h="391191">
                    <a:moveTo>
                      <a:pt x="167303" y="0"/>
                    </a:moveTo>
                    <a:lnTo>
                      <a:pt x="189656" y="0"/>
                    </a:lnTo>
                    <a:lnTo>
                      <a:pt x="189656" y="104973"/>
                    </a:lnTo>
                    <a:lnTo>
                      <a:pt x="241842" y="119048"/>
                    </a:lnTo>
                    <a:lnTo>
                      <a:pt x="234275" y="147105"/>
                    </a:lnTo>
                    <a:lnTo>
                      <a:pt x="114401" y="114774"/>
                    </a:lnTo>
                    <a:lnTo>
                      <a:pt x="114401" y="245179"/>
                    </a:lnTo>
                    <a:lnTo>
                      <a:pt x="226988" y="275545"/>
                    </a:lnTo>
                    <a:lnTo>
                      <a:pt x="219421" y="303601"/>
                    </a:lnTo>
                    <a:lnTo>
                      <a:pt x="114401" y="275276"/>
                    </a:lnTo>
                    <a:lnTo>
                      <a:pt x="114401" y="391191"/>
                    </a:lnTo>
                    <a:lnTo>
                      <a:pt x="75654" y="391191"/>
                    </a:lnTo>
                    <a:lnTo>
                      <a:pt x="75654" y="264826"/>
                    </a:lnTo>
                    <a:lnTo>
                      <a:pt x="0" y="244421"/>
                    </a:lnTo>
                    <a:lnTo>
                      <a:pt x="7567" y="216365"/>
                    </a:lnTo>
                    <a:lnTo>
                      <a:pt x="75654" y="234729"/>
                    </a:lnTo>
                    <a:lnTo>
                      <a:pt x="75654" y="104324"/>
                    </a:lnTo>
                    <a:lnTo>
                      <a:pt x="14854" y="87925"/>
                    </a:lnTo>
                    <a:lnTo>
                      <a:pt x="22423" y="59869"/>
                    </a:lnTo>
                    <a:lnTo>
                      <a:pt x="75654" y="74226"/>
                    </a:lnTo>
                    <a:lnTo>
                      <a:pt x="75654" y="8198"/>
                    </a:lnTo>
                    <a:lnTo>
                      <a:pt x="114401" y="8198"/>
                    </a:lnTo>
                    <a:lnTo>
                      <a:pt x="114401" y="84676"/>
                    </a:lnTo>
                    <a:lnTo>
                      <a:pt x="167303" y="9894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72">
                <a:extLst>
                  <a:ext uri="{FF2B5EF4-FFF2-40B4-BE49-F238E27FC236}">
                    <a16:creationId xmlns:a16="http://schemas.microsoft.com/office/drawing/2014/main" id="{C0B470D0-8D1A-B049-9DFF-FD71DBC701E3}"/>
                  </a:ext>
                </a:extLst>
              </p:cNvPr>
              <p:cNvSpPr/>
              <p:nvPr/>
            </p:nvSpPr>
            <p:spPr>
              <a:xfrm>
                <a:off x="4921990" y="1541415"/>
                <a:ext cx="230987" cy="1043167"/>
              </a:xfrm>
              <a:custGeom>
                <a:avLst/>
                <a:gdLst>
                  <a:gd name="connsiteX0" fmla="*/ 287700 w 295275"/>
                  <a:gd name="connsiteY0" fmla="*/ 1141789 h 1333500"/>
                  <a:gd name="connsiteX1" fmla="*/ 286748 w 295275"/>
                  <a:gd name="connsiteY1" fmla="*/ 1303714 h 1333500"/>
                  <a:gd name="connsiteX2" fmla="*/ 252458 w 295275"/>
                  <a:gd name="connsiteY2" fmla="*/ 1338956 h 1333500"/>
                  <a:gd name="connsiteX3" fmla="*/ 172448 w 295275"/>
                  <a:gd name="connsiteY3" fmla="*/ 1259899 h 1333500"/>
                  <a:gd name="connsiteX4" fmla="*/ 170543 w 295275"/>
                  <a:gd name="connsiteY4" fmla="*/ 1131311 h 1333500"/>
                  <a:gd name="connsiteX5" fmla="*/ 172448 w 295275"/>
                  <a:gd name="connsiteY5" fmla="*/ 736024 h 1333500"/>
                  <a:gd name="connsiteX6" fmla="*/ 144825 w 295275"/>
                  <a:gd name="connsiteY6" fmla="*/ 709354 h 1333500"/>
                  <a:gd name="connsiteX7" fmla="*/ 25763 w 295275"/>
                  <a:gd name="connsiteY7" fmla="*/ 705544 h 1333500"/>
                  <a:gd name="connsiteX8" fmla="*/ 45 w 295275"/>
                  <a:gd name="connsiteY8" fmla="*/ 687446 h 1333500"/>
                  <a:gd name="connsiteX9" fmla="*/ 27668 w 295275"/>
                  <a:gd name="connsiteY9" fmla="*/ 673159 h 1333500"/>
                  <a:gd name="connsiteX10" fmla="*/ 72436 w 295275"/>
                  <a:gd name="connsiteY10" fmla="*/ 661729 h 1333500"/>
                  <a:gd name="connsiteX11" fmla="*/ 70530 w 295275"/>
                  <a:gd name="connsiteY11" fmla="*/ 581719 h 1333500"/>
                  <a:gd name="connsiteX12" fmla="*/ 31478 w 295275"/>
                  <a:gd name="connsiteY12" fmla="*/ 575051 h 1333500"/>
                  <a:gd name="connsiteX13" fmla="*/ 10523 w 295275"/>
                  <a:gd name="connsiteY13" fmla="*/ 561716 h 1333500"/>
                  <a:gd name="connsiteX14" fmla="*/ 30525 w 295275"/>
                  <a:gd name="connsiteY14" fmla="*/ 549334 h 1333500"/>
                  <a:gd name="connsiteX15" fmla="*/ 140063 w 295275"/>
                  <a:gd name="connsiteY15" fmla="*/ 549334 h 1333500"/>
                  <a:gd name="connsiteX16" fmla="*/ 160066 w 295275"/>
                  <a:gd name="connsiteY16" fmla="*/ 561716 h 1333500"/>
                  <a:gd name="connsiteX17" fmla="*/ 139111 w 295275"/>
                  <a:gd name="connsiteY17" fmla="*/ 575051 h 1333500"/>
                  <a:gd name="connsiteX18" fmla="*/ 97200 w 295275"/>
                  <a:gd name="connsiteY18" fmla="*/ 584576 h 1333500"/>
                  <a:gd name="connsiteX19" fmla="*/ 101011 w 295275"/>
                  <a:gd name="connsiteY19" fmla="*/ 668396 h 1333500"/>
                  <a:gd name="connsiteX20" fmla="*/ 158161 w 295275"/>
                  <a:gd name="connsiteY20" fmla="*/ 676016 h 1333500"/>
                  <a:gd name="connsiteX21" fmla="*/ 170543 w 295275"/>
                  <a:gd name="connsiteY21" fmla="*/ 641726 h 1333500"/>
                  <a:gd name="connsiteX22" fmla="*/ 175305 w 295275"/>
                  <a:gd name="connsiteY22" fmla="*/ 229294 h 1333500"/>
                  <a:gd name="connsiteX23" fmla="*/ 188641 w 295275"/>
                  <a:gd name="connsiteY23" fmla="*/ 201671 h 1333500"/>
                  <a:gd name="connsiteX24" fmla="*/ 174353 w 295275"/>
                  <a:gd name="connsiteY24" fmla="*/ 184526 h 1333500"/>
                  <a:gd name="connsiteX25" fmla="*/ 191498 w 295275"/>
                  <a:gd name="connsiteY25" fmla="*/ 119756 h 1333500"/>
                  <a:gd name="connsiteX26" fmla="*/ 220073 w 295275"/>
                  <a:gd name="connsiteY26" fmla="*/ 5456 h 1333500"/>
                  <a:gd name="connsiteX27" fmla="*/ 244838 w 295275"/>
                  <a:gd name="connsiteY27" fmla="*/ 10219 h 1333500"/>
                  <a:gd name="connsiteX28" fmla="*/ 279128 w 295275"/>
                  <a:gd name="connsiteY28" fmla="*/ 119756 h 1333500"/>
                  <a:gd name="connsiteX29" fmla="*/ 288653 w 295275"/>
                  <a:gd name="connsiteY29" fmla="*/ 189289 h 1333500"/>
                  <a:gd name="connsiteX30" fmla="*/ 284843 w 295275"/>
                  <a:gd name="connsiteY30" fmla="*/ 213101 h 1333500"/>
                  <a:gd name="connsiteX31" fmla="*/ 287700 w 295275"/>
                  <a:gd name="connsiteY31" fmla="*/ 1141789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95275" h="1333500">
                    <a:moveTo>
                      <a:pt x="287700" y="1141789"/>
                    </a:moveTo>
                    <a:cubicBezTo>
                      <a:pt x="286748" y="1196081"/>
                      <a:pt x="285795" y="1249421"/>
                      <a:pt x="286748" y="1303714"/>
                    </a:cubicBezTo>
                    <a:cubicBezTo>
                      <a:pt x="287700" y="1330384"/>
                      <a:pt x="279128" y="1338956"/>
                      <a:pt x="252458" y="1338956"/>
                    </a:cubicBezTo>
                    <a:cubicBezTo>
                      <a:pt x="172448" y="1339909"/>
                      <a:pt x="172448" y="1340861"/>
                      <a:pt x="172448" y="1259899"/>
                    </a:cubicBezTo>
                    <a:cubicBezTo>
                      <a:pt x="172448" y="1217036"/>
                      <a:pt x="171495" y="1174174"/>
                      <a:pt x="170543" y="1131311"/>
                    </a:cubicBezTo>
                    <a:cubicBezTo>
                      <a:pt x="171495" y="999866"/>
                      <a:pt x="171495" y="868421"/>
                      <a:pt x="172448" y="736024"/>
                    </a:cubicBezTo>
                    <a:cubicBezTo>
                      <a:pt x="172448" y="715069"/>
                      <a:pt x="165780" y="709354"/>
                      <a:pt x="144825" y="709354"/>
                    </a:cubicBezTo>
                    <a:cubicBezTo>
                      <a:pt x="104820" y="709354"/>
                      <a:pt x="65768" y="707449"/>
                      <a:pt x="25763" y="705544"/>
                    </a:cubicBezTo>
                    <a:cubicBezTo>
                      <a:pt x="13380" y="704591"/>
                      <a:pt x="-907" y="707449"/>
                      <a:pt x="45" y="687446"/>
                    </a:cubicBezTo>
                    <a:cubicBezTo>
                      <a:pt x="998" y="665539"/>
                      <a:pt x="17191" y="675064"/>
                      <a:pt x="27668" y="673159"/>
                    </a:cubicBezTo>
                    <a:cubicBezTo>
                      <a:pt x="42908" y="669349"/>
                      <a:pt x="67673" y="684589"/>
                      <a:pt x="72436" y="661729"/>
                    </a:cubicBezTo>
                    <a:cubicBezTo>
                      <a:pt x="77198" y="636011"/>
                      <a:pt x="76245" y="607436"/>
                      <a:pt x="70530" y="581719"/>
                    </a:cubicBezTo>
                    <a:cubicBezTo>
                      <a:pt x="66720" y="567431"/>
                      <a:pt x="44813" y="576956"/>
                      <a:pt x="31478" y="575051"/>
                    </a:cubicBezTo>
                    <a:cubicBezTo>
                      <a:pt x="21953" y="574099"/>
                      <a:pt x="11475" y="574099"/>
                      <a:pt x="10523" y="561716"/>
                    </a:cubicBezTo>
                    <a:cubicBezTo>
                      <a:pt x="9570" y="547429"/>
                      <a:pt x="21953" y="549334"/>
                      <a:pt x="30525" y="549334"/>
                    </a:cubicBezTo>
                    <a:cubicBezTo>
                      <a:pt x="66720" y="549334"/>
                      <a:pt x="103868" y="549334"/>
                      <a:pt x="140063" y="549334"/>
                    </a:cubicBezTo>
                    <a:cubicBezTo>
                      <a:pt x="148636" y="549334"/>
                      <a:pt x="161018" y="548381"/>
                      <a:pt x="160066" y="561716"/>
                    </a:cubicBezTo>
                    <a:cubicBezTo>
                      <a:pt x="159113" y="574099"/>
                      <a:pt x="148636" y="573146"/>
                      <a:pt x="139111" y="575051"/>
                    </a:cubicBezTo>
                    <a:cubicBezTo>
                      <a:pt x="124823" y="576956"/>
                      <a:pt x="101011" y="565526"/>
                      <a:pt x="97200" y="584576"/>
                    </a:cubicBezTo>
                    <a:cubicBezTo>
                      <a:pt x="92438" y="612199"/>
                      <a:pt x="90533" y="643631"/>
                      <a:pt x="101011" y="668396"/>
                    </a:cubicBezTo>
                    <a:cubicBezTo>
                      <a:pt x="106725" y="683636"/>
                      <a:pt x="139111" y="676969"/>
                      <a:pt x="158161" y="676016"/>
                    </a:cubicBezTo>
                    <a:cubicBezTo>
                      <a:pt x="180068" y="675064"/>
                      <a:pt x="169591" y="654109"/>
                      <a:pt x="170543" y="641726"/>
                    </a:cubicBezTo>
                    <a:cubicBezTo>
                      <a:pt x="171495" y="519806"/>
                      <a:pt x="172448" y="351214"/>
                      <a:pt x="175305" y="229294"/>
                    </a:cubicBezTo>
                    <a:cubicBezTo>
                      <a:pt x="176258" y="206434"/>
                      <a:pt x="176258" y="206434"/>
                      <a:pt x="188641" y="201671"/>
                    </a:cubicBezTo>
                    <a:cubicBezTo>
                      <a:pt x="197213" y="198814"/>
                      <a:pt x="180068" y="189289"/>
                      <a:pt x="174353" y="184526"/>
                    </a:cubicBezTo>
                    <a:cubicBezTo>
                      <a:pt x="152445" y="165476"/>
                      <a:pt x="166733" y="137854"/>
                      <a:pt x="191498" y="119756"/>
                    </a:cubicBezTo>
                    <a:cubicBezTo>
                      <a:pt x="230550" y="89276"/>
                      <a:pt x="209595" y="48319"/>
                      <a:pt x="220073" y="5456"/>
                    </a:cubicBezTo>
                    <a:cubicBezTo>
                      <a:pt x="221978" y="-4069"/>
                      <a:pt x="244838" y="-259"/>
                      <a:pt x="244838" y="10219"/>
                    </a:cubicBezTo>
                    <a:cubicBezTo>
                      <a:pt x="241028" y="69274"/>
                      <a:pt x="252458" y="99754"/>
                      <a:pt x="279128" y="119756"/>
                    </a:cubicBezTo>
                    <a:cubicBezTo>
                      <a:pt x="315323" y="146426"/>
                      <a:pt x="307703" y="177859"/>
                      <a:pt x="288653" y="189289"/>
                    </a:cubicBezTo>
                    <a:cubicBezTo>
                      <a:pt x="265793" y="202624"/>
                      <a:pt x="280080" y="202624"/>
                      <a:pt x="284843" y="213101"/>
                    </a:cubicBezTo>
                    <a:cubicBezTo>
                      <a:pt x="289605" y="225484"/>
                      <a:pt x="286748" y="844609"/>
                      <a:pt x="287700" y="114178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DBC954DF-CE2C-584C-BBBB-8C8F1CE8D5B7}"/>
                  </a:ext>
                </a:extLst>
              </p:cNvPr>
              <p:cNvGrpSpPr/>
              <p:nvPr/>
            </p:nvGrpSpPr>
            <p:grpSpPr>
              <a:xfrm>
                <a:off x="6288139" y="3256228"/>
                <a:ext cx="2633320" cy="537229"/>
                <a:chOff x="6288139" y="3256228"/>
                <a:chExt cx="2633320" cy="537229"/>
              </a:xfrm>
            </p:grpSpPr>
            <p:sp>
              <p:nvSpPr>
                <p:cNvPr id="38" name="Freeform: Shape 73">
                  <a:extLst>
                    <a:ext uri="{FF2B5EF4-FFF2-40B4-BE49-F238E27FC236}">
                      <a16:creationId xmlns:a16="http://schemas.microsoft.com/office/drawing/2014/main" id="{40A43D03-3C6E-654E-A10E-059E4195694D}"/>
                    </a:ext>
                  </a:extLst>
                </p:cNvPr>
                <p:cNvSpPr/>
                <p:nvPr/>
              </p:nvSpPr>
              <p:spPr>
                <a:xfrm>
                  <a:off x="6288139" y="3256228"/>
                  <a:ext cx="529034" cy="298047"/>
                </a:xfrm>
                <a:custGeom>
                  <a:avLst/>
                  <a:gdLst>
                    <a:gd name="connsiteX0" fmla="*/ 35765 w 676275"/>
                    <a:gd name="connsiteY0" fmla="*/ 0 h 381000"/>
                    <a:gd name="connsiteX1" fmla="*/ 682159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5" y="0"/>
                      </a:moveTo>
                      <a:lnTo>
                        <a:pt x="682159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reeform: Shape 74">
                  <a:extLst>
                    <a:ext uri="{FF2B5EF4-FFF2-40B4-BE49-F238E27FC236}">
                      <a16:creationId xmlns:a16="http://schemas.microsoft.com/office/drawing/2014/main" id="{98CDF29B-0826-224E-987C-E3E6DD4773FB}"/>
                    </a:ext>
                  </a:extLst>
                </p:cNvPr>
                <p:cNvSpPr/>
                <p:nvPr/>
              </p:nvSpPr>
              <p:spPr>
                <a:xfrm>
                  <a:off x="7340325" y="3375450"/>
                  <a:ext cx="529034" cy="298047"/>
                </a:xfrm>
                <a:custGeom>
                  <a:avLst/>
                  <a:gdLst>
                    <a:gd name="connsiteX0" fmla="*/ 35765 w 676275"/>
                    <a:gd name="connsiteY0" fmla="*/ 0 h 381000"/>
                    <a:gd name="connsiteX1" fmla="*/ 682159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5" y="0"/>
                      </a:moveTo>
                      <a:lnTo>
                        <a:pt x="682159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75">
                  <a:extLst>
                    <a:ext uri="{FF2B5EF4-FFF2-40B4-BE49-F238E27FC236}">
                      <a16:creationId xmlns:a16="http://schemas.microsoft.com/office/drawing/2014/main" id="{CE1DB64A-7FE4-2B4F-9DA6-96700B5ABA80}"/>
                    </a:ext>
                  </a:extLst>
                </p:cNvPr>
                <p:cNvSpPr/>
                <p:nvPr/>
              </p:nvSpPr>
              <p:spPr>
                <a:xfrm>
                  <a:off x="7866332" y="3435796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5 w 676275"/>
                    <a:gd name="connsiteY2" fmla="*/ 387784 h 381000"/>
                    <a:gd name="connsiteX3" fmla="*/ 1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5" y="387784"/>
                      </a:lnTo>
                      <a:lnTo>
                        <a:pt x="1" y="31420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76">
                  <a:extLst>
                    <a:ext uri="{FF2B5EF4-FFF2-40B4-BE49-F238E27FC236}">
                      <a16:creationId xmlns:a16="http://schemas.microsoft.com/office/drawing/2014/main" id="{62520C36-1B37-5C4A-9DA1-2BA0052906EF}"/>
                    </a:ext>
                  </a:extLst>
                </p:cNvPr>
                <p:cNvSpPr/>
                <p:nvPr/>
              </p:nvSpPr>
              <p:spPr>
                <a:xfrm>
                  <a:off x="8392425" y="3495410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77">
                  <a:extLst>
                    <a:ext uri="{FF2B5EF4-FFF2-40B4-BE49-F238E27FC236}">
                      <a16:creationId xmlns:a16="http://schemas.microsoft.com/office/drawing/2014/main" id="{2A9BF900-52C5-8246-99EE-74428327DA7C}"/>
                    </a:ext>
                  </a:extLst>
                </p:cNvPr>
                <p:cNvSpPr/>
                <p:nvPr/>
              </p:nvSpPr>
              <p:spPr>
                <a:xfrm>
                  <a:off x="6814232" y="3315836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43" name="Freeform: Shape 33">
              <a:extLst>
                <a:ext uri="{FF2B5EF4-FFF2-40B4-BE49-F238E27FC236}">
                  <a16:creationId xmlns:a16="http://schemas.microsoft.com/office/drawing/2014/main" id="{D51DEDAC-7EA6-FF49-A071-0D644884E8C4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C7DB62A-B0EE-CB43-9633-BFF45C484C99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45" name="Freeform: Shape 35">
                <a:extLst>
                  <a:ext uri="{FF2B5EF4-FFF2-40B4-BE49-F238E27FC236}">
                    <a16:creationId xmlns:a16="http://schemas.microsoft.com/office/drawing/2014/main" id="{07017907-B619-5344-B785-81ED4F163CFE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: Shape 36">
                <a:extLst>
                  <a:ext uri="{FF2B5EF4-FFF2-40B4-BE49-F238E27FC236}">
                    <a16:creationId xmlns:a16="http://schemas.microsoft.com/office/drawing/2014/main" id="{7931452D-3CCD-1448-8E97-EECC865F5C8C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50408FB-F60E-EC4E-928D-86727A573B52}"/>
              </a:ext>
            </a:extLst>
          </p:cNvPr>
          <p:cNvSpPr txBox="1"/>
          <p:nvPr/>
        </p:nvSpPr>
        <p:spPr>
          <a:xfrm>
            <a:off x="1428745" y="703176"/>
            <a:ext cx="6225114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00" b="1" dirty="0">
                <a:latin typeface="Helvetica" pitchFamily="2" charset="0"/>
                <a:cs typeface="Arial" pitchFamily="34" charset="0"/>
              </a:rPr>
              <a:t>1.3 Reliability on Supply Chain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5598684-9F1C-D94D-A052-54DCFA12CE11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1469543-95B1-F14F-9261-AF8D829BEC52}"/>
              </a:ext>
            </a:extLst>
          </p:cNvPr>
          <p:cNvSpPr/>
          <p:nvPr/>
        </p:nvSpPr>
        <p:spPr>
          <a:xfrm>
            <a:off x="1561154" y="5174138"/>
            <a:ext cx="26405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Adopt better scientific &amp; Industrial 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9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2" grpId="0" animBg="1"/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0513-3554-6C47-B917-B799BC04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047" y="1075666"/>
            <a:ext cx="3744705" cy="866874"/>
          </a:xfr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txBody>
          <a:bodyPr>
            <a:noAutofit/>
          </a:bodyPr>
          <a:lstStyle/>
          <a:p>
            <a:pPr algn="ctr"/>
            <a:r>
              <a:rPr lang="en-US" sz="2400" b="1" dirty="0">
                <a:latin typeface="Helvetica" pitchFamily="2" charset="0"/>
              </a:rPr>
              <a:t>In-house </a:t>
            </a:r>
            <a:r>
              <a:rPr lang="en-US" sz="2400" b="1" dirty="0" err="1">
                <a:latin typeface="Helvetica" pitchFamily="2" charset="0"/>
              </a:rPr>
              <a:t>manufacturING</a:t>
            </a:r>
            <a:endParaRPr lang="en-US" sz="2400" b="1" dirty="0">
              <a:latin typeface="Helvetica" pitchFamily="2" charset="0"/>
            </a:endParaRPr>
          </a:p>
        </p:txBody>
      </p:sp>
      <p:pic>
        <p:nvPicPr>
          <p:cNvPr id="6146" name="Picture 2" descr="Capacity - Free industry icons">
            <a:extLst>
              <a:ext uri="{FF2B5EF4-FFF2-40B4-BE49-F238E27FC236}">
                <a16:creationId xmlns:a16="http://schemas.microsoft.com/office/drawing/2014/main" id="{ABA1994D-68E7-B740-AD91-A9EA36583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721" y="2251293"/>
            <a:ext cx="2727326" cy="27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60B84B4-F30D-BC40-8454-C3391B6EF656}"/>
              </a:ext>
            </a:extLst>
          </p:cNvPr>
          <p:cNvGrpSpPr/>
          <p:nvPr/>
        </p:nvGrpSpPr>
        <p:grpSpPr>
          <a:xfrm>
            <a:off x="8277081" y="2342764"/>
            <a:ext cx="3300668" cy="928488"/>
            <a:chOff x="3171825" y="2124943"/>
            <a:chExt cx="5619576" cy="1580803"/>
          </a:xfrm>
        </p:grpSpPr>
        <p:sp>
          <p:nvSpPr>
            <p:cNvPr id="7" name="Arrow: Pentagon 1740">
              <a:extLst>
                <a:ext uri="{FF2B5EF4-FFF2-40B4-BE49-F238E27FC236}">
                  <a16:creationId xmlns:a16="http://schemas.microsoft.com/office/drawing/2014/main" id="{4DC983D2-A0A1-784B-B7C3-C3E8ABEAA24A}"/>
                </a:ext>
              </a:extLst>
            </p:cNvPr>
            <p:cNvSpPr/>
            <p:nvPr/>
          </p:nvSpPr>
          <p:spPr>
            <a:xfrm>
              <a:off x="3962226" y="2310593"/>
              <a:ext cx="4829175" cy="120950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AD43E6-FE1F-764A-A4A5-B6757A4AF57A}"/>
                </a:ext>
              </a:extLst>
            </p:cNvPr>
            <p:cNvGrpSpPr/>
            <p:nvPr/>
          </p:nvGrpSpPr>
          <p:grpSpPr>
            <a:xfrm>
              <a:off x="3171825" y="2124943"/>
              <a:ext cx="1580803" cy="1580803"/>
              <a:chOff x="2828925" y="2048222"/>
              <a:chExt cx="1828800" cy="182880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DC18D80-0FC6-0442-BB12-97F41195F6C2}"/>
                  </a:ext>
                </a:extLst>
              </p:cNvPr>
              <p:cNvSpPr/>
              <p:nvPr/>
            </p:nvSpPr>
            <p:spPr>
              <a:xfrm>
                <a:off x="2828925" y="2048222"/>
                <a:ext cx="1828800" cy="182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089B274-FACD-8143-8477-9968F43F08F9}"/>
                  </a:ext>
                </a:extLst>
              </p:cNvPr>
              <p:cNvSpPr/>
              <p:nvPr/>
            </p:nvSpPr>
            <p:spPr>
              <a:xfrm>
                <a:off x="2919586" y="2138883"/>
                <a:ext cx="1647478" cy="1647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054575-BDCB-5549-BD61-916BABDDF97F}"/>
              </a:ext>
            </a:extLst>
          </p:cNvPr>
          <p:cNvGrpSpPr/>
          <p:nvPr/>
        </p:nvGrpSpPr>
        <p:grpSpPr>
          <a:xfrm>
            <a:off x="8613084" y="4764092"/>
            <a:ext cx="3300668" cy="928488"/>
            <a:chOff x="3171825" y="2124943"/>
            <a:chExt cx="5619576" cy="1580803"/>
          </a:xfrm>
        </p:grpSpPr>
        <p:sp>
          <p:nvSpPr>
            <p:cNvPr id="12" name="Arrow: Pentagon 1740">
              <a:extLst>
                <a:ext uri="{FF2B5EF4-FFF2-40B4-BE49-F238E27FC236}">
                  <a16:creationId xmlns:a16="http://schemas.microsoft.com/office/drawing/2014/main" id="{C173EDF0-0C30-5F44-ABDF-9D59C5FE5561}"/>
                </a:ext>
              </a:extLst>
            </p:cNvPr>
            <p:cNvSpPr/>
            <p:nvPr/>
          </p:nvSpPr>
          <p:spPr>
            <a:xfrm>
              <a:off x="3962226" y="2310593"/>
              <a:ext cx="4829175" cy="1209502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038ED8-B062-154F-B1AF-53648A4113EE}"/>
                </a:ext>
              </a:extLst>
            </p:cNvPr>
            <p:cNvGrpSpPr/>
            <p:nvPr/>
          </p:nvGrpSpPr>
          <p:grpSpPr>
            <a:xfrm>
              <a:off x="3171825" y="2124943"/>
              <a:ext cx="1580803" cy="1580803"/>
              <a:chOff x="2828925" y="2048222"/>
              <a:chExt cx="1828800" cy="18288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9AE7225-62C5-4A4A-A11E-65209CE1F947}"/>
                  </a:ext>
                </a:extLst>
              </p:cNvPr>
              <p:cNvSpPr/>
              <p:nvPr/>
            </p:nvSpPr>
            <p:spPr>
              <a:xfrm>
                <a:off x="2828925" y="2048222"/>
                <a:ext cx="1828800" cy="1828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7FBD7C1-25E7-6641-A1B6-B2978BB6EA6B}"/>
                  </a:ext>
                </a:extLst>
              </p:cNvPr>
              <p:cNvSpPr/>
              <p:nvPr/>
            </p:nvSpPr>
            <p:spPr>
              <a:xfrm>
                <a:off x="2919586" y="2138883"/>
                <a:ext cx="1647478" cy="1647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9302D-0E5C-5F4B-9606-AF0279C24D6F}"/>
              </a:ext>
            </a:extLst>
          </p:cNvPr>
          <p:cNvGrpSpPr/>
          <p:nvPr/>
        </p:nvGrpSpPr>
        <p:grpSpPr>
          <a:xfrm flipH="1">
            <a:off x="1885523" y="1759788"/>
            <a:ext cx="3300668" cy="928488"/>
            <a:chOff x="3171825" y="2124943"/>
            <a:chExt cx="5619576" cy="1580803"/>
          </a:xfrm>
        </p:grpSpPr>
        <p:sp>
          <p:nvSpPr>
            <p:cNvPr id="17" name="Arrow: Pentagon 1745">
              <a:extLst>
                <a:ext uri="{FF2B5EF4-FFF2-40B4-BE49-F238E27FC236}">
                  <a16:creationId xmlns:a16="http://schemas.microsoft.com/office/drawing/2014/main" id="{25D8E110-4CFF-F243-B039-31D730237BA0}"/>
                </a:ext>
              </a:extLst>
            </p:cNvPr>
            <p:cNvSpPr/>
            <p:nvPr/>
          </p:nvSpPr>
          <p:spPr>
            <a:xfrm>
              <a:off x="3962226" y="2310593"/>
              <a:ext cx="4829175" cy="120950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6FB70E3-D341-864E-8436-1D91ADE52F9A}"/>
                </a:ext>
              </a:extLst>
            </p:cNvPr>
            <p:cNvGrpSpPr/>
            <p:nvPr/>
          </p:nvGrpSpPr>
          <p:grpSpPr>
            <a:xfrm>
              <a:off x="3171825" y="2124943"/>
              <a:ext cx="1580803" cy="1580803"/>
              <a:chOff x="2828925" y="2048222"/>
              <a:chExt cx="1828800" cy="18288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FAC1B86-3273-BC4F-89A2-91DD20A13203}"/>
                  </a:ext>
                </a:extLst>
              </p:cNvPr>
              <p:cNvSpPr/>
              <p:nvPr/>
            </p:nvSpPr>
            <p:spPr>
              <a:xfrm>
                <a:off x="2828925" y="2048222"/>
                <a:ext cx="1828800" cy="1828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155A27F-7D98-C542-91E0-54317B057190}"/>
                  </a:ext>
                </a:extLst>
              </p:cNvPr>
              <p:cNvSpPr/>
              <p:nvPr/>
            </p:nvSpPr>
            <p:spPr>
              <a:xfrm>
                <a:off x="2919586" y="2138883"/>
                <a:ext cx="1647478" cy="1647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303AB7-FDB5-FD4C-83AD-67D3200FE89F}"/>
              </a:ext>
            </a:extLst>
          </p:cNvPr>
          <p:cNvGrpSpPr/>
          <p:nvPr/>
        </p:nvGrpSpPr>
        <p:grpSpPr>
          <a:xfrm flipH="1">
            <a:off x="1839494" y="4128054"/>
            <a:ext cx="3300668" cy="928488"/>
            <a:chOff x="3171825" y="2124943"/>
            <a:chExt cx="5619576" cy="1580803"/>
          </a:xfrm>
        </p:grpSpPr>
        <p:sp>
          <p:nvSpPr>
            <p:cNvPr id="22" name="Arrow: Pentagon 1745">
              <a:extLst>
                <a:ext uri="{FF2B5EF4-FFF2-40B4-BE49-F238E27FC236}">
                  <a16:creationId xmlns:a16="http://schemas.microsoft.com/office/drawing/2014/main" id="{AB91DB8F-5F91-AE4E-BCC8-13BAFE777501}"/>
                </a:ext>
              </a:extLst>
            </p:cNvPr>
            <p:cNvSpPr/>
            <p:nvPr/>
          </p:nvSpPr>
          <p:spPr>
            <a:xfrm>
              <a:off x="3962226" y="2310593"/>
              <a:ext cx="4829175" cy="1209502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E178F2-61B1-9644-8652-EE1179BD33E0}"/>
                </a:ext>
              </a:extLst>
            </p:cNvPr>
            <p:cNvGrpSpPr/>
            <p:nvPr/>
          </p:nvGrpSpPr>
          <p:grpSpPr>
            <a:xfrm>
              <a:off x="3171825" y="2124943"/>
              <a:ext cx="1580803" cy="1580803"/>
              <a:chOff x="2828925" y="2048222"/>
              <a:chExt cx="1828800" cy="18288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DFA042-3205-B843-8098-BA7F90354BD5}"/>
                  </a:ext>
                </a:extLst>
              </p:cNvPr>
              <p:cNvSpPr/>
              <p:nvPr/>
            </p:nvSpPr>
            <p:spPr>
              <a:xfrm>
                <a:off x="2828925" y="2048222"/>
                <a:ext cx="1828800" cy="1828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7E3CC20-0BAF-B640-A829-B9CD400FC780}"/>
                  </a:ext>
                </a:extLst>
              </p:cNvPr>
              <p:cNvSpPr/>
              <p:nvPr/>
            </p:nvSpPr>
            <p:spPr>
              <a:xfrm>
                <a:off x="2919586" y="2138883"/>
                <a:ext cx="1647478" cy="164747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597BC85-8F97-FE48-9E76-41596DE48F3F}"/>
              </a:ext>
            </a:extLst>
          </p:cNvPr>
          <p:cNvSpPr txBox="1"/>
          <p:nvPr/>
        </p:nvSpPr>
        <p:spPr>
          <a:xfrm>
            <a:off x="5476721" y="5012893"/>
            <a:ext cx="3012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CAPACITY PLANNING</a:t>
            </a:r>
          </a:p>
        </p:txBody>
      </p:sp>
      <p:pic>
        <p:nvPicPr>
          <p:cNvPr id="6148" name="Picture 4" descr="Accountancy, finance, jurisprudence, law, legal icon - Download on  Iconfinder">
            <a:extLst>
              <a:ext uri="{FF2B5EF4-FFF2-40B4-BE49-F238E27FC236}">
                <a16:creationId xmlns:a16="http://schemas.microsoft.com/office/drawing/2014/main" id="{F8D8244E-05CD-E640-B7A6-E645101B2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091" y="1862876"/>
            <a:ext cx="722313" cy="7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ree Lack of Flexibility Icon of Colored Outline style - Available in SVG,  PNG, EPS, AI &amp;amp; Icon fonts">
            <a:extLst>
              <a:ext uri="{FF2B5EF4-FFF2-40B4-BE49-F238E27FC236}">
                <a16:creationId xmlns:a16="http://schemas.microsoft.com/office/drawing/2014/main" id="{49DB0934-194D-0E49-B7B5-61820681D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536" y="4245129"/>
            <a:ext cx="729365" cy="72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utonomy, close fist, hand gesture, self determination, sovereignty icon -  Download on Iconfinder">
            <a:extLst>
              <a:ext uri="{FF2B5EF4-FFF2-40B4-BE49-F238E27FC236}">
                <a16:creationId xmlns:a16="http://schemas.microsoft.com/office/drawing/2014/main" id="{368C6E76-099A-9D4A-A417-2ABE52CF9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69478" y="2403367"/>
            <a:ext cx="765175" cy="7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Flexible Icon #63234 - Free Icons Library">
            <a:extLst>
              <a:ext uri="{FF2B5EF4-FFF2-40B4-BE49-F238E27FC236}">
                <a16:creationId xmlns:a16="http://schemas.microsoft.com/office/drawing/2014/main" id="{C47FB9CB-B594-8345-BA32-C41B1F340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6" t="30209" r="20717" b="28597"/>
          <a:stretch/>
        </p:blipFill>
        <p:spPr bwMode="auto">
          <a:xfrm>
            <a:off x="8717397" y="5001282"/>
            <a:ext cx="692651" cy="48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76E9309-8D97-2048-BF7B-4E69CCBB441A}"/>
              </a:ext>
            </a:extLst>
          </p:cNvPr>
          <p:cNvSpPr txBox="1"/>
          <p:nvPr/>
        </p:nvSpPr>
        <p:spPr>
          <a:xfrm>
            <a:off x="2353902" y="1945524"/>
            <a:ext cx="184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Bound by Legal Contract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6AC715-1718-AD40-81F3-921144F90F8C}"/>
              </a:ext>
            </a:extLst>
          </p:cNvPr>
          <p:cNvSpPr txBox="1"/>
          <p:nvPr/>
        </p:nvSpPr>
        <p:spPr>
          <a:xfrm>
            <a:off x="2423505" y="4309773"/>
            <a:ext cx="184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Inflexible in Production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B7D047-881E-BF45-956A-2B94C7175300}"/>
              </a:ext>
            </a:extLst>
          </p:cNvPr>
          <p:cNvSpPr txBox="1"/>
          <p:nvPr/>
        </p:nvSpPr>
        <p:spPr>
          <a:xfrm>
            <a:off x="9341875" y="2450410"/>
            <a:ext cx="184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Autonomy in Production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3F094F-A160-AF4A-817B-C68EC02EC7F3}"/>
              </a:ext>
            </a:extLst>
          </p:cNvPr>
          <p:cNvSpPr txBox="1"/>
          <p:nvPr/>
        </p:nvSpPr>
        <p:spPr>
          <a:xfrm>
            <a:off x="9563911" y="4907582"/>
            <a:ext cx="1843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Flexible in Production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413B09-89A9-B74D-A661-A94883774366}"/>
              </a:ext>
            </a:extLst>
          </p:cNvPr>
          <p:cNvGrpSpPr/>
          <p:nvPr/>
        </p:nvGrpSpPr>
        <p:grpSpPr>
          <a:xfrm>
            <a:off x="-4524" y="0"/>
            <a:ext cx="1266825" cy="6858000"/>
            <a:chOff x="-4524" y="0"/>
            <a:chExt cx="1266825" cy="6858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9D5013-CC22-BE4B-A91C-BB44F9352774}"/>
                </a:ext>
              </a:extLst>
            </p:cNvPr>
            <p:cNvSpPr/>
            <p:nvPr/>
          </p:nvSpPr>
          <p:spPr>
            <a:xfrm>
              <a:off x="-4524" y="0"/>
              <a:ext cx="1266825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5856EC6-A888-FD49-96F7-DFCCE8778D7C}"/>
                </a:ext>
              </a:extLst>
            </p:cNvPr>
            <p:cNvGrpSpPr/>
            <p:nvPr/>
          </p:nvGrpSpPr>
          <p:grpSpPr>
            <a:xfrm flipH="1">
              <a:off x="112634" y="198423"/>
              <a:ext cx="1110854" cy="580715"/>
              <a:chOff x="342804" y="1541415"/>
              <a:chExt cx="9509699" cy="3097260"/>
            </a:xfrm>
          </p:grpSpPr>
          <p:sp>
            <p:nvSpPr>
              <p:cNvPr id="42" name="Freeform: Shape 60">
                <a:extLst>
                  <a:ext uri="{FF2B5EF4-FFF2-40B4-BE49-F238E27FC236}">
                    <a16:creationId xmlns:a16="http://schemas.microsoft.com/office/drawing/2014/main" id="{31700646-4D12-6E4D-B721-898A3016B0DA}"/>
                  </a:ext>
                </a:extLst>
              </p:cNvPr>
              <p:cNvSpPr/>
              <p:nvPr/>
            </p:nvSpPr>
            <p:spPr>
              <a:xfrm>
                <a:off x="6567993" y="1819126"/>
                <a:ext cx="134121" cy="640802"/>
              </a:xfrm>
              <a:custGeom>
                <a:avLst/>
                <a:gdLst>
                  <a:gd name="connsiteX0" fmla="*/ 173355 w 171450"/>
                  <a:gd name="connsiteY0" fmla="*/ 763928 h 819150"/>
                  <a:gd name="connsiteX1" fmla="*/ 136207 w 171450"/>
                  <a:gd name="connsiteY1" fmla="*/ 821078 h 819150"/>
                  <a:gd name="connsiteX2" fmla="*/ 113348 w 171450"/>
                  <a:gd name="connsiteY2" fmla="*/ 763928 h 819150"/>
                  <a:gd name="connsiteX3" fmla="*/ 115252 w 171450"/>
                  <a:gd name="connsiteY3" fmla="*/ 374356 h 819150"/>
                  <a:gd name="connsiteX4" fmla="*/ 81915 w 171450"/>
                  <a:gd name="connsiteY4" fmla="*/ 343876 h 819150"/>
                  <a:gd name="connsiteX5" fmla="*/ 15240 w 171450"/>
                  <a:gd name="connsiteY5" fmla="*/ 343876 h 819150"/>
                  <a:gd name="connsiteX6" fmla="*/ 0 w 171450"/>
                  <a:gd name="connsiteY6" fmla="*/ 329588 h 819150"/>
                  <a:gd name="connsiteX7" fmla="*/ 16193 w 171450"/>
                  <a:gd name="connsiteY7" fmla="*/ 318158 h 819150"/>
                  <a:gd name="connsiteX8" fmla="*/ 59055 w 171450"/>
                  <a:gd name="connsiteY8" fmla="*/ 318158 h 819150"/>
                  <a:gd name="connsiteX9" fmla="*/ 116205 w 171450"/>
                  <a:gd name="connsiteY9" fmla="*/ 261961 h 819150"/>
                  <a:gd name="connsiteX10" fmla="*/ 58102 w 171450"/>
                  <a:gd name="connsiteY10" fmla="*/ 206716 h 819150"/>
                  <a:gd name="connsiteX11" fmla="*/ 20002 w 171450"/>
                  <a:gd name="connsiteY11" fmla="*/ 206716 h 819150"/>
                  <a:gd name="connsiteX12" fmla="*/ 952 w 171450"/>
                  <a:gd name="connsiteY12" fmla="*/ 192428 h 819150"/>
                  <a:gd name="connsiteX13" fmla="*/ 20002 w 171450"/>
                  <a:gd name="connsiteY13" fmla="*/ 182903 h 819150"/>
                  <a:gd name="connsiteX14" fmla="*/ 29527 w 171450"/>
                  <a:gd name="connsiteY14" fmla="*/ 182903 h 819150"/>
                  <a:gd name="connsiteX15" fmla="*/ 114300 w 171450"/>
                  <a:gd name="connsiteY15" fmla="*/ 95273 h 819150"/>
                  <a:gd name="connsiteX16" fmla="*/ 114300 w 171450"/>
                  <a:gd name="connsiteY16" fmla="*/ 47648 h 819150"/>
                  <a:gd name="connsiteX17" fmla="*/ 143827 w 171450"/>
                  <a:gd name="connsiteY17" fmla="*/ 23 h 819150"/>
                  <a:gd name="connsiteX18" fmla="*/ 170498 w 171450"/>
                  <a:gd name="connsiteY18" fmla="*/ 50506 h 819150"/>
                  <a:gd name="connsiteX19" fmla="*/ 173355 w 171450"/>
                  <a:gd name="connsiteY19" fmla="*/ 763928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450" h="819150">
                    <a:moveTo>
                      <a:pt x="173355" y="763928"/>
                    </a:moveTo>
                    <a:cubicBezTo>
                      <a:pt x="167640" y="786788"/>
                      <a:pt x="187643" y="828698"/>
                      <a:pt x="136207" y="821078"/>
                    </a:cubicBezTo>
                    <a:cubicBezTo>
                      <a:pt x="98107" y="815363"/>
                      <a:pt x="122873" y="782026"/>
                      <a:pt x="113348" y="763928"/>
                    </a:cubicBezTo>
                    <a:cubicBezTo>
                      <a:pt x="113348" y="634388"/>
                      <a:pt x="113348" y="503896"/>
                      <a:pt x="115252" y="374356"/>
                    </a:cubicBezTo>
                    <a:cubicBezTo>
                      <a:pt x="115252" y="346733"/>
                      <a:pt x="104775" y="342923"/>
                      <a:pt x="81915" y="343876"/>
                    </a:cubicBezTo>
                    <a:cubicBezTo>
                      <a:pt x="60007" y="344828"/>
                      <a:pt x="37148" y="343876"/>
                      <a:pt x="15240" y="343876"/>
                    </a:cubicBezTo>
                    <a:cubicBezTo>
                      <a:pt x="5715" y="343876"/>
                      <a:pt x="0" y="339113"/>
                      <a:pt x="0" y="329588"/>
                    </a:cubicBezTo>
                    <a:cubicBezTo>
                      <a:pt x="0" y="318158"/>
                      <a:pt x="8573" y="318158"/>
                      <a:pt x="16193" y="318158"/>
                    </a:cubicBezTo>
                    <a:cubicBezTo>
                      <a:pt x="30480" y="318158"/>
                      <a:pt x="44768" y="316253"/>
                      <a:pt x="59055" y="318158"/>
                    </a:cubicBezTo>
                    <a:cubicBezTo>
                      <a:pt x="105727" y="326731"/>
                      <a:pt x="115252" y="307681"/>
                      <a:pt x="116205" y="261961"/>
                    </a:cubicBezTo>
                    <a:cubicBezTo>
                      <a:pt x="117157" y="214336"/>
                      <a:pt x="102870" y="199096"/>
                      <a:pt x="58102" y="206716"/>
                    </a:cubicBezTo>
                    <a:cubicBezTo>
                      <a:pt x="45720" y="208621"/>
                      <a:pt x="32385" y="206716"/>
                      <a:pt x="20002" y="206716"/>
                    </a:cubicBezTo>
                    <a:cubicBezTo>
                      <a:pt x="10477" y="206716"/>
                      <a:pt x="0" y="205763"/>
                      <a:pt x="952" y="192428"/>
                    </a:cubicBezTo>
                    <a:cubicBezTo>
                      <a:pt x="1905" y="181951"/>
                      <a:pt x="12382" y="183856"/>
                      <a:pt x="20002" y="182903"/>
                    </a:cubicBezTo>
                    <a:cubicBezTo>
                      <a:pt x="22860" y="182903"/>
                      <a:pt x="26670" y="182903"/>
                      <a:pt x="29527" y="182903"/>
                    </a:cubicBezTo>
                    <a:cubicBezTo>
                      <a:pt x="114300" y="179093"/>
                      <a:pt x="114300" y="179093"/>
                      <a:pt x="114300" y="95273"/>
                    </a:cubicBezTo>
                    <a:cubicBezTo>
                      <a:pt x="114300" y="79081"/>
                      <a:pt x="113348" y="63841"/>
                      <a:pt x="114300" y="47648"/>
                    </a:cubicBezTo>
                    <a:cubicBezTo>
                      <a:pt x="116205" y="27646"/>
                      <a:pt x="100013" y="-929"/>
                      <a:pt x="143827" y="23"/>
                    </a:cubicBezTo>
                    <a:cubicBezTo>
                      <a:pt x="188595" y="976"/>
                      <a:pt x="170498" y="32408"/>
                      <a:pt x="170498" y="50506"/>
                    </a:cubicBezTo>
                    <a:cubicBezTo>
                      <a:pt x="172402" y="288631"/>
                      <a:pt x="172402" y="525803"/>
                      <a:pt x="173355" y="76392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61">
                <a:extLst>
                  <a:ext uri="{FF2B5EF4-FFF2-40B4-BE49-F238E27FC236}">
                    <a16:creationId xmlns:a16="http://schemas.microsoft.com/office/drawing/2014/main" id="{FF1CD77C-8EEC-0F41-85CB-FB9546BC2688}"/>
                  </a:ext>
                </a:extLst>
              </p:cNvPr>
              <p:cNvSpPr/>
              <p:nvPr/>
            </p:nvSpPr>
            <p:spPr>
              <a:xfrm>
                <a:off x="8661003" y="1992732"/>
                <a:ext cx="44706" cy="715315"/>
              </a:xfrm>
              <a:custGeom>
                <a:avLst/>
                <a:gdLst>
                  <a:gd name="connsiteX0" fmla="*/ 60997 w 57150"/>
                  <a:gd name="connsiteY0" fmla="*/ 827752 h 914400"/>
                  <a:gd name="connsiteX1" fmla="*/ 60043 w 57150"/>
                  <a:gd name="connsiteY1" fmla="*/ 888713 h 914400"/>
                  <a:gd name="connsiteX2" fmla="*/ 30516 w 57150"/>
                  <a:gd name="connsiteY2" fmla="*/ 915383 h 914400"/>
                  <a:gd name="connsiteX3" fmla="*/ 1941 w 57150"/>
                  <a:gd name="connsiteY3" fmla="*/ 888713 h 914400"/>
                  <a:gd name="connsiteX4" fmla="*/ 37 w 57150"/>
                  <a:gd name="connsiteY4" fmla="*/ 827752 h 914400"/>
                  <a:gd name="connsiteX5" fmla="*/ 989 w 57150"/>
                  <a:gd name="connsiteY5" fmla="*/ 38130 h 914400"/>
                  <a:gd name="connsiteX6" fmla="*/ 25754 w 57150"/>
                  <a:gd name="connsiteY6" fmla="*/ 30 h 914400"/>
                  <a:gd name="connsiteX7" fmla="*/ 60043 w 57150"/>
                  <a:gd name="connsiteY7" fmla="*/ 34320 h 914400"/>
                  <a:gd name="connsiteX8" fmla="*/ 59091 w 57150"/>
                  <a:gd name="connsiteY8" fmla="*/ 458183 h 914400"/>
                  <a:gd name="connsiteX9" fmla="*/ 60997 w 57150"/>
                  <a:gd name="connsiteY9" fmla="*/ 827752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914400">
                    <a:moveTo>
                      <a:pt x="60997" y="827752"/>
                    </a:moveTo>
                    <a:cubicBezTo>
                      <a:pt x="60043" y="847755"/>
                      <a:pt x="59091" y="868710"/>
                      <a:pt x="60043" y="888713"/>
                    </a:cubicBezTo>
                    <a:cubicBezTo>
                      <a:pt x="60997" y="909668"/>
                      <a:pt x="49566" y="915383"/>
                      <a:pt x="30516" y="915383"/>
                    </a:cubicBezTo>
                    <a:cubicBezTo>
                      <a:pt x="11466" y="915383"/>
                      <a:pt x="989" y="909668"/>
                      <a:pt x="1941" y="888713"/>
                    </a:cubicBezTo>
                    <a:cubicBezTo>
                      <a:pt x="1941" y="868710"/>
                      <a:pt x="989" y="848708"/>
                      <a:pt x="37" y="827752"/>
                    </a:cubicBezTo>
                    <a:cubicBezTo>
                      <a:pt x="37" y="564863"/>
                      <a:pt x="989" y="301020"/>
                      <a:pt x="989" y="38130"/>
                    </a:cubicBezTo>
                    <a:cubicBezTo>
                      <a:pt x="989" y="20985"/>
                      <a:pt x="-7584" y="-922"/>
                      <a:pt x="25754" y="30"/>
                    </a:cubicBezTo>
                    <a:cubicBezTo>
                      <a:pt x="52424" y="30"/>
                      <a:pt x="60043" y="6698"/>
                      <a:pt x="60043" y="34320"/>
                    </a:cubicBezTo>
                    <a:cubicBezTo>
                      <a:pt x="59091" y="175290"/>
                      <a:pt x="59091" y="316260"/>
                      <a:pt x="59091" y="458183"/>
                    </a:cubicBezTo>
                    <a:cubicBezTo>
                      <a:pt x="60043" y="580103"/>
                      <a:pt x="60043" y="703927"/>
                      <a:pt x="60997" y="82775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62">
                <a:extLst>
                  <a:ext uri="{FF2B5EF4-FFF2-40B4-BE49-F238E27FC236}">
                    <a16:creationId xmlns:a16="http://schemas.microsoft.com/office/drawing/2014/main" id="{8A2D7E1D-06FA-3141-81FA-94888FF10306}"/>
                  </a:ext>
                </a:extLst>
              </p:cNvPr>
              <p:cNvSpPr/>
              <p:nvPr/>
            </p:nvSpPr>
            <p:spPr>
              <a:xfrm>
                <a:off x="8176703" y="2640219"/>
                <a:ext cx="931399" cy="1221996"/>
              </a:xfrm>
              <a:custGeom>
                <a:avLst/>
                <a:gdLst>
                  <a:gd name="connsiteX0" fmla="*/ 142875 w 1190625"/>
                  <a:gd name="connsiteY0" fmla="*/ 1424047 h 1562100"/>
                  <a:gd name="connsiteX1" fmla="*/ 0 w 1190625"/>
                  <a:gd name="connsiteY1" fmla="*/ 1392614 h 1562100"/>
                  <a:gd name="connsiteX2" fmla="*/ 88582 w 1190625"/>
                  <a:gd name="connsiteY2" fmla="*/ 913507 h 1562100"/>
                  <a:gd name="connsiteX3" fmla="*/ 257175 w 1190625"/>
                  <a:gd name="connsiteY3" fmla="*/ 34349 h 1562100"/>
                  <a:gd name="connsiteX4" fmla="*/ 300038 w 1190625"/>
                  <a:gd name="connsiteY4" fmla="*/ 59 h 1562100"/>
                  <a:gd name="connsiteX5" fmla="*/ 941069 w 1190625"/>
                  <a:gd name="connsiteY5" fmla="*/ 59 h 1562100"/>
                  <a:gd name="connsiteX6" fmla="*/ 982980 w 1190625"/>
                  <a:gd name="connsiteY6" fmla="*/ 36254 h 1562100"/>
                  <a:gd name="connsiteX7" fmla="*/ 1162050 w 1190625"/>
                  <a:gd name="connsiteY7" fmla="*/ 1344037 h 1562100"/>
                  <a:gd name="connsiteX8" fmla="*/ 1192530 w 1190625"/>
                  <a:gd name="connsiteY8" fmla="*/ 1564064 h 1562100"/>
                  <a:gd name="connsiteX9" fmla="*/ 1038225 w 1190625"/>
                  <a:gd name="connsiteY9" fmla="*/ 1533584 h 1562100"/>
                  <a:gd name="connsiteX10" fmla="*/ 1020127 w 1190625"/>
                  <a:gd name="connsiteY10" fmla="*/ 1405949 h 1562100"/>
                  <a:gd name="connsiteX11" fmla="*/ 909638 w 1190625"/>
                  <a:gd name="connsiteY11" fmla="*/ 603944 h 1562100"/>
                  <a:gd name="connsiteX12" fmla="*/ 855344 w 1190625"/>
                  <a:gd name="connsiteY12" fmla="*/ 207704 h 1562100"/>
                  <a:gd name="connsiteX13" fmla="*/ 786765 w 1190625"/>
                  <a:gd name="connsiteY13" fmla="*/ 147697 h 1562100"/>
                  <a:gd name="connsiteX14" fmla="*/ 453390 w 1190625"/>
                  <a:gd name="connsiteY14" fmla="*/ 147697 h 1562100"/>
                  <a:gd name="connsiteX15" fmla="*/ 376238 w 1190625"/>
                  <a:gd name="connsiteY15" fmla="*/ 212467 h 1562100"/>
                  <a:gd name="connsiteX16" fmla="*/ 160019 w 1190625"/>
                  <a:gd name="connsiteY16" fmla="*/ 1339274 h 1562100"/>
                  <a:gd name="connsiteX17" fmla="*/ 142875 w 1190625"/>
                  <a:gd name="connsiteY17" fmla="*/ 1424047 h 1562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90625" h="1562100">
                    <a:moveTo>
                      <a:pt x="142875" y="1424047"/>
                    </a:moveTo>
                    <a:cubicBezTo>
                      <a:pt x="97155" y="1424999"/>
                      <a:pt x="43815" y="1404997"/>
                      <a:pt x="0" y="1392614"/>
                    </a:cubicBezTo>
                    <a:cubicBezTo>
                      <a:pt x="29527" y="1232594"/>
                      <a:pt x="58102" y="1072574"/>
                      <a:pt x="88582" y="913507"/>
                    </a:cubicBezTo>
                    <a:cubicBezTo>
                      <a:pt x="144780" y="620137"/>
                      <a:pt x="201930" y="327719"/>
                      <a:pt x="257175" y="34349"/>
                    </a:cubicBezTo>
                    <a:cubicBezTo>
                      <a:pt x="262890" y="4822"/>
                      <a:pt x="274319" y="59"/>
                      <a:pt x="300038" y="59"/>
                    </a:cubicBezTo>
                    <a:cubicBezTo>
                      <a:pt x="405765" y="1012"/>
                      <a:pt x="853440" y="1964"/>
                      <a:pt x="941069" y="59"/>
                    </a:cubicBezTo>
                    <a:cubicBezTo>
                      <a:pt x="969644" y="-893"/>
                      <a:pt x="979169" y="9584"/>
                      <a:pt x="982980" y="36254"/>
                    </a:cubicBezTo>
                    <a:cubicBezTo>
                      <a:pt x="1042035" y="472499"/>
                      <a:pt x="1102042" y="908744"/>
                      <a:pt x="1162050" y="1344037"/>
                    </a:cubicBezTo>
                    <a:cubicBezTo>
                      <a:pt x="1174432" y="1436429"/>
                      <a:pt x="1180148" y="1471672"/>
                      <a:pt x="1192530" y="1564064"/>
                    </a:cubicBezTo>
                    <a:cubicBezTo>
                      <a:pt x="1194435" y="1579304"/>
                      <a:pt x="1043940" y="1547872"/>
                      <a:pt x="1038225" y="1533584"/>
                    </a:cubicBezTo>
                    <a:cubicBezTo>
                      <a:pt x="1023938" y="1451669"/>
                      <a:pt x="1031557" y="1487864"/>
                      <a:pt x="1020127" y="1405949"/>
                    </a:cubicBezTo>
                    <a:cubicBezTo>
                      <a:pt x="982980" y="1139249"/>
                      <a:pt x="945832" y="871597"/>
                      <a:pt x="909638" y="603944"/>
                    </a:cubicBezTo>
                    <a:cubicBezTo>
                      <a:pt x="891540" y="471547"/>
                      <a:pt x="872490" y="340102"/>
                      <a:pt x="855344" y="207704"/>
                    </a:cubicBezTo>
                    <a:cubicBezTo>
                      <a:pt x="847725" y="150554"/>
                      <a:pt x="843915" y="147697"/>
                      <a:pt x="786765" y="147697"/>
                    </a:cubicBezTo>
                    <a:cubicBezTo>
                      <a:pt x="675323" y="147697"/>
                      <a:pt x="564832" y="147697"/>
                      <a:pt x="453390" y="147697"/>
                    </a:cubicBezTo>
                    <a:cubicBezTo>
                      <a:pt x="391477" y="147697"/>
                      <a:pt x="387667" y="150554"/>
                      <a:pt x="376238" y="212467"/>
                    </a:cubicBezTo>
                    <a:cubicBezTo>
                      <a:pt x="304800" y="587752"/>
                      <a:pt x="233363" y="963989"/>
                      <a:pt x="160019" y="1339274"/>
                    </a:cubicBezTo>
                    <a:cubicBezTo>
                      <a:pt x="154305" y="1364039"/>
                      <a:pt x="156210" y="1396424"/>
                      <a:pt x="142875" y="1424047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63">
                <a:extLst>
                  <a:ext uri="{FF2B5EF4-FFF2-40B4-BE49-F238E27FC236}">
                    <a16:creationId xmlns:a16="http://schemas.microsoft.com/office/drawing/2014/main" id="{A6E55753-A75F-254B-AC90-6030EC6264B0}"/>
                  </a:ext>
                </a:extLst>
              </p:cNvPr>
              <p:cNvSpPr/>
              <p:nvPr/>
            </p:nvSpPr>
            <p:spPr>
              <a:xfrm>
                <a:off x="6178295" y="2415936"/>
                <a:ext cx="923947" cy="1192191"/>
              </a:xfrm>
              <a:custGeom>
                <a:avLst/>
                <a:gdLst>
                  <a:gd name="connsiteX0" fmla="*/ 984885 w 1181100"/>
                  <a:gd name="connsiteY0" fmla="*/ 36254 h 1524000"/>
                  <a:gd name="connsiteX1" fmla="*/ 942975 w 1181100"/>
                  <a:gd name="connsiteY1" fmla="*/ 59 h 1524000"/>
                  <a:gd name="connsiteX2" fmla="*/ 307657 w 1181100"/>
                  <a:gd name="connsiteY2" fmla="*/ 59 h 1524000"/>
                  <a:gd name="connsiteX3" fmla="*/ 258127 w 1181100"/>
                  <a:gd name="connsiteY3" fmla="*/ 38159 h 1524000"/>
                  <a:gd name="connsiteX4" fmla="*/ 51435 w 1181100"/>
                  <a:gd name="connsiteY4" fmla="*/ 1122104 h 1524000"/>
                  <a:gd name="connsiteX5" fmla="*/ 0 w 1181100"/>
                  <a:gd name="connsiteY5" fmla="*/ 1398329 h 1524000"/>
                  <a:gd name="connsiteX6" fmla="*/ 148590 w 1181100"/>
                  <a:gd name="connsiteY6" fmla="*/ 1398329 h 1524000"/>
                  <a:gd name="connsiteX7" fmla="*/ 378143 w 1181100"/>
                  <a:gd name="connsiteY7" fmla="*/ 208657 h 1524000"/>
                  <a:gd name="connsiteX8" fmla="*/ 449580 w 1181100"/>
                  <a:gd name="connsiteY8" fmla="*/ 148649 h 1524000"/>
                  <a:gd name="connsiteX9" fmla="*/ 782955 w 1181100"/>
                  <a:gd name="connsiteY9" fmla="*/ 148649 h 1524000"/>
                  <a:gd name="connsiteX10" fmla="*/ 857250 w 1181100"/>
                  <a:gd name="connsiteY10" fmla="*/ 213419 h 1524000"/>
                  <a:gd name="connsiteX11" fmla="*/ 1019175 w 1181100"/>
                  <a:gd name="connsiteY11" fmla="*/ 1391662 h 1524000"/>
                  <a:gd name="connsiteX12" fmla="*/ 1049655 w 1181100"/>
                  <a:gd name="connsiteY12" fmla="*/ 1529774 h 1524000"/>
                  <a:gd name="connsiteX13" fmla="*/ 1185863 w 1181100"/>
                  <a:gd name="connsiteY13" fmla="*/ 1512629 h 1524000"/>
                  <a:gd name="connsiteX14" fmla="*/ 984885 w 1181100"/>
                  <a:gd name="connsiteY14" fmla="*/ 36254 h 152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1100" h="1524000">
                    <a:moveTo>
                      <a:pt x="984885" y="36254"/>
                    </a:moveTo>
                    <a:cubicBezTo>
                      <a:pt x="981075" y="9584"/>
                      <a:pt x="971550" y="-893"/>
                      <a:pt x="942975" y="59"/>
                    </a:cubicBezTo>
                    <a:cubicBezTo>
                      <a:pt x="852488" y="1964"/>
                      <a:pt x="409575" y="1012"/>
                      <a:pt x="307657" y="59"/>
                    </a:cubicBezTo>
                    <a:cubicBezTo>
                      <a:pt x="279082" y="59"/>
                      <a:pt x="264795" y="3869"/>
                      <a:pt x="258127" y="38159"/>
                    </a:cubicBezTo>
                    <a:cubicBezTo>
                      <a:pt x="190500" y="400109"/>
                      <a:pt x="120015" y="761107"/>
                      <a:pt x="51435" y="1122104"/>
                    </a:cubicBezTo>
                    <a:cubicBezTo>
                      <a:pt x="34290" y="1214497"/>
                      <a:pt x="17145" y="1305937"/>
                      <a:pt x="0" y="1398329"/>
                    </a:cubicBezTo>
                    <a:lnTo>
                      <a:pt x="148590" y="1398329"/>
                    </a:lnTo>
                    <a:cubicBezTo>
                      <a:pt x="153352" y="1382137"/>
                      <a:pt x="303847" y="588704"/>
                      <a:pt x="378143" y="208657"/>
                    </a:cubicBezTo>
                    <a:cubicBezTo>
                      <a:pt x="389572" y="151507"/>
                      <a:pt x="393382" y="148649"/>
                      <a:pt x="449580" y="148649"/>
                    </a:cubicBezTo>
                    <a:cubicBezTo>
                      <a:pt x="561022" y="148649"/>
                      <a:pt x="671513" y="148649"/>
                      <a:pt x="782955" y="148649"/>
                    </a:cubicBezTo>
                    <a:cubicBezTo>
                      <a:pt x="846772" y="148649"/>
                      <a:pt x="848677" y="150554"/>
                      <a:pt x="857250" y="213419"/>
                    </a:cubicBezTo>
                    <a:cubicBezTo>
                      <a:pt x="911543" y="605849"/>
                      <a:pt x="963930" y="999232"/>
                      <a:pt x="1019175" y="1391662"/>
                    </a:cubicBezTo>
                    <a:cubicBezTo>
                      <a:pt x="1025843" y="1438334"/>
                      <a:pt x="1023938" y="1486912"/>
                      <a:pt x="1049655" y="1529774"/>
                    </a:cubicBezTo>
                    <a:cubicBezTo>
                      <a:pt x="1087755" y="1528822"/>
                      <a:pt x="1177290" y="1511677"/>
                      <a:pt x="1185863" y="1512629"/>
                    </a:cubicBezTo>
                    <a:cubicBezTo>
                      <a:pt x="1173480" y="1424999"/>
                      <a:pt x="1039177" y="440114"/>
                      <a:pt x="984885" y="3625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64">
                <a:extLst>
                  <a:ext uri="{FF2B5EF4-FFF2-40B4-BE49-F238E27FC236}">
                    <a16:creationId xmlns:a16="http://schemas.microsoft.com/office/drawing/2014/main" id="{2AD6D8B0-F274-6B44-94C9-399305D73C6B}"/>
                  </a:ext>
                </a:extLst>
              </p:cNvPr>
              <p:cNvSpPr/>
              <p:nvPr/>
            </p:nvSpPr>
            <p:spPr>
              <a:xfrm>
                <a:off x="8279530" y="2728903"/>
                <a:ext cx="707863" cy="1072972"/>
              </a:xfrm>
              <a:custGeom>
                <a:avLst/>
                <a:gdLst>
                  <a:gd name="connsiteX0" fmla="*/ 0 w 904875"/>
                  <a:gd name="connsiteY0" fmla="*/ 1277342 h 1371600"/>
                  <a:gd name="connsiteX1" fmla="*/ 230506 w 904875"/>
                  <a:gd name="connsiteY1" fmla="*/ 60047 h 1371600"/>
                  <a:gd name="connsiteX2" fmla="*/ 300991 w 904875"/>
                  <a:gd name="connsiteY2" fmla="*/ 39 h 1371600"/>
                  <a:gd name="connsiteX3" fmla="*/ 691516 w 904875"/>
                  <a:gd name="connsiteY3" fmla="*/ 992 h 1371600"/>
                  <a:gd name="connsiteX4" fmla="*/ 729616 w 904875"/>
                  <a:gd name="connsiteY4" fmla="*/ 33377 h 1371600"/>
                  <a:gd name="connsiteX5" fmla="*/ 911543 w 904875"/>
                  <a:gd name="connsiteY5" fmla="*/ 1356400 h 1371600"/>
                  <a:gd name="connsiteX6" fmla="*/ 560070 w 904875"/>
                  <a:gd name="connsiteY6" fmla="*/ 1334492 h 1371600"/>
                  <a:gd name="connsiteX7" fmla="*/ 0 w 904875"/>
                  <a:gd name="connsiteY7" fmla="*/ 1277342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4875" h="1371600">
                    <a:moveTo>
                      <a:pt x="0" y="1277342"/>
                    </a:moveTo>
                    <a:cubicBezTo>
                      <a:pt x="37148" y="1081127"/>
                      <a:pt x="192406" y="270549"/>
                      <a:pt x="230506" y="60047"/>
                    </a:cubicBezTo>
                    <a:cubicBezTo>
                      <a:pt x="238125" y="15279"/>
                      <a:pt x="253366" y="-913"/>
                      <a:pt x="300991" y="39"/>
                    </a:cubicBezTo>
                    <a:cubicBezTo>
                      <a:pt x="431483" y="3849"/>
                      <a:pt x="561023" y="1944"/>
                      <a:pt x="691516" y="992"/>
                    </a:cubicBezTo>
                    <a:cubicBezTo>
                      <a:pt x="717233" y="992"/>
                      <a:pt x="726758" y="6707"/>
                      <a:pt x="729616" y="33377"/>
                    </a:cubicBezTo>
                    <a:cubicBezTo>
                      <a:pt x="752475" y="207684"/>
                      <a:pt x="876300" y="1088747"/>
                      <a:pt x="911543" y="1356400"/>
                    </a:cubicBezTo>
                    <a:cubicBezTo>
                      <a:pt x="918210" y="1409739"/>
                      <a:pt x="600075" y="1338302"/>
                      <a:pt x="560070" y="1334492"/>
                    </a:cubicBezTo>
                    <a:cubicBezTo>
                      <a:pt x="373381" y="1317347"/>
                      <a:pt x="186691" y="1296392"/>
                      <a:pt x="0" y="127734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65">
                <a:extLst>
                  <a:ext uri="{FF2B5EF4-FFF2-40B4-BE49-F238E27FC236}">
                    <a16:creationId xmlns:a16="http://schemas.microsoft.com/office/drawing/2014/main" id="{85B31519-BC6B-7047-94C0-0F535DED3DA6}"/>
                  </a:ext>
                </a:extLst>
              </p:cNvPr>
              <p:cNvSpPr/>
              <p:nvPr/>
            </p:nvSpPr>
            <p:spPr>
              <a:xfrm>
                <a:off x="6277395" y="2505281"/>
                <a:ext cx="715315" cy="1072972"/>
              </a:xfrm>
              <a:custGeom>
                <a:avLst/>
                <a:gdLst>
                  <a:gd name="connsiteX0" fmla="*/ 0 w 914400"/>
                  <a:gd name="connsiteY0" fmla="*/ 1304122 h 1371600"/>
                  <a:gd name="connsiteX1" fmla="*/ 238125 w 914400"/>
                  <a:gd name="connsiteY1" fmla="*/ 52537 h 1371600"/>
                  <a:gd name="connsiteX2" fmla="*/ 300038 w 914400"/>
                  <a:gd name="connsiteY2" fmla="*/ 150 h 1371600"/>
                  <a:gd name="connsiteX3" fmla="*/ 675323 w 914400"/>
                  <a:gd name="connsiteY3" fmla="*/ 150 h 1371600"/>
                  <a:gd name="connsiteX4" fmla="*/ 741045 w 914400"/>
                  <a:gd name="connsiteY4" fmla="*/ 58252 h 1371600"/>
                  <a:gd name="connsiteX5" fmla="*/ 921068 w 914400"/>
                  <a:gd name="connsiteY5" fmla="*/ 1374607 h 1371600"/>
                  <a:gd name="connsiteX6" fmla="*/ 0 w 914400"/>
                  <a:gd name="connsiteY6" fmla="*/ 1304122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4400" h="1371600">
                    <a:moveTo>
                      <a:pt x="0" y="1304122"/>
                    </a:moveTo>
                    <a:cubicBezTo>
                      <a:pt x="39052" y="1099335"/>
                      <a:pt x="199073" y="264945"/>
                      <a:pt x="238125" y="52537"/>
                    </a:cubicBezTo>
                    <a:cubicBezTo>
                      <a:pt x="244793" y="14437"/>
                      <a:pt x="257175" y="-1755"/>
                      <a:pt x="300038" y="150"/>
                    </a:cubicBezTo>
                    <a:cubicBezTo>
                      <a:pt x="424815" y="3960"/>
                      <a:pt x="550545" y="4912"/>
                      <a:pt x="675323" y="150"/>
                    </a:cubicBezTo>
                    <a:cubicBezTo>
                      <a:pt x="722948" y="-1755"/>
                      <a:pt x="736282" y="15390"/>
                      <a:pt x="741045" y="58252"/>
                    </a:cubicBezTo>
                    <a:cubicBezTo>
                      <a:pt x="764857" y="244942"/>
                      <a:pt x="886777" y="1122195"/>
                      <a:pt x="921068" y="1374607"/>
                    </a:cubicBezTo>
                    <a:cubicBezTo>
                      <a:pt x="922973" y="1381275"/>
                      <a:pt x="5715" y="1302217"/>
                      <a:pt x="0" y="130412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66">
                <a:extLst>
                  <a:ext uri="{FF2B5EF4-FFF2-40B4-BE49-F238E27FC236}">
                    <a16:creationId xmlns:a16="http://schemas.microsoft.com/office/drawing/2014/main" id="{00FEA973-6B83-A14A-B186-EC121495C6AA}"/>
                  </a:ext>
                </a:extLst>
              </p:cNvPr>
              <p:cNvSpPr/>
              <p:nvPr/>
            </p:nvSpPr>
            <p:spPr>
              <a:xfrm>
                <a:off x="342804" y="2386179"/>
                <a:ext cx="9464439" cy="2252496"/>
              </a:xfrm>
              <a:custGeom>
                <a:avLst/>
                <a:gdLst>
                  <a:gd name="connsiteX0" fmla="*/ 4574879 w 4752721"/>
                  <a:gd name="connsiteY0" fmla="*/ 766307 h 1131127"/>
                  <a:gd name="connsiteX1" fmla="*/ 4555422 w 4752721"/>
                  <a:gd name="connsiteY1" fmla="*/ 785764 h 1131127"/>
                  <a:gd name="connsiteX2" fmla="*/ 4555422 w 4752721"/>
                  <a:gd name="connsiteY2" fmla="*/ 807092 h 1131127"/>
                  <a:gd name="connsiteX3" fmla="*/ 4574879 w 4752721"/>
                  <a:gd name="connsiteY3" fmla="*/ 826549 h 1131127"/>
                  <a:gd name="connsiteX4" fmla="*/ 4639986 w 4752721"/>
                  <a:gd name="connsiteY4" fmla="*/ 826549 h 1131127"/>
                  <a:gd name="connsiteX5" fmla="*/ 4659443 w 4752721"/>
                  <a:gd name="connsiteY5" fmla="*/ 807092 h 1131127"/>
                  <a:gd name="connsiteX6" fmla="*/ 4659443 w 4752721"/>
                  <a:gd name="connsiteY6" fmla="*/ 785764 h 1131127"/>
                  <a:gd name="connsiteX7" fmla="*/ 4639986 w 4752721"/>
                  <a:gd name="connsiteY7" fmla="*/ 766307 h 1131127"/>
                  <a:gd name="connsiteX8" fmla="*/ 2344805 w 4752721"/>
                  <a:gd name="connsiteY8" fmla="*/ 0 h 1131127"/>
                  <a:gd name="connsiteX9" fmla="*/ 2409538 w 4752721"/>
                  <a:gd name="connsiteY9" fmla="*/ 1871 h 1131127"/>
                  <a:gd name="connsiteX10" fmla="*/ 2549478 w 4752721"/>
                  <a:gd name="connsiteY10" fmla="*/ 81944 h 1131127"/>
                  <a:gd name="connsiteX11" fmla="*/ 2593257 w 4752721"/>
                  <a:gd name="connsiteY11" fmla="*/ 199809 h 1131127"/>
                  <a:gd name="connsiteX12" fmla="*/ 2602611 w 4752721"/>
                  <a:gd name="connsiteY12" fmla="*/ 225253 h 1131127"/>
                  <a:gd name="connsiteX13" fmla="*/ 2649383 w 4752721"/>
                  <a:gd name="connsiteY13" fmla="*/ 297468 h 1131127"/>
                  <a:gd name="connsiteX14" fmla="*/ 2671833 w 4752721"/>
                  <a:gd name="connsiteY14" fmla="*/ 314680 h 1131127"/>
                  <a:gd name="connsiteX15" fmla="*/ 2879499 w 4752721"/>
                  <a:gd name="connsiteY15" fmla="*/ 336756 h 1131127"/>
                  <a:gd name="connsiteX16" fmla="*/ 2893718 w 4752721"/>
                  <a:gd name="connsiteY16" fmla="*/ 353594 h 1131127"/>
                  <a:gd name="connsiteX17" fmla="*/ 2886983 w 4752721"/>
                  <a:gd name="connsiteY17" fmla="*/ 543674 h 1131127"/>
                  <a:gd name="connsiteX18" fmla="*/ 4216421 w 4752721"/>
                  <a:gd name="connsiteY18" fmla="*/ 698208 h 1131127"/>
                  <a:gd name="connsiteX19" fmla="*/ 4508651 w 4752721"/>
                  <a:gd name="connsiteY19" fmla="*/ 731509 h 1131127"/>
                  <a:gd name="connsiteX20" fmla="*/ 4518753 w 4752721"/>
                  <a:gd name="connsiteY20" fmla="*/ 739741 h 1131127"/>
                  <a:gd name="connsiteX21" fmla="*/ 4531476 w 4752721"/>
                  <a:gd name="connsiteY21" fmla="*/ 776784 h 1131127"/>
                  <a:gd name="connsiteX22" fmla="*/ 4548313 w 4752721"/>
                  <a:gd name="connsiteY22" fmla="*/ 738619 h 1131127"/>
                  <a:gd name="connsiteX23" fmla="*/ 4669171 w 4752721"/>
                  <a:gd name="connsiteY23" fmla="*/ 738619 h 1131127"/>
                  <a:gd name="connsiteX24" fmla="*/ 4681893 w 4752721"/>
                  <a:gd name="connsiteY24" fmla="*/ 744231 h 1131127"/>
                  <a:gd name="connsiteX25" fmla="*/ 4686757 w 4752721"/>
                  <a:gd name="connsiteY25" fmla="*/ 756205 h 1131127"/>
                  <a:gd name="connsiteX26" fmla="*/ 4686009 w 4752721"/>
                  <a:gd name="connsiteY26" fmla="*/ 836652 h 1131127"/>
                  <a:gd name="connsiteX27" fmla="*/ 4726794 w 4752721"/>
                  <a:gd name="connsiteY27" fmla="*/ 842265 h 1131127"/>
                  <a:gd name="connsiteX28" fmla="*/ 4751864 w 4752721"/>
                  <a:gd name="connsiteY28" fmla="*/ 864341 h 1131127"/>
                  <a:gd name="connsiteX29" fmla="*/ 4689002 w 4752721"/>
                  <a:gd name="connsiteY29" fmla="*/ 1131127 h 1131127"/>
                  <a:gd name="connsiteX30" fmla="*/ 506116 w 4752721"/>
                  <a:gd name="connsiteY30" fmla="*/ 1117282 h 1131127"/>
                  <a:gd name="connsiteX31" fmla="*/ 478428 w 4752721"/>
                  <a:gd name="connsiteY31" fmla="*/ 966116 h 1131127"/>
                  <a:gd name="connsiteX32" fmla="*/ 290966 w 4752721"/>
                  <a:gd name="connsiteY32" fmla="*/ 526088 h 1131127"/>
                  <a:gd name="connsiteX33" fmla="*/ 56734 w 4752721"/>
                  <a:gd name="connsiteY33" fmla="*/ 243961 h 1131127"/>
                  <a:gd name="connsiteX34" fmla="*/ 2104 w 4752721"/>
                  <a:gd name="connsiteY34" fmla="*/ 182971 h 1131127"/>
                  <a:gd name="connsiteX35" fmla="*/ 12956 w 4752721"/>
                  <a:gd name="connsiteY35" fmla="*/ 159772 h 1131127"/>
                  <a:gd name="connsiteX36" fmla="*/ 1746502 w 4752721"/>
                  <a:gd name="connsiteY36" fmla="*/ 393631 h 1131127"/>
                  <a:gd name="connsiteX37" fmla="*/ 1850522 w 4752721"/>
                  <a:gd name="connsiteY37" fmla="*/ 464724 h 1131127"/>
                  <a:gd name="connsiteX38" fmla="*/ 1885694 w 4752721"/>
                  <a:gd name="connsiteY38" fmla="*/ 462479 h 1131127"/>
                  <a:gd name="connsiteX39" fmla="*/ 1979986 w 4752721"/>
                  <a:gd name="connsiteY39" fmla="*/ 353594 h 1131127"/>
                  <a:gd name="connsiteX40" fmla="*/ 2021519 w 4752721"/>
                  <a:gd name="connsiteY40" fmla="*/ 291855 h 1131127"/>
                  <a:gd name="connsiteX41" fmla="*/ 2098225 w 4752721"/>
                  <a:gd name="connsiteY41" fmla="*/ 105891 h 1131127"/>
                  <a:gd name="connsiteX42" fmla="*/ 2131901 w 4752721"/>
                  <a:gd name="connsiteY42" fmla="*/ 72590 h 1131127"/>
                  <a:gd name="connsiteX43" fmla="*/ 2313375 w 4752721"/>
                  <a:gd name="connsiteY43" fmla="*/ 69596 h 1131127"/>
                  <a:gd name="connsiteX44" fmla="*/ 2323103 w 4752721"/>
                  <a:gd name="connsiteY44" fmla="*/ 60616 h 1131127"/>
                  <a:gd name="connsiteX45" fmla="*/ 2322729 w 4752721"/>
                  <a:gd name="connsiteY45" fmla="*/ 25069 h 1131127"/>
                  <a:gd name="connsiteX46" fmla="*/ 2344805 w 4752721"/>
                  <a:gd name="connsiteY46" fmla="*/ 0 h 1131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752721" h="1131127">
                    <a:moveTo>
                      <a:pt x="4574879" y="766307"/>
                    </a:moveTo>
                    <a:cubicBezTo>
                      <a:pt x="4564028" y="766307"/>
                      <a:pt x="4555422" y="774913"/>
                      <a:pt x="4555422" y="785764"/>
                    </a:cubicBezTo>
                    <a:lnTo>
                      <a:pt x="4555422" y="807092"/>
                    </a:lnTo>
                    <a:cubicBezTo>
                      <a:pt x="4555422" y="817943"/>
                      <a:pt x="4564028" y="826549"/>
                      <a:pt x="4574879" y="826549"/>
                    </a:cubicBezTo>
                    <a:lnTo>
                      <a:pt x="4639986" y="826549"/>
                    </a:lnTo>
                    <a:cubicBezTo>
                      <a:pt x="4650462" y="826549"/>
                      <a:pt x="4659443" y="817943"/>
                      <a:pt x="4659443" y="807092"/>
                    </a:cubicBezTo>
                    <a:lnTo>
                      <a:pt x="4659443" y="785764"/>
                    </a:lnTo>
                    <a:cubicBezTo>
                      <a:pt x="4659443" y="774913"/>
                      <a:pt x="4650837" y="766307"/>
                      <a:pt x="4639986" y="766307"/>
                    </a:cubicBezTo>
                    <a:close/>
                    <a:moveTo>
                      <a:pt x="2344805" y="0"/>
                    </a:moveTo>
                    <a:cubicBezTo>
                      <a:pt x="2351166" y="0"/>
                      <a:pt x="2393073" y="0"/>
                      <a:pt x="2409538" y="1871"/>
                    </a:cubicBezTo>
                    <a:cubicBezTo>
                      <a:pt x="2464541" y="13844"/>
                      <a:pt x="2512809" y="40785"/>
                      <a:pt x="2549478" y="81944"/>
                    </a:cubicBezTo>
                    <a:cubicBezTo>
                      <a:pt x="2577916" y="113749"/>
                      <a:pt x="2592508" y="155656"/>
                      <a:pt x="2593257" y="199809"/>
                    </a:cubicBezTo>
                    <a:cubicBezTo>
                      <a:pt x="2593631" y="209537"/>
                      <a:pt x="2594753" y="216646"/>
                      <a:pt x="2602611" y="225253"/>
                    </a:cubicBezTo>
                    <a:cubicBezTo>
                      <a:pt x="2622068" y="246580"/>
                      <a:pt x="2637035" y="271276"/>
                      <a:pt x="2649383" y="297468"/>
                    </a:cubicBezTo>
                    <a:cubicBezTo>
                      <a:pt x="2654995" y="309067"/>
                      <a:pt x="2660982" y="313557"/>
                      <a:pt x="2671833" y="314680"/>
                    </a:cubicBezTo>
                    <a:cubicBezTo>
                      <a:pt x="2748538" y="322163"/>
                      <a:pt x="2802794" y="330021"/>
                      <a:pt x="2879499" y="336756"/>
                    </a:cubicBezTo>
                    <a:cubicBezTo>
                      <a:pt x="2892595" y="337879"/>
                      <a:pt x="2894092" y="342369"/>
                      <a:pt x="2893718" y="353594"/>
                    </a:cubicBezTo>
                    <a:cubicBezTo>
                      <a:pt x="2892221" y="413462"/>
                      <a:pt x="2887731" y="483807"/>
                      <a:pt x="2886983" y="543674"/>
                    </a:cubicBezTo>
                    <a:cubicBezTo>
                      <a:pt x="2886983" y="548539"/>
                      <a:pt x="4204074" y="697086"/>
                      <a:pt x="4216421" y="698208"/>
                    </a:cubicBezTo>
                    <a:cubicBezTo>
                      <a:pt x="4232511" y="701201"/>
                      <a:pt x="4463002" y="726645"/>
                      <a:pt x="4508651" y="731509"/>
                    </a:cubicBezTo>
                    <a:cubicBezTo>
                      <a:pt x="4513515" y="731884"/>
                      <a:pt x="4517257" y="735251"/>
                      <a:pt x="4518753" y="739741"/>
                    </a:cubicBezTo>
                    <a:cubicBezTo>
                      <a:pt x="4524366" y="756579"/>
                      <a:pt x="4531476" y="776784"/>
                      <a:pt x="4531476" y="776784"/>
                    </a:cubicBezTo>
                    <a:cubicBezTo>
                      <a:pt x="4532224" y="743483"/>
                      <a:pt x="4538585" y="738619"/>
                      <a:pt x="4548313" y="738619"/>
                    </a:cubicBezTo>
                    <a:lnTo>
                      <a:pt x="4669171" y="738619"/>
                    </a:lnTo>
                    <a:cubicBezTo>
                      <a:pt x="4674036" y="738619"/>
                      <a:pt x="4678526" y="740864"/>
                      <a:pt x="4681893" y="744231"/>
                    </a:cubicBezTo>
                    <a:cubicBezTo>
                      <a:pt x="4681893" y="744231"/>
                      <a:pt x="4686757" y="749096"/>
                      <a:pt x="4686757" y="756205"/>
                    </a:cubicBezTo>
                    <a:lnTo>
                      <a:pt x="4686009" y="836652"/>
                    </a:lnTo>
                    <a:cubicBezTo>
                      <a:pt x="4686383" y="837400"/>
                      <a:pt x="4716691" y="842265"/>
                      <a:pt x="4726794" y="842265"/>
                    </a:cubicBezTo>
                    <a:cubicBezTo>
                      <a:pt x="4742509" y="840768"/>
                      <a:pt x="4756354" y="841517"/>
                      <a:pt x="4751864" y="864341"/>
                    </a:cubicBezTo>
                    <a:cubicBezTo>
                      <a:pt x="4751116" y="869205"/>
                      <a:pt x="4727169" y="1131127"/>
                      <a:pt x="4689002" y="1131127"/>
                    </a:cubicBezTo>
                    <a:cubicBezTo>
                      <a:pt x="4296120" y="1131127"/>
                      <a:pt x="1472607" y="1117282"/>
                      <a:pt x="506116" y="1117282"/>
                    </a:cubicBezTo>
                    <a:cubicBezTo>
                      <a:pt x="496762" y="1070885"/>
                      <a:pt x="488156" y="1012139"/>
                      <a:pt x="478428" y="966116"/>
                    </a:cubicBezTo>
                    <a:cubicBezTo>
                      <a:pt x="444752" y="807093"/>
                      <a:pt x="391245" y="656674"/>
                      <a:pt x="290966" y="526088"/>
                    </a:cubicBezTo>
                    <a:cubicBezTo>
                      <a:pt x="285354" y="518605"/>
                      <a:pt x="128949" y="330769"/>
                      <a:pt x="56734" y="243961"/>
                    </a:cubicBezTo>
                    <a:cubicBezTo>
                      <a:pt x="39148" y="223007"/>
                      <a:pt x="22310" y="201679"/>
                      <a:pt x="2104" y="182971"/>
                    </a:cubicBezTo>
                    <a:cubicBezTo>
                      <a:pt x="-4256" y="175487"/>
                      <a:pt x="5098" y="158650"/>
                      <a:pt x="12956" y="159772"/>
                    </a:cubicBezTo>
                    <a:cubicBezTo>
                      <a:pt x="106499" y="172494"/>
                      <a:pt x="1659319" y="382031"/>
                      <a:pt x="1746502" y="393631"/>
                    </a:cubicBezTo>
                    <a:cubicBezTo>
                      <a:pt x="1762966" y="395876"/>
                      <a:pt x="1834059" y="453498"/>
                      <a:pt x="1850522" y="464724"/>
                    </a:cubicBezTo>
                    <a:cubicBezTo>
                      <a:pt x="1862870" y="473330"/>
                      <a:pt x="1874843" y="468091"/>
                      <a:pt x="1885694" y="462479"/>
                    </a:cubicBezTo>
                    <a:cubicBezTo>
                      <a:pt x="1931344" y="438906"/>
                      <a:pt x="1961652" y="400740"/>
                      <a:pt x="1979986" y="353594"/>
                    </a:cubicBezTo>
                    <a:cubicBezTo>
                      <a:pt x="1989715" y="329273"/>
                      <a:pt x="2000940" y="310190"/>
                      <a:pt x="2021519" y="291855"/>
                    </a:cubicBezTo>
                    <a:cubicBezTo>
                      <a:pt x="2075775" y="243213"/>
                      <a:pt x="2096354" y="177733"/>
                      <a:pt x="2098225" y="105891"/>
                    </a:cubicBezTo>
                    <a:cubicBezTo>
                      <a:pt x="2098973" y="73338"/>
                      <a:pt x="2098599" y="73338"/>
                      <a:pt x="2131901" y="72590"/>
                    </a:cubicBezTo>
                    <a:cubicBezTo>
                      <a:pt x="2192517" y="71467"/>
                      <a:pt x="2252759" y="70345"/>
                      <a:pt x="2313375" y="69596"/>
                    </a:cubicBezTo>
                    <a:cubicBezTo>
                      <a:pt x="2320484" y="69596"/>
                      <a:pt x="2323478" y="68100"/>
                      <a:pt x="2323103" y="60616"/>
                    </a:cubicBezTo>
                    <a:cubicBezTo>
                      <a:pt x="2322729" y="48643"/>
                      <a:pt x="2324226" y="36669"/>
                      <a:pt x="2322729" y="25069"/>
                    </a:cubicBezTo>
                    <a:cubicBezTo>
                      <a:pt x="2320484" y="7484"/>
                      <a:pt x="2327593" y="0"/>
                      <a:pt x="234480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67">
                <a:extLst>
                  <a:ext uri="{FF2B5EF4-FFF2-40B4-BE49-F238E27FC236}">
                    <a16:creationId xmlns:a16="http://schemas.microsoft.com/office/drawing/2014/main" id="{F54EC208-DA0A-4446-94DB-F6138FB8D1E7}"/>
                  </a:ext>
                </a:extLst>
              </p:cNvPr>
              <p:cNvSpPr/>
              <p:nvPr/>
            </p:nvSpPr>
            <p:spPr>
              <a:xfrm>
                <a:off x="434174" y="2766189"/>
                <a:ext cx="3956581" cy="789826"/>
              </a:xfrm>
              <a:custGeom>
                <a:avLst/>
                <a:gdLst>
                  <a:gd name="connsiteX0" fmla="*/ 4358640 w 5057775"/>
                  <a:gd name="connsiteY0" fmla="*/ 589597 h 1009650"/>
                  <a:gd name="connsiteX1" fmla="*/ 0 w 5057775"/>
                  <a:gd name="connsiteY1" fmla="*/ 0 h 1009650"/>
                  <a:gd name="connsiteX2" fmla="*/ 481965 w 5057775"/>
                  <a:gd name="connsiteY2" fmla="*/ 557213 h 1009650"/>
                  <a:gd name="connsiteX3" fmla="*/ 5060633 w 5057775"/>
                  <a:gd name="connsiteY3" fmla="*/ 1012508 h 1009650"/>
                  <a:gd name="connsiteX4" fmla="*/ 4358640 w 5057775"/>
                  <a:gd name="connsiteY4" fmla="*/ 589597 h 1009650"/>
                  <a:gd name="connsiteX5" fmla="*/ 204787 w 5057775"/>
                  <a:gd name="connsiteY5" fmla="*/ 231458 h 1009650"/>
                  <a:gd name="connsiteX6" fmla="*/ 208598 w 5057775"/>
                  <a:gd name="connsiteY6" fmla="*/ 228600 h 1009650"/>
                  <a:gd name="connsiteX7" fmla="*/ 204787 w 5057775"/>
                  <a:gd name="connsiteY7" fmla="*/ 231458 h 100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57775" h="1009650">
                    <a:moveTo>
                      <a:pt x="4358640" y="589597"/>
                    </a:moveTo>
                    <a:cubicBezTo>
                      <a:pt x="4037648" y="546735"/>
                      <a:pt x="586740" y="85725"/>
                      <a:pt x="0" y="0"/>
                    </a:cubicBezTo>
                    <a:cubicBezTo>
                      <a:pt x="63818" y="71438"/>
                      <a:pt x="317182" y="379095"/>
                      <a:pt x="481965" y="557213"/>
                    </a:cubicBezTo>
                    <a:cubicBezTo>
                      <a:pt x="1908810" y="706755"/>
                      <a:pt x="3591878" y="891540"/>
                      <a:pt x="5060633" y="1012508"/>
                    </a:cubicBezTo>
                    <a:cubicBezTo>
                      <a:pt x="4962525" y="964883"/>
                      <a:pt x="4516755" y="703897"/>
                      <a:pt x="4358640" y="589597"/>
                    </a:cubicBezTo>
                    <a:close/>
                    <a:moveTo>
                      <a:pt x="204787" y="231458"/>
                    </a:moveTo>
                    <a:cubicBezTo>
                      <a:pt x="206693" y="230505"/>
                      <a:pt x="207645" y="229552"/>
                      <a:pt x="208598" y="228600"/>
                    </a:cubicBezTo>
                    <a:cubicBezTo>
                      <a:pt x="207645" y="229552"/>
                      <a:pt x="206693" y="230505"/>
                      <a:pt x="204787" y="231458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68">
                <a:extLst>
                  <a:ext uri="{FF2B5EF4-FFF2-40B4-BE49-F238E27FC236}">
                    <a16:creationId xmlns:a16="http://schemas.microsoft.com/office/drawing/2014/main" id="{9AC601C8-F3F7-8A40-A95B-4CF5055DFC1E}"/>
                  </a:ext>
                </a:extLst>
              </p:cNvPr>
              <p:cNvSpPr/>
              <p:nvPr/>
            </p:nvSpPr>
            <p:spPr>
              <a:xfrm>
                <a:off x="894735" y="3285688"/>
                <a:ext cx="8859464" cy="1296507"/>
              </a:xfrm>
              <a:custGeom>
                <a:avLst/>
                <a:gdLst>
                  <a:gd name="connsiteX0" fmla="*/ 5639654 w 11325225"/>
                  <a:gd name="connsiteY0" fmla="*/ 1631440 h 1657350"/>
                  <a:gd name="connsiteX1" fmla="*/ 673318 w 11325225"/>
                  <a:gd name="connsiteY1" fmla="*/ 1596198 h 1657350"/>
                  <a:gd name="connsiteX2" fmla="*/ 627598 w 11325225"/>
                  <a:gd name="connsiteY2" fmla="*/ 1543810 h 1657350"/>
                  <a:gd name="connsiteX3" fmla="*/ 539968 w 11325225"/>
                  <a:gd name="connsiteY3" fmla="*/ 1132330 h 1657350"/>
                  <a:gd name="connsiteX4" fmla="*/ 278983 w 11325225"/>
                  <a:gd name="connsiteY4" fmla="*/ 437005 h 1657350"/>
                  <a:gd name="connsiteX5" fmla="*/ 38953 w 11325225"/>
                  <a:gd name="connsiteY5" fmla="*/ 88390 h 1657350"/>
                  <a:gd name="connsiteX6" fmla="*/ 2758 w 11325225"/>
                  <a:gd name="connsiteY6" fmla="*/ 16000 h 1657350"/>
                  <a:gd name="connsiteX7" fmla="*/ 81816 w 11325225"/>
                  <a:gd name="connsiteY7" fmla="*/ 5523 h 1657350"/>
                  <a:gd name="connsiteX8" fmla="*/ 5390099 w 11325225"/>
                  <a:gd name="connsiteY8" fmla="*/ 518920 h 1657350"/>
                  <a:gd name="connsiteX9" fmla="*/ 10836494 w 11325225"/>
                  <a:gd name="connsiteY9" fmla="*/ 1014220 h 1657350"/>
                  <a:gd name="connsiteX10" fmla="*/ 11326078 w 11325225"/>
                  <a:gd name="connsiteY10" fmla="*/ 1055178 h 1657350"/>
                  <a:gd name="connsiteX11" fmla="*/ 11153676 w 11325225"/>
                  <a:gd name="connsiteY11" fmla="*/ 1661920 h 1657350"/>
                  <a:gd name="connsiteX12" fmla="*/ 5639654 w 11325225"/>
                  <a:gd name="connsiteY12" fmla="*/ 1631440 h 1657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325225" h="1657350">
                    <a:moveTo>
                      <a:pt x="5639654" y="1631440"/>
                    </a:moveTo>
                    <a:cubicBezTo>
                      <a:pt x="5152926" y="1618105"/>
                      <a:pt x="830481" y="1597150"/>
                      <a:pt x="673318" y="1596198"/>
                    </a:cubicBezTo>
                    <a:cubicBezTo>
                      <a:pt x="631408" y="1596198"/>
                      <a:pt x="631408" y="1567623"/>
                      <a:pt x="627598" y="1543810"/>
                    </a:cubicBezTo>
                    <a:cubicBezTo>
                      <a:pt x="605691" y="1404745"/>
                      <a:pt x="574258" y="1268538"/>
                      <a:pt x="539968" y="1132330"/>
                    </a:cubicBezTo>
                    <a:cubicBezTo>
                      <a:pt x="479961" y="890395"/>
                      <a:pt x="399951" y="655128"/>
                      <a:pt x="278983" y="437005"/>
                    </a:cubicBezTo>
                    <a:cubicBezTo>
                      <a:pt x="217071" y="324610"/>
                      <a:pt x="116106" y="190308"/>
                      <a:pt x="38953" y="88390"/>
                    </a:cubicBezTo>
                    <a:cubicBezTo>
                      <a:pt x="22761" y="66483"/>
                      <a:pt x="-9624" y="41718"/>
                      <a:pt x="2758" y="16000"/>
                    </a:cubicBezTo>
                    <a:cubicBezTo>
                      <a:pt x="16093" y="-10670"/>
                      <a:pt x="55146" y="3618"/>
                      <a:pt x="81816" y="5523"/>
                    </a:cubicBezTo>
                    <a:cubicBezTo>
                      <a:pt x="200878" y="15048"/>
                      <a:pt x="5310088" y="511300"/>
                      <a:pt x="5390099" y="518920"/>
                    </a:cubicBezTo>
                    <a:cubicBezTo>
                      <a:pt x="5520591" y="531303"/>
                      <a:pt x="10736481" y="1004695"/>
                      <a:pt x="10836494" y="1014220"/>
                    </a:cubicBezTo>
                    <a:cubicBezTo>
                      <a:pt x="11004134" y="1036128"/>
                      <a:pt x="11326078" y="1055178"/>
                      <a:pt x="11326078" y="1055178"/>
                    </a:cubicBezTo>
                    <a:cubicBezTo>
                      <a:pt x="11326078" y="1055178"/>
                      <a:pt x="11284169" y="1661920"/>
                      <a:pt x="11153676" y="1661920"/>
                    </a:cubicBezTo>
                    <a:cubicBezTo>
                      <a:pt x="11013659" y="1661920"/>
                      <a:pt x="6147336" y="1645728"/>
                      <a:pt x="5639654" y="163144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70">
                <a:extLst>
                  <a:ext uri="{FF2B5EF4-FFF2-40B4-BE49-F238E27FC236}">
                    <a16:creationId xmlns:a16="http://schemas.microsoft.com/office/drawing/2014/main" id="{00A610BC-1192-E343-BE57-689D0061F1F4}"/>
                  </a:ext>
                </a:extLst>
              </p:cNvPr>
              <p:cNvSpPr/>
              <p:nvPr/>
            </p:nvSpPr>
            <p:spPr>
              <a:xfrm>
                <a:off x="4139649" y="2576610"/>
                <a:ext cx="5206892" cy="1448085"/>
              </a:xfrm>
              <a:custGeom>
                <a:avLst/>
                <a:gdLst>
                  <a:gd name="connsiteX0" fmla="*/ 873322 w 2614725"/>
                  <a:gd name="connsiteY0" fmla="*/ 386306 h 727179"/>
                  <a:gd name="connsiteX1" fmla="*/ 837027 w 2614725"/>
                  <a:gd name="connsiteY1" fmla="*/ 422601 h 727179"/>
                  <a:gd name="connsiteX2" fmla="*/ 873322 w 2614725"/>
                  <a:gd name="connsiteY2" fmla="*/ 458896 h 727179"/>
                  <a:gd name="connsiteX3" fmla="*/ 909617 w 2614725"/>
                  <a:gd name="connsiteY3" fmla="*/ 422601 h 727179"/>
                  <a:gd name="connsiteX4" fmla="*/ 873322 w 2614725"/>
                  <a:gd name="connsiteY4" fmla="*/ 386306 h 727179"/>
                  <a:gd name="connsiteX5" fmla="*/ 767056 w 2614725"/>
                  <a:gd name="connsiteY5" fmla="*/ 376578 h 727179"/>
                  <a:gd name="connsiteX6" fmla="*/ 730761 w 2614725"/>
                  <a:gd name="connsiteY6" fmla="*/ 412873 h 727179"/>
                  <a:gd name="connsiteX7" fmla="*/ 767056 w 2614725"/>
                  <a:gd name="connsiteY7" fmla="*/ 449168 h 727179"/>
                  <a:gd name="connsiteX8" fmla="*/ 803351 w 2614725"/>
                  <a:gd name="connsiteY8" fmla="*/ 412873 h 727179"/>
                  <a:gd name="connsiteX9" fmla="*/ 767056 w 2614725"/>
                  <a:gd name="connsiteY9" fmla="*/ 376578 h 727179"/>
                  <a:gd name="connsiteX10" fmla="*/ 660417 w 2614725"/>
                  <a:gd name="connsiteY10" fmla="*/ 366849 h 727179"/>
                  <a:gd name="connsiteX11" fmla="*/ 624122 w 2614725"/>
                  <a:gd name="connsiteY11" fmla="*/ 403144 h 727179"/>
                  <a:gd name="connsiteX12" fmla="*/ 660417 w 2614725"/>
                  <a:gd name="connsiteY12" fmla="*/ 439439 h 727179"/>
                  <a:gd name="connsiteX13" fmla="*/ 696712 w 2614725"/>
                  <a:gd name="connsiteY13" fmla="*/ 403144 h 727179"/>
                  <a:gd name="connsiteX14" fmla="*/ 660417 w 2614725"/>
                  <a:gd name="connsiteY14" fmla="*/ 366849 h 727179"/>
                  <a:gd name="connsiteX15" fmla="*/ 554151 w 2614725"/>
                  <a:gd name="connsiteY15" fmla="*/ 357121 h 727179"/>
                  <a:gd name="connsiteX16" fmla="*/ 517856 w 2614725"/>
                  <a:gd name="connsiteY16" fmla="*/ 393416 h 727179"/>
                  <a:gd name="connsiteX17" fmla="*/ 554151 w 2614725"/>
                  <a:gd name="connsiteY17" fmla="*/ 429711 h 727179"/>
                  <a:gd name="connsiteX18" fmla="*/ 590446 w 2614725"/>
                  <a:gd name="connsiteY18" fmla="*/ 393416 h 727179"/>
                  <a:gd name="connsiteX19" fmla="*/ 554151 w 2614725"/>
                  <a:gd name="connsiteY19" fmla="*/ 357121 h 727179"/>
                  <a:gd name="connsiteX20" fmla="*/ 447886 w 2614725"/>
                  <a:gd name="connsiteY20" fmla="*/ 347392 h 727179"/>
                  <a:gd name="connsiteX21" fmla="*/ 411591 w 2614725"/>
                  <a:gd name="connsiteY21" fmla="*/ 383687 h 727179"/>
                  <a:gd name="connsiteX22" fmla="*/ 447886 w 2614725"/>
                  <a:gd name="connsiteY22" fmla="*/ 419982 h 727179"/>
                  <a:gd name="connsiteX23" fmla="*/ 484181 w 2614725"/>
                  <a:gd name="connsiteY23" fmla="*/ 383687 h 727179"/>
                  <a:gd name="connsiteX24" fmla="*/ 447886 w 2614725"/>
                  <a:gd name="connsiteY24" fmla="*/ 347392 h 727179"/>
                  <a:gd name="connsiteX25" fmla="*/ 341621 w 2614725"/>
                  <a:gd name="connsiteY25" fmla="*/ 337664 h 727179"/>
                  <a:gd name="connsiteX26" fmla="*/ 305326 w 2614725"/>
                  <a:gd name="connsiteY26" fmla="*/ 373959 h 727179"/>
                  <a:gd name="connsiteX27" fmla="*/ 341621 w 2614725"/>
                  <a:gd name="connsiteY27" fmla="*/ 410254 h 727179"/>
                  <a:gd name="connsiteX28" fmla="*/ 377916 w 2614725"/>
                  <a:gd name="connsiteY28" fmla="*/ 373959 h 727179"/>
                  <a:gd name="connsiteX29" fmla="*/ 341621 w 2614725"/>
                  <a:gd name="connsiteY29" fmla="*/ 337664 h 727179"/>
                  <a:gd name="connsiteX30" fmla="*/ 385399 w 2614725"/>
                  <a:gd name="connsiteY30" fmla="*/ 165544 h 727179"/>
                  <a:gd name="connsiteX31" fmla="*/ 349104 w 2614725"/>
                  <a:gd name="connsiteY31" fmla="*/ 201839 h 727179"/>
                  <a:gd name="connsiteX32" fmla="*/ 385399 w 2614725"/>
                  <a:gd name="connsiteY32" fmla="*/ 238134 h 727179"/>
                  <a:gd name="connsiteX33" fmla="*/ 421694 w 2614725"/>
                  <a:gd name="connsiteY33" fmla="*/ 201839 h 727179"/>
                  <a:gd name="connsiteX34" fmla="*/ 385399 w 2614725"/>
                  <a:gd name="connsiteY34" fmla="*/ 165544 h 727179"/>
                  <a:gd name="connsiteX35" fmla="*/ 280631 w 2614725"/>
                  <a:gd name="connsiteY35" fmla="*/ 165544 h 727179"/>
                  <a:gd name="connsiteX36" fmla="*/ 244336 w 2614725"/>
                  <a:gd name="connsiteY36" fmla="*/ 201839 h 727179"/>
                  <a:gd name="connsiteX37" fmla="*/ 280631 w 2614725"/>
                  <a:gd name="connsiteY37" fmla="*/ 238134 h 727179"/>
                  <a:gd name="connsiteX38" fmla="*/ 316926 w 2614725"/>
                  <a:gd name="connsiteY38" fmla="*/ 201839 h 727179"/>
                  <a:gd name="connsiteX39" fmla="*/ 280631 w 2614725"/>
                  <a:gd name="connsiteY39" fmla="*/ 165544 h 727179"/>
                  <a:gd name="connsiteX40" fmla="*/ 453873 w 2614725"/>
                  <a:gd name="connsiteY40" fmla="*/ 120269 h 727179"/>
                  <a:gd name="connsiteX41" fmla="*/ 453873 w 2614725"/>
                  <a:gd name="connsiteY41" fmla="*/ 192485 h 727179"/>
                  <a:gd name="connsiteX42" fmla="*/ 512618 w 2614725"/>
                  <a:gd name="connsiteY42" fmla="*/ 192485 h 727179"/>
                  <a:gd name="connsiteX43" fmla="*/ 512618 w 2614725"/>
                  <a:gd name="connsiteY43" fmla="*/ 120269 h 727179"/>
                  <a:gd name="connsiteX44" fmla="*/ 453873 w 2614725"/>
                  <a:gd name="connsiteY44" fmla="*/ 31590 h 727179"/>
                  <a:gd name="connsiteX45" fmla="*/ 453873 w 2614725"/>
                  <a:gd name="connsiteY45" fmla="*/ 103806 h 727179"/>
                  <a:gd name="connsiteX46" fmla="*/ 512618 w 2614725"/>
                  <a:gd name="connsiteY46" fmla="*/ 103806 h 727179"/>
                  <a:gd name="connsiteX47" fmla="*/ 512618 w 2614725"/>
                  <a:gd name="connsiteY47" fmla="*/ 31590 h 727179"/>
                  <a:gd name="connsiteX48" fmla="*/ 383902 w 2614725"/>
                  <a:gd name="connsiteY48" fmla="*/ 31590 h 727179"/>
                  <a:gd name="connsiteX49" fmla="*/ 383902 w 2614725"/>
                  <a:gd name="connsiteY49" fmla="*/ 103806 h 727179"/>
                  <a:gd name="connsiteX50" fmla="*/ 442647 w 2614725"/>
                  <a:gd name="connsiteY50" fmla="*/ 103806 h 727179"/>
                  <a:gd name="connsiteX51" fmla="*/ 442647 w 2614725"/>
                  <a:gd name="connsiteY51" fmla="*/ 31590 h 727179"/>
                  <a:gd name="connsiteX52" fmla="*/ 311313 w 2614725"/>
                  <a:gd name="connsiteY52" fmla="*/ 31590 h 727179"/>
                  <a:gd name="connsiteX53" fmla="*/ 311313 w 2614725"/>
                  <a:gd name="connsiteY53" fmla="*/ 103806 h 727179"/>
                  <a:gd name="connsiteX54" fmla="*/ 370058 w 2614725"/>
                  <a:gd name="connsiteY54" fmla="*/ 103806 h 727179"/>
                  <a:gd name="connsiteX55" fmla="*/ 370058 w 2614725"/>
                  <a:gd name="connsiteY55" fmla="*/ 31590 h 727179"/>
                  <a:gd name="connsiteX56" fmla="*/ 236478 w 2614725"/>
                  <a:gd name="connsiteY56" fmla="*/ 31590 h 727179"/>
                  <a:gd name="connsiteX57" fmla="*/ 236478 w 2614725"/>
                  <a:gd name="connsiteY57" fmla="*/ 103806 h 727179"/>
                  <a:gd name="connsiteX58" fmla="*/ 295223 w 2614725"/>
                  <a:gd name="connsiteY58" fmla="*/ 103806 h 727179"/>
                  <a:gd name="connsiteX59" fmla="*/ 295223 w 2614725"/>
                  <a:gd name="connsiteY59" fmla="*/ 31590 h 727179"/>
                  <a:gd name="connsiteX60" fmla="*/ 296843 w 2614725"/>
                  <a:gd name="connsiteY60" fmla="*/ 937 h 727179"/>
                  <a:gd name="connsiteX61" fmla="*/ 607658 w 2614725"/>
                  <a:gd name="connsiteY61" fmla="*/ 56660 h 727179"/>
                  <a:gd name="connsiteX62" fmla="*/ 735999 w 2614725"/>
                  <a:gd name="connsiteY62" fmla="*/ 244495 h 727179"/>
                  <a:gd name="connsiteX63" fmla="*/ 959007 w 2614725"/>
                  <a:gd name="connsiteY63" fmla="*/ 268442 h 727179"/>
                  <a:gd name="connsiteX64" fmla="*/ 955265 w 2614725"/>
                  <a:gd name="connsiteY64" fmla="*/ 468626 h 727179"/>
                  <a:gd name="connsiteX65" fmla="*/ 2592274 w 2614725"/>
                  <a:gd name="connsiteY65" fmla="*/ 656835 h 727179"/>
                  <a:gd name="connsiteX66" fmla="*/ 2614725 w 2614725"/>
                  <a:gd name="connsiteY66" fmla="*/ 727179 h 727179"/>
                  <a:gd name="connsiteX67" fmla="*/ 199060 w 2614725"/>
                  <a:gd name="connsiteY67" fmla="*/ 498933 h 727179"/>
                  <a:gd name="connsiteX68" fmla="*/ 0 w 2614725"/>
                  <a:gd name="connsiteY68" fmla="*/ 386307 h 727179"/>
                  <a:gd name="connsiteX69" fmla="*/ 117865 w 2614725"/>
                  <a:gd name="connsiteY69" fmla="*/ 236638 h 727179"/>
                  <a:gd name="connsiteX70" fmla="*/ 221137 w 2614725"/>
                  <a:gd name="connsiteY70" fmla="*/ 5772 h 727179"/>
                  <a:gd name="connsiteX71" fmla="*/ 296843 w 2614725"/>
                  <a:gd name="connsiteY71" fmla="*/ 937 h 727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2614725" h="727179">
                    <a:moveTo>
                      <a:pt x="873322" y="386306"/>
                    </a:moveTo>
                    <a:cubicBezTo>
                      <a:pt x="853277" y="386306"/>
                      <a:pt x="837027" y="402556"/>
                      <a:pt x="837027" y="422601"/>
                    </a:cubicBezTo>
                    <a:cubicBezTo>
                      <a:pt x="837027" y="442646"/>
                      <a:pt x="853277" y="458896"/>
                      <a:pt x="873322" y="458896"/>
                    </a:cubicBezTo>
                    <a:cubicBezTo>
                      <a:pt x="893367" y="458896"/>
                      <a:pt x="909617" y="442646"/>
                      <a:pt x="909617" y="422601"/>
                    </a:cubicBezTo>
                    <a:cubicBezTo>
                      <a:pt x="909617" y="402556"/>
                      <a:pt x="893367" y="386306"/>
                      <a:pt x="873322" y="386306"/>
                    </a:cubicBezTo>
                    <a:close/>
                    <a:moveTo>
                      <a:pt x="767056" y="376578"/>
                    </a:moveTo>
                    <a:cubicBezTo>
                      <a:pt x="747010" y="376578"/>
                      <a:pt x="730761" y="392828"/>
                      <a:pt x="730761" y="412873"/>
                    </a:cubicBezTo>
                    <a:cubicBezTo>
                      <a:pt x="730761" y="432918"/>
                      <a:pt x="747010" y="449168"/>
                      <a:pt x="767056" y="449168"/>
                    </a:cubicBezTo>
                    <a:cubicBezTo>
                      <a:pt x="787101" y="449168"/>
                      <a:pt x="803351" y="432918"/>
                      <a:pt x="803351" y="412873"/>
                    </a:cubicBezTo>
                    <a:cubicBezTo>
                      <a:pt x="803351" y="392828"/>
                      <a:pt x="787101" y="376578"/>
                      <a:pt x="767056" y="376578"/>
                    </a:cubicBezTo>
                    <a:close/>
                    <a:moveTo>
                      <a:pt x="660417" y="366849"/>
                    </a:moveTo>
                    <a:cubicBezTo>
                      <a:pt x="640371" y="366849"/>
                      <a:pt x="624122" y="383099"/>
                      <a:pt x="624122" y="403144"/>
                    </a:cubicBezTo>
                    <a:cubicBezTo>
                      <a:pt x="624122" y="423189"/>
                      <a:pt x="640371" y="439439"/>
                      <a:pt x="660417" y="439439"/>
                    </a:cubicBezTo>
                    <a:cubicBezTo>
                      <a:pt x="680462" y="439439"/>
                      <a:pt x="696712" y="423189"/>
                      <a:pt x="696712" y="403144"/>
                    </a:cubicBezTo>
                    <a:cubicBezTo>
                      <a:pt x="696712" y="383099"/>
                      <a:pt x="680462" y="366849"/>
                      <a:pt x="660417" y="366849"/>
                    </a:cubicBezTo>
                    <a:close/>
                    <a:moveTo>
                      <a:pt x="554151" y="357121"/>
                    </a:moveTo>
                    <a:cubicBezTo>
                      <a:pt x="534106" y="357121"/>
                      <a:pt x="517856" y="373371"/>
                      <a:pt x="517856" y="393416"/>
                    </a:cubicBezTo>
                    <a:cubicBezTo>
                      <a:pt x="517856" y="413461"/>
                      <a:pt x="534106" y="429711"/>
                      <a:pt x="554151" y="429711"/>
                    </a:cubicBezTo>
                    <a:cubicBezTo>
                      <a:pt x="574196" y="429711"/>
                      <a:pt x="590446" y="413461"/>
                      <a:pt x="590446" y="393416"/>
                    </a:cubicBezTo>
                    <a:cubicBezTo>
                      <a:pt x="590446" y="373371"/>
                      <a:pt x="574196" y="357121"/>
                      <a:pt x="554151" y="357121"/>
                    </a:cubicBezTo>
                    <a:close/>
                    <a:moveTo>
                      <a:pt x="447886" y="347392"/>
                    </a:moveTo>
                    <a:cubicBezTo>
                      <a:pt x="427840" y="347392"/>
                      <a:pt x="411591" y="363641"/>
                      <a:pt x="411591" y="383687"/>
                    </a:cubicBezTo>
                    <a:cubicBezTo>
                      <a:pt x="411591" y="403732"/>
                      <a:pt x="427840" y="419982"/>
                      <a:pt x="447886" y="419982"/>
                    </a:cubicBezTo>
                    <a:cubicBezTo>
                      <a:pt x="467931" y="419982"/>
                      <a:pt x="484181" y="403732"/>
                      <a:pt x="484181" y="383687"/>
                    </a:cubicBezTo>
                    <a:cubicBezTo>
                      <a:pt x="484181" y="363641"/>
                      <a:pt x="467931" y="347392"/>
                      <a:pt x="447886" y="347392"/>
                    </a:cubicBezTo>
                    <a:close/>
                    <a:moveTo>
                      <a:pt x="341621" y="337664"/>
                    </a:moveTo>
                    <a:cubicBezTo>
                      <a:pt x="321575" y="337664"/>
                      <a:pt x="305326" y="353914"/>
                      <a:pt x="305326" y="373959"/>
                    </a:cubicBezTo>
                    <a:cubicBezTo>
                      <a:pt x="305326" y="394004"/>
                      <a:pt x="321575" y="410254"/>
                      <a:pt x="341621" y="410254"/>
                    </a:cubicBezTo>
                    <a:cubicBezTo>
                      <a:pt x="361666" y="410254"/>
                      <a:pt x="377916" y="394004"/>
                      <a:pt x="377916" y="373959"/>
                    </a:cubicBezTo>
                    <a:cubicBezTo>
                      <a:pt x="377916" y="353914"/>
                      <a:pt x="361666" y="337664"/>
                      <a:pt x="341621" y="337664"/>
                    </a:cubicBezTo>
                    <a:close/>
                    <a:moveTo>
                      <a:pt x="385399" y="165544"/>
                    </a:moveTo>
                    <a:cubicBezTo>
                      <a:pt x="365353" y="165544"/>
                      <a:pt x="349104" y="181794"/>
                      <a:pt x="349104" y="201839"/>
                    </a:cubicBezTo>
                    <a:cubicBezTo>
                      <a:pt x="349104" y="221884"/>
                      <a:pt x="365353" y="238134"/>
                      <a:pt x="385399" y="238134"/>
                    </a:cubicBezTo>
                    <a:cubicBezTo>
                      <a:pt x="405444" y="238134"/>
                      <a:pt x="421694" y="221884"/>
                      <a:pt x="421694" y="201839"/>
                    </a:cubicBezTo>
                    <a:cubicBezTo>
                      <a:pt x="421694" y="181794"/>
                      <a:pt x="405444" y="165544"/>
                      <a:pt x="385399" y="165544"/>
                    </a:cubicBezTo>
                    <a:close/>
                    <a:moveTo>
                      <a:pt x="280631" y="165544"/>
                    </a:moveTo>
                    <a:cubicBezTo>
                      <a:pt x="260585" y="165544"/>
                      <a:pt x="244336" y="181794"/>
                      <a:pt x="244336" y="201839"/>
                    </a:cubicBezTo>
                    <a:cubicBezTo>
                      <a:pt x="244336" y="221884"/>
                      <a:pt x="260585" y="238134"/>
                      <a:pt x="280631" y="238134"/>
                    </a:cubicBezTo>
                    <a:cubicBezTo>
                      <a:pt x="300676" y="238134"/>
                      <a:pt x="316926" y="221884"/>
                      <a:pt x="316926" y="201839"/>
                    </a:cubicBezTo>
                    <a:cubicBezTo>
                      <a:pt x="316926" y="181794"/>
                      <a:pt x="300676" y="165544"/>
                      <a:pt x="280631" y="165544"/>
                    </a:cubicBezTo>
                    <a:close/>
                    <a:moveTo>
                      <a:pt x="453873" y="120269"/>
                    </a:moveTo>
                    <a:lnTo>
                      <a:pt x="453873" y="192485"/>
                    </a:lnTo>
                    <a:lnTo>
                      <a:pt x="512618" y="192485"/>
                    </a:lnTo>
                    <a:lnTo>
                      <a:pt x="512618" y="120269"/>
                    </a:lnTo>
                    <a:close/>
                    <a:moveTo>
                      <a:pt x="453873" y="31590"/>
                    </a:moveTo>
                    <a:lnTo>
                      <a:pt x="453873" y="103806"/>
                    </a:lnTo>
                    <a:lnTo>
                      <a:pt x="512618" y="103806"/>
                    </a:lnTo>
                    <a:lnTo>
                      <a:pt x="512618" y="31590"/>
                    </a:lnTo>
                    <a:close/>
                    <a:moveTo>
                      <a:pt x="383902" y="31590"/>
                    </a:moveTo>
                    <a:lnTo>
                      <a:pt x="383902" y="103806"/>
                    </a:lnTo>
                    <a:lnTo>
                      <a:pt x="442647" y="103806"/>
                    </a:lnTo>
                    <a:lnTo>
                      <a:pt x="442647" y="31590"/>
                    </a:lnTo>
                    <a:close/>
                    <a:moveTo>
                      <a:pt x="311313" y="31590"/>
                    </a:moveTo>
                    <a:lnTo>
                      <a:pt x="311313" y="103806"/>
                    </a:lnTo>
                    <a:lnTo>
                      <a:pt x="370058" y="103806"/>
                    </a:lnTo>
                    <a:lnTo>
                      <a:pt x="370058" y="31590"/>
                    </a:lnTo>
                    <a:close/>
                    <a:moveTo>
                      <a:pt x="236478" y="31590"/>
                    </a:moveTo>
                    <a:lnTo>
                      <a:pt x="236478" y="103806"/>
                    </a:lnTo>
                    <a:lnTo>
                      <a:pt x="295223" y="103806"/>
                    </a:lnTo>
                    <a:lnTo>
                      <a:pt x="295223" y="31590"/>
                    </a:lnTo>
                    <a:close/>
                    <a:moveTo>
                      <a:pt x="296843" y="937"/>
                    </a:moveTo>
                    <a:cubicBezTo>
                      <a:pt x="397185" y="-2693"/>
                      <a:pt x="553777" y="1937"/>
                      <a:pt x="607658" y="56660"/>
                    </a:cubicBezTo>
                    <a:cubicBezTo>
                      <a:pt x="658172" y="116902"/>
                      <a:pt x="697460" y="188744"/>
                      <a:pt x="735999" y="244495"/>
                    </a:cubicBezTo>
                    <a:cubicBezTo>
                      <a:pt x="773043" y="250482"/>
                      <a:pt x="917848" y="268068"/>
                      <a:pt x="959007" y="268442"/>
                    </a:cubicBezTo>
                    <a:cubicBezTo>
                      <a:pt x="958259" y="314840"/>
                      <a:pt x="948156" y="460768"/>
                      <a:pt x="955265" y="468626"/>
                    </a:cubicBezTo>
                    <a:cubicBezTo>
                      <a:pt x="975470" y="490702"/>
                      <a:pt x="2540264" y="650100"/>
                      <a:pt x="2592274" y="656835"/>
                    </a:cubicBezTo>
                    <a:cubicBezTo>
                      <a:pt x="2600880" y="679285"/>
                      <a:pt x="2610983" y="715580"/>
                      <a:pt x="2614725" y="727179"/>
                    </a:cubicBezTo>
                    <a:cubicBezTo>
                      <a:pt x="2336339" y="704729"/>
                      <a:pt x="341246" y="510533"/>
                      <a:pt x="199060" y="498933"/>
                    </a:cubicBezTo>
                    <a:cubicBezTo>
                      <a:pt x="139193" y="462639"/>
                      <a:pt x="105517" y="447297"/>
                      <a:pt x="0" y="386307"/>
                    </a:cubicBezTo>
                    <a:cubicBezTo>
                      <a:pt x="70719" y="346645"/>
                      <a:pt x="70719" y="300247"/>
                      <a:pt x="117865" y="236638"/>
                    </a:cubicBezTo>
                    <a:cubicBezTo>
                      <a:pt x="148173" y="194730"/>
                      <a:pt x="225253" y="120644"/>
                      <a:pt x="221137" y="5772"/>
                    </a:cubicBezTo>
                    <a:cubicBezTo>
                      <a:pt x="236197" y="4276"/>
                      <a:pt x="263395" y="2148"/>
                      <a:pt x="296843" y="93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78">
                <a:extLst>
                  <a:ext uri="{FF2B5EF4-FFF2-40B4-BE49-F238E27FC236}">
                    <a16:creationId xmlns:a16="http://schemas.microsoft.com/office/drawing/2014/main" id="{ED6711F9-FA60-EB4F-9B25-5F17FC129350}"/>
                  </a:ext>
                </a:extLst>
              </p:cNvPr>
              <p:cNvSpPr/>
              <p:nvPr/>
            </p:nvSpPr>
            <p:spPr>
              <a:xfrm>
                <a:off x="9610661" y="3672252"/>
                <a:ext cx="241842" cy="391191"/>
              </a:xfrm>
              <a:custGeom>
                <a:avLst/>
                <a:gdLst>
                  <a:gd name="connsiteX0" fmla="*/ 167303 w 241842"/>
                  <a:gd name="connsiteY0" fmla="*/ 0 h 391191"/>
                  <a:gd name="connsiteX1" fmla="*/ 189656 w 241842"/>
                  <a:gd name="connsiteY1" fmla="*/ 0 h 391191"/>
                  <a:gd name="connsiteX2" fmla="*/ 189656 w 241842"/>
                  <a:gd name="connsiteY2" fmla="*/ 104973 h 391191"/>
                  <a:gd name="connsiteX3" fmla="*/ 241842 w 241842"/>
                  <a:gd name="connsiteY3" fmla="*/ 119048 h 391191"/>
                  <a:gd name="connsiteX4" fmla="*/ 234275 w 241842"/>
                  <a:gd name="connsiteY4" fmla="*/ 147105 h 391191"/>
                  <a:gd name="connsiteX5" fmla="*/ 114401 w 241842"/>
                  <a:gd name="connsiteY5" fmla="*/ 114774 h 391191"/>
                  <a:gd name="connsiteX6" fmla="*/ 114401 w 241842"/>
                  <a:gd name="connsiteY6" fmla="*/ 245179 h 391191"/>
                  <a:gd name="connsiteX7" fmla="*/ 226988 w 241842"/>
                  <a:gd name="connsiteY7" fmla="*/ 275545 h 391191"/>
                  <a:gd name="connsiteX8" fmla="*/ 219421 w 241842"/>
                  <a:gd name="connsiteY8" fmla="*/ 303601 h 391191"/>
                  <a:gd name="connsiteX9" fmla="*/ 114401 w 241842"/>
                  <a:gd name="connsiteY9" fmla="*/ 275276 h 391191"/>
                  <a:gd name="connsiteX10" fmla="*/ 114401 w 241842"/>
                  <a:gd name="connsiteY10" fmla="*/ 391191 h 391191"/>
                  <a:gd name="connsiteX11" fmla="*/ 75654 w 241842"/>
                  <a:gd name="connsiteY11" fmla="*/ 391191 h 391191"/>
                  <a:gd name="connsiteX12" fmla="*/ 75654 w 241842"/>
                  <a:gd name="connsiteY12" fmla="*/ 264826 h 391191"/>
                  <a:gd name="connsiteX13" fmla="*/ 0 w 241842"/>
                  <a:gd name="connsiteY13" fmla="*/ 244421 h 391191"/>
                  <a:gd name="connsiteX14" fmla="*/ 7567 w 241842"/>
                  <a:gd name="connsiteY14" fmla="*/ 216365 h 391191"/>
                  <a:gd name="connsiteX15" fmla="*/ 75654 w 241842"/>
                  <a:gd name="connsiteY15" fmla="*/ 234729 h 391191"/>
                  <a:gd name="connsiteX16" fmla="*/ 75654 w 241842"/>
                  <a:gd name="connsiteY16" fmla="*/ 104324 h 391191"/>
                  <a:gd name="connsiteX17" fmla="*/ 14854 w 241842"/>
                  <a:gd name="connsiteY17" fmla="*/ 87925 h 391191"/>
                  <a:gd name="connsiteX18" fmla="*/ 22423 w 241842"/>
                  <a:gd name="connsiteY18" fmla="*/ 59869 h 391191"/>
                  <a:gd name="connsiteX19" fmla="*/ 75654 w 241842"/>
                  <a:gd name="connsiteY19" fmla="*/ 74226 h 391191"/>
                  <a:gd name="connsiteX20" fmla="*/ 75654 w 241842"/>
                  <a:gd name="connsiteY20" fmla="*/ 8198 h 391191"/>
                  <a:gd name="connsiteX21" fmla="*/ 114401 w 241842"/>
                  <a:gd name="connsiteY21" fmla="*/ 8198 h 391191"/>
                  <a:gd name="connsiteX22" fmla="*/ 114401 w 241842"/>
                  <a:gd name="connsiteY22" fmla="*/ 84676 h 391191"/>
                  <a:gd name="connsiteX23" fmla="*/ 167303 w 241842"/>
                  <a:gd name="connsiteY23" fmla="*/ 98944 h 391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1842" h="391191">
                    <a:moveTo>
                      <a:pt x="167303" y="0"/>
                    </a:moveTo>
                    <a:lnTo>
                      <a:pt x="189656" y="0"/>
                    </a:lnTo>
                    <a:lnTo>
                      <a:pt x="189656" y="104973"/>
                    </a:lnTo>
                    <a:lnTo>
                      <a:pt x="241842" y="119048"/>
                    </a:lnTo>
                    <a:lnTo>
                      <a:pt x="234275" y="147105"/>
                    </a:lnTo>
                    <a:lnTo>
                      <a:pt x="114401" y="114774"/>
                    </a:lnTo>
                    <a:lnTo>
                      <a:pt x="114401" y="245179"/>
                    </a:lnTo>
                    <a:lnTo>
                      <a:pt x="226988" y="275545"/>
                    </a:lnTo>
                    <a:lnTo>
                      <a:pt x="219421" y="303601"/>
                    </a:lnTo>
                    <a:lnTo>
                      <a:pt x="114401" y="275276"/>
                    </a:lnTo>
                    <a:lnTo>
                      <a:pt x="114401" y="391191"/>
                    </a:lnTo>
                    <a:lnTo>
                      <a:pt x="75654" y="391191"/>
                    </a:lnTo>
                    <a:lnTo>
                      <a:pt x="75654" y="264826"/>
                    </a:lnTo>
                    <a:lnTo>
                      <a:pt x="0" y="244421"/>
                    </a:lnTo>
                    <a:lnTo>
                      <a:pt x="7567" y="216365"/>
                    </a:lnTo>
                    <a:lnTo>
                      <a:pt x="75654" y="234729"/>
                    </a:lnTo>
                    <a:lnTo>
                      <a:pt x="75654" y="104324"/>
                    </a:lnTo>
                    <a:lnTo>
                      <a:pt x="14854" y="87925"/>
                    </a:lnTo>
                    <a:lnTo>
                      <a:pt x="22423" y="59869"/>
                    </a:lnTo>
                    <a:lnTo>
                      <a:pt x="75654" y="74226"/>
                    </a:lnTo>
                    <a:lnTo>
                      <a:pt x="75654" y="8198"/>
                    </a:lnTo>
                    <a:lnTo>
                      <a:pt x="114401" y="8198"/>
                    </a:lnTo>
                    <a:lnTo>
                      <a:pt x="114401" y="84676"/>
                    </a:lnTo>
                    <a:lnTo>
                      <a:pt x="167303" y="98944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72">
                <a:extLst>
                  <a:ext uri="{FF2B5EF4-FFF2-40B4-BE49-F238E27FC236}">
                    <a16:creationId xmlns:a16="http://schemas.microsoft.com/office/drawing/2014/main" id="{B3614E12-0FB7-7E4B-82E4-D18613770501}"/>
                  </a:ext>
                </a:extLst>
              </p:cNvPr>
              <p:cNvSpPr/>
              <p:nvPr/>
            </p:nvSpPr>
            <p:spPr>
              <a:xfrm>
                <a:off x="4921990" y="1541415"/>
                <a:ext cx="230987" cy="1043167"/>
              </a:xfrm>
              <a:custGeom>
                <a:avLst/>
                <a:gdLst>
                  <a:gd name="connsiteX0" fmla="*/ 287700 w 295275"/>
                  <a:gd name="connsiteY0" fmla="*/ 1141789 h 1333500"/>
                  <a:gd name="connsiteX1" fmla="*/ 286748 w 295275"/>
                  <a:gd name="connsiteY1" fmla="*/ 1303714 h 1333500"/>
                  <a:gd name="connsiteX2" fmla="*/ 252458 w 295275"/>
                  <a:gd name="connsiteY2" fmla="*/ 1338956 h 1333500"/>
                  <a:gd name="connsiteX3" fmla="*/ 172448 w 295275"/>
                  <a:gd name="connsiteY3" fmla="*/ 1259899 h 1333500"/>
                  <a:gd name="connsiteX4" fmla="*/ 170543 w 295275"/>
                  <a:gd name="connsiteY4" fmla="*/ 1131311 h 1333500"/>
                  <a:gd name="connsiteX5" fmla="*/ 172448 w 295275"/>
                  <a:gd name="connsiteY5" fmla="*/ 736024 h 1333500"/>
                  <a:gd name="connsiteX6" fmla="*/ 144825 w 295275"/>
                  <a:gd name="connsiteY6" fmla="*/ 709354 h 1333500"/>
                  <a:gd name="connsiteX7" fmla="*/ 25763 w 295275"/>
                  <a:gd name="connsiteY7" fmla="*/ 705544 h 1333500"/>
                  <a:gd name="connsiteX8" fmla="*/ 45 w 295275"/>
                  <a:gd name="connsiteY8" fmla="*/ 687446 h 1333500"/>
                  <a:gd name="connsiteX9" fmla="*/ 27668 w 295275"/>
                  <a:gd name="connsiteY9" fmla="*/ 673159 h 1333500"/>
                  <a:gd name="connsiteX10" fmla="*/ 72436 w 295275"/>
                  <a:gd name="connsiteY10" fmla="*/ 661729 h 1333500"/>
                  <a:gd name="connsiteX11" fmla="*/ 70530 w 295275"/>
                  <a:gd name="connsiteY11" fmla="*/ 581719 h 1333500"/>
                  <a:gd name="connsiteX12" fmla="*/ 31478 w 295275"/>
                  <a:gd name="connsiteY12" fmla="*/ 575051 h 1333500"/>
                  <a:gd name="connsiteX13" fmla="*/ 10523 w 295275"/>
                  <a:gd name="connsiteY13" fmla="*/ 561716 h 1333500"/>
                  <a:gd name="connsiteX14" fmla="*/ 30525 w 295275"/>
                  <a:gd name="connsiteY14" fmla="*/ 549334 h 1333500"/>
                  <a:gd name="connsiteX15" fmla="*/ 140063 w 295275"/>
                  <a:gd name="connsiteY15" fmla="*/ 549334 h 1333500"/>
                  <a:gd name="connsiteX16" fmla="*/ 160066 w 295275"/>
                  <a:gd name="connsiteY16" fmla="*/ 561716 h 1333500"/>
                  <a:gd name="connsiteX17" fmla="*/ 139111 w 295275"/>
                  <a:gd name="connsiteY17" fmla="*/ 575051 h 1333500"/>
                  <a:gd name="connsiteX18" fmla="*/ 97200 w 295275"/>
                  <a:gd name="connsiteY18" fmla="*/ 584576 h 1333500"/>
                  <a:gd name="connsiteX19" fmla="*/ 101011 w 295275"/>
                  <a:gd name="connsiteY19" fmla="*/ 668396 h 1333500"/>
                  <a:gd name="connsiteX20" fmla="*/ 158161 w 295275"/>
                  <a:gd name="connsiteY20" fmla="*/ 676016 h 1333500"/>
                  <a:gd name="connsiteX21" fmla="*/ 170543 w 295275"/>
                  <a:gd name="connsiteY21" fmla="*/ 641726 h 1333500"/>
                  <a:gd name="connsiteX22" fmla="*/ 175305 w 295275"/>
                  <a:gd name="connsiteY22" fmla="*/ 229294 h 1333500"/>
                  <a:gd name="connsiteX23" fmla="*/ 188641 w 295275"/>
                  <a:gd name="connsiteY23" fmla="*/ 201671 h 1333500"/>
                  <a:gd name="connsiteX24" fmla="*/ 174353 w 295275"/>
                  <a:gd name="connsiteY24" fmla="*/ 184526 h 1333500"/>
                  <a:gd name="connsiteX25" fmla="*/ 191498 w 295275"/>
                  <a:gd name="connsiteY25" fmla="*/ 119756 h 1333500"/>
                  <a:gd name="connsiteX26" fmla="*/ 220073 w 295275"/>
                  <a:gd name="connsiteY26" fmla="*/ 5456 h 1333500"/>
                  <a:gd name="connsiteX27" fmla="*/ 244838 w 295275"/>
                  <a:gd name="connsiteY27" fmla="*/ 10219 h 1333500"/>
                  <a:gd name="connsiteX28" fmla="*/ 279128 w 295275"/>
                  <a:gd name="connsiteY28" fmla="*/ 119756 h 1333500"/>
                  <a:gd name="connsiteX29" fmla="*/ 288653 w 295275"/>
                  <a:gd name="connsiteY29" fmla="*/ 189289 h 1333500"/>
                  <a:gd name="connsiteX30" fmla="*/ 284843 w 295275"/>
                  <a:gd name="connsiteY30" fmla="*/ 213101 h 1333500"/>
                  <a:gd name="connsiteX31" fmla="*/ 287700 w 295275"/>
                  <a:gd name="connsiteY31" fmla="*/ 1141789 h 133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95275" h="1333500">
                    <a:moveTo>
                      <a:pt x="287700" y="1141789"/>
                    </a:moveTo>
                    <a:cubicBezTo>
                      <a:pt x="286748" y="1196081"/>
                      <a:pt x="285795" y="1249421"/>
                      <a:pt x="286748" y="1303714"/>
                    </a:cubicBezTo>
                    <a:cubicBezTo>
                      <a:pt x="287700" y="1330384"/>
                      <a:pt x="279128" y="1338956"/>
                      <a:pt x="252458" y="1338956"/>
                    </a:cubicBezTo>
                    <a:cubicBezTo>
                      <a:pt x="172448" y="1339909"/>
                      <a:pt x="172448" y="1340861"/>
                      <a:pt x="172448" y="1259899"/>
                    </a:cubicBezTo>
                    <a:cubicBezTo>
                      <a:pt x="172448" y="1217036"/>
                      <a:pt x="171495" y="1174174"/>
                      <a:pt x="170543" y="1131311"/>
                    </a:cubicBezTo>
                    <a:cubicBezTo>
                      <a:pt x="171495" y="999866"/>
                      <a:pt x="171495" y="868421"/>
                      <a:pt x="172448" y="736024"/>
                    </a:cubicBezTo>
                    <a:cubicBezTo>
                      <a:pt x="172448" y="715069"/>
                      <a:pt x="165780" y="709354"/>
                      <a:pt x="144825" y="709354"/>
                    </a:cubicBezTo>
                    <a:cubicBezTo>
                      <a:pt x="104820" y="709354"/>
                      <a:pt x="65768" y="707449"/>
                      <a:pt x="25763" y="705544"/>
                    </a:cubicBezTo>
                    <a:cubicBezTo>
                      <a:pt x="13380" y="704591"/>
                      <a:pt x="-907" y="707449"/>
                      <a:pt x="45" y="687446"/>
                    </a:cubicBezTo>
                    <a:cubicBezTo>
                      <a:pt x="998" y="665539"/>
                      <a:pt x="17191" y="675064"/>
                      <a:pt x="27668" y="673159"/>
                    </a:cubicBezTo>
                    <a:cubicBezTo>
                      <a:pt x="42908" y="669349"/>
                      <a:pt x="67673" y="684589"/>
                      <a:pt x="72436" y="661729"/>
                    </a:cubicBezTo>
                    <a:cubicBezTo>
                      <a:pt x="77198" y="636011"/>
                      <a:pt x="76245" y="607436"/>
                      <a:pt x="70530" y="581719"/>
                    </a:cubicBezTo>
                    <a:cubicBezTo>
                      <a:pt x="66720" y="567431"/>
                      <a:pt x="44813" y="576956"/>
                      <a:pt x="31478" y="575051"/>
                    </a:cubicBezTo>
                    <a:cubicBezTo>
                      <a:pt x="21953" y="574099"/>
                      <a:pt x="11475" y="574099"/>
                      <a:pt x="10523" y="561716"/>
                    </a:cubicBezTo>
                    <a:cubicBezTo>
                      <a:pt x="9570" y="547429"/>
                      <a:pt x="21953" y="549334"/>
                      <a:pt x="30525" y="549334"/>
                    </a:cubicBezTo>
                    <a:cubicBezTo>
                      <a:pt x="66720" y="549334"/>
                      <a:pt x="103868" y="549334"/>
                      <a:pt x="140063" y="549334"/>
                    </a:cubicBezTo>
                    <a:cubicBezTo>
                      <a:pt x="148636" y="549334"/>
                      <a:pt x="161018" y="548381"/>
                      <a:pt x="160066" y="561716"/>
                    </a:cubicBezTo>
                    <a:cubicBezTo>
                      <a:pt x="159113" y="574099"/>
                      <a:pt x="148636" y="573146"/>
                      <a:pt x="139111" y="575051"/>
                    </a:cubicBezTo>
                    <a:cubicBezTo>
                      <a:pt x="124823" y="576956"/>
                      <a:pt x="101011" y="565526"/>
                      <a:pt x="97200" y="584576"/>
                    </a:cubicBezTo>
                    <a:cubicBezTo>
                      <a:pt x="92438" y="612199"/>
                      <a:pt x="90533" y="643631"/>
                      <a:pt x="101011" y="668396"/>
                    </a:cubicBezTo>
                    <a:cubicBezTo>
                      <a:pt x="106725" y="683636"/>
                      <a:pt x="139111" y="676969"/>
                      <a:pt x="158161" y="676016"/>
                    </a:cubicBezTo>
                    <a:cubicBezTo>
                      <a:pt x="180068" y="675064"/>
                      <a:pt x="169591" y="654109"/>
                      <a:pt x="170543" y="641726"/>
                    </a:cubicBezTo>
                    <a:cubicBezTo>
                      <a:pt x="171495" y="519806"/>
                      <a:pt x="172448" y="351214"/>
                      <a:pt x="175305" y="229294"/>
                    </a:cubicBezTo>
                    <a:cubicBezTo>
                      <a:pt x="176258" y="206434"/>
                      <a:pt x="176258" y="206434"/>
                      <a:pt x="188641" y="201671"/>
                    </a:cubicBezTo>
                    <a:cubicBezTo>
                      <a:pt x="197213" y="198814"/>
                      <a:pt x="180068" y="189289"/>
                      <a:pt x="174353" y="184526"/>
                    </a:cubicBezTo>
                    <a:cubicBezTo>
                      <a:pt x="152445" y="165476"/>
                      <a:pt x="166733" y="137854"/>
                      <a:pt x="191498" y="119756"/>
                    </a:cubicBezTo>
                    <a:cubicBezTo>
                      <a:pt x="230550" y="89276"/>
                      <a:pt x="209595" y="48319"/>
                      <a:pt x="220073" y="5456"/>
                    </a:cubicBezTo>
                    <a:cubicBezTo>
                      <a:pt x="221978" y="-4069"/>
                      <a:pt x="244838" y="-259"/>
                      <a:pt x="244838" y="10219"/>
                    </a:cubicBezTo>
                    <a:cubicBezTo>
                      <a:pt x="241028" y="69274"/>
                      <a:pt x="252458" y="99754"/>
                      <a:pt x="279128" y="119756"/>
                    </a:cubicBezTo>
                    <a:cubicBezTo>
                      <a:pt x="315323" y="146426"/>
                      <a:pt x="307703" y="177859"/>
                      <a:pt x="288653" y="189289"/>
                    </a:cubicBezTo>
                    <a:cubicBezTo>
                      <a:pt x="265793" y="202624"/>
                      <a:pt x="280080" y="202624"/>
                      <a:pt x="284843" y="213101"/>
                    </a:cubicBezTo>
                    <a:cubicBezTo>
                      <a:pt x="289605" y="225484"/>
                      <a:pt x="286748" y="844609"/>
                      <a:pt x="287700" y="1141789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2013FAEC-297E-1D42-8DB9-C38F717D4257}"/>
                  </a:ext>
                </a:extLst>
              </p:cNvPr>
              <p:cNvGrpSpPr/>
              <p:nvPr/>
            </p:nvGrpSpPr>
            <p:grpSpPr>
              <a:xfrm>
                <a:off x="6288139" y="3256228"/>
                <a:ext cx="2633320" cy="537229"/>
                <a:chOff x="6288139" y="3256228"/>
                <a:chExt cx="2633320" cy="537229"/>
              </a:xfrm>
            </p:grpSpPr>
            <p:sp>
              <p:nvSpPr>
                <p:cNvPr id="55" name="Freeform: Shape 73">
                  <a:extLst>
                    <a:ext uri="{FF2B5EF4-FFF2-40B4-BE49-F238E27FC236}">
                      <a16:creationId xmlns:a16="http://schemas.microsoft.com/office/drawing/2014/main" id="{11DE65CB-3FF0-6847-A7B3-E30896C7292F}"/>
                    </a:ext>
                  </a:extLst>
                </p:cNvPr>
                <p:cNvSpPr/>
                <p:nvPr/>
              </p:nvSpPr>
              <p:spPr>
                <a:xfrm>
                  <a:off x="6288139" y="3256228"/>
                  <a:ext cx="529034" cy="298047"/>
                </a:xfrm>
                <a:custGeom>
                  <a:avLst/>
                  <a:gdLst>
                    <a:gd name="connsiteX0" fmla="*/ 35765 w 676275"/>
                    <a:gd name="connsiteY0" fmla="*/ 0 h 381000"/>
                    <a:gd name="connsiteX1" fmla="*/ 682159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5" y="0"/>
                      </a:moveTo>
                      <a:lnTo>
                        <a:pt x="682159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74">
                  <a:extLst>
                    <a:ext uri="{FF2B5EF4-FFF2-40B4-BE49-F238E27FC236}">
                      <a16:creationId xmlns:a16="http://schemas.microsoft.com/office/drawing/2014/main" id="{80BDDC4F-2723-284C-B732-FBFA6C19B0D7}"/>
                    </a:ext>
                  </a:extLst>
                </p:cNvPr>
                <p:cNvSpPr/>
                <p:nvPr/>
              </p:nvSpPr>
              <p:spPr>
                <a:xfrm>
                  <a:off x="7340325" y="3375450"/>
                  <a:ext cx="529034" cy="298047"/>
                </a:xfrm>
                <a:custGeom>
                  <a:avLst/>
                  <a:gdLst>
                    <a:gd name="connsiteX0" fmla="*/ 35765 w 676275"/>
                    <a:gd name="connsiteY0" fmla="*/ 0 h 381000"/>
                    <a:gd name="connsiteX1" fmla="*/ 682159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5" y="0"/>
                      </a:moveTo>
                      <a:lnTo>
                        <a:pt x="682159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75">
                  <a:extLst>
                    <a:ext uri="{FF2B5EF4-FFF2-40B4-BE49-F238E27FC236}">
                      <a16:creationId xmlns:a16="http://schemas.microsoft.com/office/drawing/2014/main" id="{B0C1C080-4514-7F4C-8914-1352AEC6A1D3}"/>
                    </a:ext>
                  </a:extLst>
                </p:cNvPr>
                <p:cNvSpPr/>
                <p:nvPr/>
              </p:nvSpPr>
              <p:spPr>
                <a:xfrm>
                  <a:off x="7866332" y="3435796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5 w 676275"/>
                    <a:gd name="connsiteY2" fmla="*/ 387784 h 381000"/>
                    <a:gd name="connsiteX3" fmla="*/ 1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5" y="387784"/>
                      </a:lnTo>
                      <a:lnTo>
                        <a:pt x="1" y="31420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76">
                  <a:extLst>
                    <a:ext uri="{FF2B5EF4-FFF2-40B4-BE49-F238E27FC236}">
                      <a16:creationId xmlns:a16="http://schemas.microsoft.com/office/drawing/2014/main" id="{A368CFA7-9E7A-1E4D-BDD8-67EBC6DD2BD6}"/>
                    </a:ext>
                  </a:extLst>
                </p:cNvPr>
                <p:cNvSpPr/>
                <p:nvPr/>
              </p:nvSpPr>
              <p:spPr>
                <a:xfrm>
                  <a:off x="8392425" y="3495410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77">
                  <a:extLst>
                    <a:ext uri="{FF2B5EF4-FFF2-40B4-BE49-F238E27FC236}">
                      <a16:creationId xmlns:a16="http://schemas.microsoft.com/office/drawing/2014/main" id="{03F69461-47AA-AD4A-9E38-9DEADD68F4DC}"/>
                    </a:ext>
                  </a:extLst>
                </p:cNvPr>
                <p:cNvSpPr/>
                <p:nvPr/>
              </p:nvSpPr>
              <p:spPr>
                <a:xfrm>
                  <a:off x="6814232" y="3315836"/>
                  <a:ext cx="529034" cy="298047"/>
                </a:xfrm>
                <a:custGeom>
                  <a:avLst/>
                  <a:gdLst>
                    <a:gd name="connsiteX0" fmla="*/ 35766 w 676275"/>
                    <a:gd name="connsiteY0" fmla="*/ 0 h 381000"/>
                    <a:gd name="connsiteX1" fmla="*/ 682160 w 676275"/>
                    <a:gd name="connsiteY1" fmla="*/ 73578 h 381000"/>
                    <a:gd name="connsiteX2" fmla="*/ 646394 w 676275"/>
                    <a:gd name="connsiteY2" fmla="*/ 387784 h 381000"/>
                    <a:gd name="connsiteX3" fmla="*/ 0 w 676275"/>
                    <a:gd name="connsiteY3" fmla="*/ 314206 h 381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275" h="381000">
                      <a:moveTo>
                        <a:pt x="35766" y="0"/>
                      </a:moveTo>
                      <a:lnTo>
                        <a:pt x="682160" y="73578"/>
                      </a:lnTo>
                      <a:lnTo>
                        <a:pt x="646394" y="387784"/>
                      </a:lnTo>
                      <a:lnTo>
                        <a:pt x="0" y="31420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38" name="Freeform: Shape 33">
              <a:extLst>
                <a:ext uri="{FF2B5EF4-FFF2-40B4-BE49-F238E27FC236}">
                  <a16:creationId xmlns:a16="http://schemas.microsoft.com/office/drawing/2014/main" id="{E00EE85A-DB30-B740-9173-38C2AAF4B75C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6BCAC04-3C8C-2646-BD0C-5051C13BA22C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40" name="Freeform: Shape 35">
                <a:extLst>
                  <a:ext uri="{FF2B5EF4-FFF2-40B4-BE49-F238E27FC236}">
                    <a16:creationId xmlns:a16="http://schemas.microsoft.com/office/drawing/2014/main" id="{81178303-36AD-3649-8C31-DCBAF8EA77E0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: Shape 36">
                <a:extLst>
                  <a:ext uri="{FF2B5EF4-FFF2-40B4-BE49-F238E27FC236}">
                    <a16:creationId xmlns:a16="http://schemas.microsoft.com/office/drawing/2014/main" id="{F7A18AEB-402A-3449-9DE1-FB06E9D3EC28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611B861-2F0F-554D-AF9D-B5A9CF38F69D}"/>
              </a:ext>
            </a:extLst>
          </p:cNvPr>
          <p:cNvSpPr txBox="1"/>
          <p:nvPr/>
        </p:nvSpPr>
        <p:spPr>
          <a:xfrm>
            <a:off x="1428745" y="703176"/>
            <a:ext cx="6225114" cy="4924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600" b="1" dirty="0">
                <a:latin typeface="Helvetica" pitchFamily="2" charset="0"/>
                <a:cs typeface="Arial" pitchFamily="34" charset="0"/>
              </a:rPr>
              <a:t>1.3 Reliability on   Supply Chain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0F6B03C0-BFD1-ED43-AE16-B257946A7F09}"/>
              </a:ext>
            </a:extLst>
          </p:cNvPr>
          <p:cNvSpPr txBox="1">
            <a:spLocks/>
          </p:cNvSpPr>
          <p:nvPr/>
        </p:nvSpPr>
        <p:spPr>
          <a:xfrm>
            <a:off x="1992507" y="5620711"/>
            <a:ext cx="2683412" cy="65074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b="1" dirty="0">
                <a:latin typeface="Helvetica" pitchFamily="2" charset="0"/>
              </a:rPr>
              <a:t>Outsourcing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45F1D4-C3C7-5242-B865-C0B2B2F14E8C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24447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D10A0F-144C-3A49-AFB1-08E7EA6144F0}"/>
              </a:ext>
            </a:extLst>
          </p:cNvPr>
          <p:cNvSpPr/>
          <p:nvPr/>
        </p:nvSpPr>
        <p:spPr>
          <a:xfrm>
            <a:off x="2555631" y="1988203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elvetica" pitchFamily="2" charset="0"/>
                <a:ea typeface="+mj-ea"/>
                <a:cs typeface="+mj-cs"/>
              </a:rPr>
              <a:t>2. </a:t>
            </a:r>
            <a:r>
              <a:rPr lang="en-US" altLang="ko-KR" sz="5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Helvetica" pitchFamily="2" charset="0"/>
                <a:ea typeface="+mj-ea"/>
                <a:cs typeface="+mj-cs"/>
              </a:rPr>
              <a:t>Manufacturing: Fab Expansion vs Building new Fab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5400" b="1" dirty="0">
              <a:solidFill>
                <a:schemeClr val="bg1">
                  <a:lumMod val="95000"/>
                  <a:lumOff val="5000"/>
                </a:schemeClr>
              </a:solidFill>
              <a:latin typeface="Helvetica" pitchFamily="2" charset="0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A4DEDE-060F-0642-BB2F-05B0C93548B2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500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776DD4E-066A-4FB1-BC04-45F499B979E8}"/>
              </a:ext>
            </a:extLst>
          </p:cNvPr>
          <p:cNvSpPr/>
          <p:nvPr/>
        </p:nvSpPr>
        <p:spPr>
          <a:xfrm>
            <a:off x="0" y="0"/>
            <a:ext cx="12668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506185" y="3181005"/>
            <a:ext cx="48292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OVERVIEW</a:t>
            </a:r>
            <a:endParaRPr lang="ko-KR" altLang="en-US" sz="4400" b="1" dirty="0">
              <a:solidFill>
                <a:schemeClr val="bg1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6029527" y="460913"/>
            <a:ext cx="5570037" cy="30890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rPr>
              <a:t>Outsourcing </a:t>
            </a:r>
            <a:r>
              <a:rPr lang="en-US" altLang="ko-KR" sz="1400" b="1" dirty="0" err="1">
                <a:solidFill>
                  <a:prstClr val="white"/>
                </a:solidFill>
                <a:latin typeface="Helvetica" pitchFamily="2" charset="0"/>
                <a:cs typeface="Arial" pitchFamily="34" charset="0"/>
              </a:rPr>
              <a:t>v.s</a:t>
            </a:r>
            <a:r>
              <a:rPr lang="en-US" altLang="ko-KR" sz="1400" b="1" dirty="0">
                <a:solidFill>
                  <a:prstClr val="white"/>
                </a:solidFill>
                <a:latin typeface="Helvetica" pitchFamily="2" charset="0"/>
                <a:cs typeface="Arial" pitchFamily="34" charset="0"/>
              </a:rPr>
              <a:t> In-house Manufacturing</a:t>
            </a:r>
            <a:endParaRPr lang="ko-KR" altLang="en-US" sz="1400" b="1" dirty="0">
              <a:solidFill>
                <a:prstClr val="white"/>
              </a:solidFill>
              <a:latin typeface="Helvetica" pitchFamily="2" charset="0"/>
              <a:cs typeface="Arial" pitchFamily="34" charset="0"/>
            </a:endParaRPr>
          </a:p>
          <a:p>
            <a:pPr marL="0" indent="0">
              <a:buNone/>
            </a:pPr>
            <a:endParaRPr lang="en-US" altLang="ko-KR" sz="1400" b="1" dirty="0">
              <a:solidFill>
                <a:schemeClr val="bg1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61" name="Text Placeholder 15">
            <a:extLst>
              <a:ext uri="{FF2B5EF4-FFF2-40B4-BE49-F238E27FC236}">
                <a16:creationId xmlns:a16="http://schemas.microsoft.com/office/drawing/2014/main" id="{549D0D55-170F-4A6A-B81C-A60AF8B25AAA}"/>
              </a:ext>
            </a:extLst>
          </p:cNvPr>
          <p:cNvSpPr txBox="1">
            <a:spLocks/>
          </p:cNvSpPr>
          <p:nvPr/>
        </p:nvSpPr>
        <p:spPr>
          <a:xfrm>
            <a:off x="6122670" y="2405066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Get a modern PowerPoint</a:t>
            </a: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4CC8FFC1-F641-49B1-948F-ED207961F305}"/>
              </a:ext>
            </a:extLst>
          </p:cNvPr>
          <p:cNvSpPr txBox="1">
            <a:spLocks/>
          </p:cNvSpPr>
          <p:nvPr/>
        </p:nvSpPr>
        <p:spPr>
          <a:xfrm>
            <a:off x="6120372" y="5027447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400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Get a modern PowerPoint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365F08-8629-ED4C-BFA6-6AE5F82BE38C}"/>
              </a:ext>
            </a:extLst>
          </p:cNvPr>
          <p:cNvSpPr txBox="1"/>
          <p:nvPr/>
        </p:nvSpPr>
        <p:spPr>
          <a:xfrm>
            <a:off x="2412489" y="42219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680C3"/>
                </a:solidFill>
                <a:effectLst/>
                <a:uLnTx/>
                <a:uFillTx/>
                <a:latin typeface="Helvetica" pitchFamily="2" charset="0"/>
                <a:ea typeface="Arial Unicode MS"/>
                <a:cs typeface="Arial" pitchFamily="34" charset="0"/>
              </a:rPr>
              <a:t>01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680C3"/>
              </a:solidFill>
              <a:effectLst/>
              <a:uLnTx/>
              <a:uFillTx/>
              <a:latin typeface="Helvetica" pitchFamily="2" charset="0"/>
              <a:ea typeface="Arial Unicode MS"/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7B5D3A-041F-C846-B822-09FD77CE2C6A}"/>
              </a:ext>
            </a:extLst>
          </p:cNvPr>
          <p:cNvGrpSpPr/>
          <p:nvPr/>
        </p:nvGrpSpPr>
        <p:grpSpPr>
          <a:xfrm>
            <a:off x="5002886" y="5252317"/>
            <a:ext cx="3186328" cy="1224284"/>
            <a:chOff x="1694073" y="4834089"/>
            <a:chExt cx="3186328" cy="12242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1437A0-DEE8-2446-AAFB-4014DA49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533" y="4834089"/>
              <a:ext cx="1863042" cy="1224284"/>
            </a:xfrm>
            <a:prstGeom prst="rect">
              <a:avLst/>
            </a:prstGeom>
          </p:spPr>
        </p:pic>
        <p:sp>
          <p:nvSpPr>
            <p:cNvPr id="123" name="Rounded Rectangle 4">
              <a:extLst>
                <a:ext uri="{FF2B5EF4-FFF2-40B4-BE49-F238E27FC236}">
                  <a16:creationId xmlns:a16="http://schemas.microsoft.com/office/drawing/2014/main" id="{E9C347EA-1228-8549-B9F4-C05AEED645F1}"/>
                </a:ext>
              </a:extLst>
            </p:cNvPr>
            <p:cNvSpPr/>
            <p:nvPr/>
          </p:nvSpPr>
          <p:spPr>
            <a:xfrm>
              <a:off x="1694073" y="4854207"/>
              <a:ext cx="3186328" cy="1204166"/>
            </a:xfrm>
            <a:prstGeom prst="roundRect">
              <a:avLst>
                <a:gd name="adj" fmla="val 7734"/>
              </a:avLst>
            </a:prstGeom>
            <a:noFill/>
            <a:ln w="25400">
              <a:solidFill>
                <a:schemeClr val="accent3">
                  <a:lumMod val="50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D1577D05-AD8A-B146-9E4F-960D1F847E77}"/>
              </a:ext>
            </a:extLst>
          </p:cNvPr>
          <p:cNvSpPr txBox="1"/>
          <p:nvPr/>
        </p:nvSpPr>
        <p:spPr>
          <a:xfrm>
            <a:off x="2369101" y="2405066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7A398"/>
                </a:solidFill>
                <a:effectLst/>
                <a:uLnTx/>
                <a:uFillTx/>
                <a:latin typeface="Helvetica" pitchFamily="2" charset="0"/>
                <a:ea typeface="Arial Unicode MS"/>
                <a:cs typeface="Arial" pitchFamily="34" charset="0"/>
              </a:rPr>
              <a:t>02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7A398"/>
              </a:solidFill>
              <a:effectLst/>
              <a:uLnTx/>
              <a:uFillTx/>
              <a:latin typeface="Helvetica" pitchFamily="2" charset="0"/>
              <a:ea typeface="Arial Unicode MS"/>
              <a:cs typeface="Arial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2BD5651-D439-EE45-9B21-E77AD12C4D15}"/>
              </a:ext>
            </a:extLst>
          </p:cNvPr>
          <p:cNvSpPr txBox="1"/>
          <p:nvPr/>
        </p:nvSpPr>
        <p:spPr>
          <a:xfrm>
            <a:off x="2369101" y="4500447"/>
            <a:ext cx="958096" cy="646331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90C221"/>
                </a:solidFill>
                <a:effectLst/>
                <a:uLnTx/>
                <a:uFillTx/>
                <a:latin typeface="Helvetica" pitchFamily="2" charset="0"/>
                <a:ea typeface="Arial Unicode MS"/>
                <a:cs typeface="Arial" pitchFamily="34" charset="0"/>
              </a:rPr>
              <a:t>03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90C221"/>
              </a:solidFill>
              <a:effectLst/>
              <a:uLnTx/>
              <a:uFillTx/>
              <a:latin typeface="Helvetica" pitchFamily="2" charset="0"/>
              <a:ea typeface="Arial Unicode MS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A7B72B2-5FB5-D742-8C92-373BE7BE8289}"/>
              </a:ext>
            </a:extLst>
          </p:cNvPr>
          <p:cNvSpPr txBox="1"/>
          <p:nvPr/>
        </p:nvSpPr>
        <p:spPr>
          <a:xfrm>
            <a:off x="3533850" y="496508"/>
            <a:ext cx="6808041" cy="4977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lIns="27432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700" b="1" dirty="0">
                <a:solidFill>
                  <a:prstClr val="white"/>
                </a:solidFill>
                <a:latin typeface="Helvetica" pitchFamily="2" charset="0"/>
                <a:ea typeface="Arial Unicode MS"/>
                <a:cs typeface="Arial" pitchFamily="34" charset="0"/>
              </a:rPr>
              <a:t>Outsourcing vs In-house Manufacturing</a:t>
            </a:r>
            <a:endParaRPr kumimoji="0" lang="ko-KR" altLang="en-US" sz="1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BD5DB6-48EE-FE4F-8037-5348B1529B50}"/>
              </a:ext>
            </a:extLst>
          </p:cNvPr>
          <p:cNvGrpSpPr/>
          <p:nvPr/>
        </p:nvGrpSpPr>
        <p:grpSpPr>
          <a:xfrm>
            <a:off x="5002886" y="1110514"/>
            <a:ext cx="3186328" cy="1223283"/>
            <a:chOff x="1709377" y="485171"/>
            <a:chExt cx="3186328" cy="1223283"/>
          </a:xfrm>
        </p:grpSpPr>
        <p:pic>
          <p:nvPicPr>
            <p:cNvPr id="37" name="Picture 2" descr="Outsourcing vector icon symbol. Creative sign from passive income icons  collection. Filled flat Outsourcing icon for computer and mobile Stock  Vector Image &amp;amp; Art - Alamy">
              <a:extLst>
                <a:ext uri="{FF2B5EF4-FFF2-40B4-BE49-F238E27FC236}">
                  <a16:creationId xmlns:a16="http://schemas.microsoft.com/office/drawing/2014/main" id="{89885CFD-026D-CF46-95D1-8636E84695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49" t="16677" r="25157" b="37522"/>
            <a:stretch/>
          </p:blipFill>
          <p:spPr bwMode="auto">
            <a:xfrm>
              <a:off x="1763267" y="485171"/>
              <a:ext cx="1135546" cy="113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Chemical Distribution &amp;amp; Process Manufacturing ERP Software Manufacturing &amp;amp;  Operations Planning | Datacor">
              <a:extLst>
                <a:ext uri="{FF2B5EF4-FFF2-40B4-BE49-F238E27FC236}">
                  <a16:creationId xmlns:a16="http://schemas.microsoft.com/office/drawing/2014/main" id="{EB84CDF8-DA3F-7441-A183-4497164A4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976" y="578661"/>
              <a:ext cx="1071552" cy="1065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Rounded Rectangle 4">
              <a:extLst>
                <a:ext uri="{FF2B5EF4-FFF2-40B4-BE49-F238E27FC236}">
                  <a16:creationId xmlns:a16="http://schemas.microsoft.com/office/drawing/2014/main" id="{DC7A852D-916F-7741-BB43-DE68D8DE0CAE}"/>
                </a:ext>
              </a:extLst>
            </p:cNvPr>
            <p:cNvSpPr/>
            <p:nvPr/>
          </p:nvSpPr>
          <p:spPr>
            <a:xfrm>
              <a:off x="1709377" y="504288"/>
              <a:ext cx="3186328" cy="1204166"/>
            </a:xfrm>
            <a:prstGeom prst="roundRect">
              <a:avLst>
                <a:gd name="adj" fmla="val 7734"/>
              </a:avLst>
            </a:prstGeom>
            <a:noFill/>
            <a:ln w="25400">
              <a:solidFill>
                <a:schemeClr val="accent3">
                  <a:lumMod val="50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0FEFBB6F-5DD8-4644-AB47-651195587B5C}"/>
                </a:ext>
              </a:extLst>
            </p:cNvPr>
            <p:cNvSpPr txBox="1"/>
            <p:nvPr/>
          </p:nvSpPr>
          <p:spPr>
            <a:xfrm>
              <a:off x="2964898" y="892798"/>
              <a:ext cx="539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Helvetica" pitchFamily="2" charset="0"/>
                </a:rPr>
                <a:t>vs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1A0B15-23A4-A34F-BD61-2D2325280DD0}"/>
              </a:ext>
            </a:extLst>
          </p:cNvPr>
          <p:cNvGrpSpPr/>
          <p:nvPr/>
        </p:nvGrpSpPr>
        <p:grpSpPr>
          <a:xfrm>
            <a:off x="5002886" y="3199532"/>
            <a:ext cx="3186328" cy="1204166"/>
            <a:chOff x="1714949" y="2659441"/>
            <a:chExt cx="3186328" cy="120416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FACBD14-D972-ED4C-AD6B-B8061FB5BF24}"/>
                </a:ext>
              </a:extLst>
            </p:cNvPr>
            <p:cNvGrpSpPr/>
            <p:nvPr/>
          </p:nvGrpSpPr>
          <p:grpSpPr>
            <a:xfrm>
              <a:off x="1840783" y="2790864"/>
              <a:ext cx="1161004" cy="898586"/>
              <a:chOff x="9838117" y="3034601"/>
              <a:chExt cx="2324346" cy="1600321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AB05533F-78C4-C345-8C7D-2F0CB3C7BB5C}"/>
                  </a:ext>
                </a:extLst>
              </p:cNvPr>
              <p:cNvGrpSpPr/>
              <p:nvPr/>
            </p:nvGrpSpPr>
            <p:grpSpPr>
              <a:xfrm>
                <a:off x="9838117" y="3034601"/>
                <a:ext cx="2324346" cy="1600321"/>
                <a:chOff x="9839517" y="2895698"/>
                <a:chExt cx="4551811" cy="31339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24D3C3B4-9232-5D4E-BFC3-6A2E16399767}"/>
                    </a:ext>
                  </a:extLst>
                </p:cNvPr>
                <p:cNvGrpSpPr/>
                <p:nvPr/>
              </p:nvGrpSpPr>
              <p:grpSpPr>
                <a:xfrm>
                  <a:off x="10095620" y="2895698"/>
                  <a:ext cx="3288407" cy="2443852"/>
                  <a:chOff x="10095620" y="2895698"/>
                  <a:chExt cx="3288407" cy="2443852"/>
                </a:xfrm>
              </p:grpSpPr>
              <p:sp>
                <p:nvSpPr>
                  <p:cNvPr id="89" name="Trapezoid 272">
                    <a:extLst>
                      <a:ext uri="{FF2B5EF4-FFF2-40B4-BE49-F238E27FC236}">
                        <a16:creationId xmlns:a16="http://schemas.microsoft.com/office/drawing/2014/main" id="{B8833CC7-4B3A-EF44-B664-C1A19F2DE70A}"/>
                      </a:ext>
                    </a:extLst>
                  </p:cNvPr>
                  <p:cNvSpPr/>
                  <p:nvPr/>
                </p:nvSpPr>
                <p:spPr>
                  <a:xfrm rot="6820098">
                    <a:off x="12103251" y="2553136"/>
                    <a:ext cx="433277" cy="1473747"/>
                  </a:xfrm>
                  <a:prstGeom prst="trapezoid">
                    <a:avLst>
                      <a:gd name="adj" fmla="val 11476"/>
                    </a:avLst>
                  </a:prstGeom>
                  <a:solidFill>
                    <a:schemeClr val="accent4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>
                      <a:solidFill>
                        <a:schemeClr val="tx1"/>
                      </a:solidFill>
                      <a:latin typeface="Helvetica" pitchFamily="2" charset="0"/>
                    </a:endParaRPr>
                  </a:p>
                </p:txBody>
              </p:sp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3C9B46BA-0383-5C46-897C-98C1EEAEE903}"/>
                      </a:ext>
                    </a:extLst>
                  </p:cNvPr>
                  <p:cNvGrpSpPr/>
                  <p:nvPr/>
                </p:nvGrpSpPr>
                <p:grpSpPr>
                  <a:xfrm>
                    <a:off x="10541428" y="2895698"/>
                    <a:ext cx="1434926" cy="560920"/>
                    <a:chOff x="10541428" y="2895698"/>
                    <a:chExt cx="1434926" cy="560920"/>
                  </a:xfrm>
                </p:grpSpPr>
                <p:sp>
                  <p:nvSpPr>
                    <p:cNvPr id="102" name="Rectangle: Rounded Corners 285">
                      <a:extLst>
                        <a:ext uri="{FF2B5EF4-FFF2-40B4-BE49-F238E27FC236}">
                          <a16:creationId xmlns:a16="http://schemas.microsoft.com/office/drawing/2014/main" id="{E21F24F7-139D-E748-ACD5-5180FD148800}"/>
                        </a:ext>
                      </a:extLst>
                    </p:cNvPr>
                    <p:cNvSpPr/>
                    <p:nvPr/>
                  </p:nvSpPr>
                  <p:spPr>
                    <a:xfrm rot="19800000">
                      <a:off x="10541428" y="2992155"/>
                      <a:ext cx="1434926" cy="4644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03" name="Freeform: Shape 286">
                      <a:extLst>
                        <a:ext uri="{FF2B5EF4-FFF2-40B4-BE49-F238E27FC236}">
                          <a16:creationId xmlns:a16="http://schemas.microsoft.com/office/drawing/2014/main" id="{1520B6E1-63EA-5840-ACAA-831A61DA77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62170" y="2895698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:a16="http://schemas.microsoft.com/office/drawing/2014/main" id="{E892844C-021E-544E-8B08-73AD5C75A5A5}"/>
                      </a:ext>
                    </a:extLst>
                  </p:cNvPr>
                  <p:cNvGrpSpPr/>
                  <p:nvPr/>
                </p:nvGrpSpPr>
                <p:grpSpPr>
                  <a:xfrm>
                    <a:off x="10226072" y="3384119"/>
                    <a:ext cx="1153558" cy="1269798"/>
                    <a:chOff x="10226072" y="3384119"/>
                    <a:chExt cx="1153558" cy="1269798"/>
                  </a:xfrm>
                </p:grpSpPr>
                <p:sp>
                  <p:nvSpPr>
                    <p:cNvPr id="100" name="Freeform: Shape 283">
                      <a:extLst>
                        <a:ext uri="{FF2B5EF4-FFF2-40B4-BE49-F238E27FC236}">
                          <a16:creationId xmlns:a16="http://schemas.microsoft.com/office/drawing/2014/main" id="{70549D6F-65AF-1D43-874A-9DCA1EA5454C}"/>
                        </a:ext>
                      </a:extLst>
                    </p:cNvPr>
                    <p:cNvSpPr/>
                    <p:nvPr/>
                  </p:nvSpPr>
                  <p:spPr>
                    <a:xfrm rot="19176301">
                      <a:off x="10226072" y="3384119"/>
                      <a:ext cx="1153558" cy="1269798"/>
                    </a:xfrm>
                    <a:custGeom>
                      <a:avLst/>
                      <a:gdLst>
                        <a:gd name="connsiteX0" fmla="*/ 1069399 w 1153558"/>
                        <a:gd name="connsiteY0" fmla="*/ 54157 h 1269798"/>
                        <a:gd name="connsiteX1" fmla="*/ 1098647 w 1153558"/>
                        <a:gd name="connsiteY1" fmla="*/ 383203 h 1269798"/>
                        <a:gd name="connsiteX2" fmla="*/ 358294 w 1153558"/>
                        <a:gd name="connsiteY2" fmla="*/ 1269798 h 1269798"/>
                        <a:gd name="connsiteX3" fmla="*/ 0 w 1153558"/>
                        <a:gd name="connsiteY3" fmla="*/ 970001 h 1269798"/>
                        <a:gd name="connsiteX4" fmla="*/ 740353 w 1153558"/>
                        <a:gd name="connsiteY4" fmla="*/ 83405 h 1269798"/>
                        <a:gd name="connsiteX5" fmla="*/ 1069399 w 1153558"/>
                        <a:gd name="connsiteY5" fmla="*/ 54157 h 1269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53558" h="1269798">
                          <a:moveTo>
                            <a:pt x="1069399" y="54157"/>
                          </a:moveTo>
                          <a:cubicBezTo>
                            <a:pt x="1168112" y="136417"/>
                            <a:pt x="1182737" y="284489"/>
                            <a:pt x="1098647" y="383203"/>
                          </a:cubicBezTo>
                          <a:lnTo>
                            <a:pt x="358294" y="1269798"/>
                          </a:lnTo>
                          <a:lnTo>
                            <a:pt x="0" y="970001"/>
                          </a:lnTo>
                          <a:lnTo>
                            <a:pt x="740353" y="83405"/>
                          </a:lnTo>
                          <a:cubicBezTo>
                            <a:pt x="824442" y="-15309"/>
                            <a:pt x="970685" y="-28106"/>
                            <a:pt x="1069399" y="54157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50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endParaRPr lang="en-US" dirty="0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01" name="Freeform: Shape 284">
                      <a:extLst>
                        <a:ext uri="{FF2B5EF4-FFF2-40B4-BE49-F238E27FC236}">
                          <a16:creationId xmlns:a16="http://schemas.microsoft.com/office/drawing/2014/main" id="{CC8E665D-7BD7-064A-A286-6E12217754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1546" y="3417653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:a16="http://schemas.microsoft.com/office/drawing/2014/main" id="{323F6340-52BE-9B4B-B432-EFB6B488505D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2509125" y="3435921"/>
                    <a:ext cx="989342" cy="760462"/>
                    <a:chOff x="10999279" y="2698471"/>
                    <a:chExt cx="989342" cy="760462"/>
                  </a:xfrm>
                </p:grpSpPr>
                <p:sp>
                  <p:nvSpPr>
                    <p:cNvPr id="97" name="Freeform: Shape 280">
                      <a:extLst>
                        <a:ext uri="{FF2B5EF4-FFF2-40B4-BE49-F238E27FC236}">
                          <a16:creationId xmlns:a16="http://schemas.microsoft.com/office/drawing/2014/main" id="{935D1C60-7249-6244-876C-C267D7E9D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7298" y="2698471"/>
                      <a:ext cx="712934" cy="329046"/>
                    </a:xfrm>
                    <a:custGeom>
                      <a:avLst/>
                      <a:gdLst>
                        <a:gd name="connsiteX0" fmla="*/ 7144 w 371475"/>
                        <a:gd name="connsiteY0" fmla="*/ 145256 h 171450"/>
                        <a:gd name="connsiteX1" fmla="*/ 90011 w 371475"/>
                        <a:gd name="connsiteY1" fmla="*/ 32861 h 171450"/>
                        <a:gd name="connsiteX2" fmla="*/ 250984 w 371475"/>
                        <a:gd name="connsiteY2" fmla="*/ 7144 h 171450"/>
                        <a:gd name="connsiteX3" fmla="*/ 361474 w 371475"/>
                        <a:gd name="connsiteY3" fmla="*/ 103346 h 171450"/>
                        <a:gd name="connsiteX4" fmla="*/ 367189 w 371475"/>
                        <a:gd name="connsiteY4" fmla="*/ 139541 h 171450"/>
                        <a:gd name="connsiteX5" fmla="*/ 343376 w 371475"/>
                        <a:gd name="connsiteY5" fmla="*/ 143351 h 171450"/>
                        <a:gd name="connsiteX6" fmla="*/ 234791 w 371475"/>
                        <a:gd name="connsiteY6" fmla="*/ 58579 h 171450"/>
                        <a:gd name="connsiteX7" fmla="*/ 117634 w 371475"/>
                        <a:gd name="connsiteY7" fmla="*/ 76676 h 171450"/>
                        <a:gd name="connsiteX8" fmla="*/ 58579 w 371475"/>
                        <a:gd name="connsiteY8" fmla="*/ 167164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1475" h="171450">
                          <a:moveTo>
                            <a:pt x="7144" y="145256"/>
                          </a:moveTo>
                          <a:lnTo>
                            <a:pt x="90011" y="32861"/>
                          </a:lnTo>
                          <a:lnTo>
                            <a:pt x="250984" y="7144"/>
                          </a:lnTo>
                          <a:lnTo>
                            <a:pt x="361474" y="103346"/>
                          </a:lnTo>
                          <a:lnTo>
                            <a:pt x="367189" y="139541"/>
                          </a:lnTo>
                          <a:lnTo>
                            <a:pt x="343376" y="143351"/>
                          </a:lnTo>
                          <a:lnTo>
                            <a:pt x="234791" y="58579"/>
                          </a:lnTo>
                          <a:lnTo>
                            <a:pt x="117634" y="76676"/>
                          </a:lnTo>
                          <a:lnTo>
                            <a:pt x="58579" y="167164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98" name="Freeform: Shape 281">
                      <a:extLst>
                        <a:ext uri="{FF2B5EF4-FFF2-40B4-BE49-F238E27FC236}">
                          <a16:creationId xmlns:a16="http://schemas.microsoft.com/office/drawing/2014/main" id="{ED553F3B-A6C6-BE4C-AEED-95D2250A55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93968" y="3075046"/>
                      <a:ext cx="694653" cy="383887"/>
                    </a:xfrm>
                    <a:custGeom>
                      <a:avLst/>
                      <a:gdLst>
                        <a:gd name="connsiteX0" fmla="*/ 7144 w 361950"/>
                        <a:gd name="connsiteY0" fmla="*/ 114776 h 200025"/>
                        <a:gd name="connsiteX1" fmla="*/ 120491 w 361950"/>
                        <a:gd name="connsiteY1" fmla="*/ 194786 h 200025"/>
                        <a:gd name="connsiteX2" fmla="*/ 281464 w 361950"/>
                        <a:gd name="connsiteY2" fmla="*/ 169069 h 200025"/>
                        <a:gd name="connsiteX3" fmla="*/ 355759 w 361950"/>
                        <a:gd name="connsiteY3" fmla="*/ 43339 h 200025"/>
                        <a:gd name="connsiteX4" fmla="*/ 350044 w 361950"/>
                        <a:gd name="connsiteY4" fmla="*/ 7144 h 200025"/>
                        <a:gd name="connsiteX5" fmla="*/ 327184 w 361950"/>
                        <a:gd name="connsiteY5" fmla="*/ 10954 h 200025"/>
                        <a:gd name="connsiteX6" fmla="*/ 250031 w 361950"/>
                        <a:gd name="connsiteY6" fmla="*/ 125254 h 200025"/>
                        <a:gd name="connsiteX7" fmla="*/ 132874 w 361950"/>
                        <a:gd name="connsiteY7" fmla="*/ 144304 h 200025"/>
                        <a:gd name="connsiteX8" fmla="*/ 48101 w 361950"/>
                        <a:gd name="connsiteY8" fmla="*/ 77629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61950" h="200025">
                          <a:moveTo>
                            <a:pt x="7144" y="114776"/>
                          </a:moveTo>
                          <a:lnTo>
                            <a:pt x="120491" y="194786"/>
                          </a:lnTo>
                          <a:lnTo>
                            <a:pt x="281464" y="169069"/>
                          </a:lnTo>
                          <a:lnTo>
                            <a:pt x="355759" y="43339"/>
                          </a:lnTo>
                          <a:lnTo>
                            <a:pt x="350044" y="7144"/>
                          </a:lnTo>
                          <a:lnTo>
                            <a:pt x="327184" y="10954"/>
                          </a:lnTo>
                          <a:lnTo>
                            <a:pt x="250031" y="125254"/>
                          </a:lnTo>
                          <a:lnTo>
                            <a:pt x="132874" y="144304"/>
                          </a:lnTo>
                          <a:lnTo>
                            <a:pt x="48101" y="77629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99" name="Freeform: Shape 282">
                      <a:extLst>
                        <a:ext uri="{FF2B5EF4-FFF2-40B4-BE49-F238E27FC236}">
                          <a16:creationId xmlns:a16="http://schemas.microsoft.com/office/drawing/2014/main" id="{67B39115-CB8A-D846-971C-E2ADF6020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99279" y="2942227"/>
                      <a:ext cx="457009" cy="457009"/>
                    </a:xfrm>
                    <a:custGeom>
                      <a:avLst/>
                      <a:gdLst>
                        <a:gd name="connsiteX0" fmla="*/ 102790 w 238125"/>
                        <a:gd name="connsiteY0" fmla="*/ 8493 h 238125"/>
                        <a:gd name="connsiteX1" fmla="*/ 8493 w 238125"/>
                        <a:gd name="connsiteY1" fmla="*/ 138985 h 238125"/>
                        <a:gd name="connsiteX2" fmla="*/ 138985 w 238125"/>
                        <a:gd name="connsiteY2" fmla="*/ 233283 h 238125"/>
                        <a:gd name="connsiteX3" fmla="*/ 233283 w 238125"/>
                        <a:gd name="connsiteY3" fmla="*/ 102790 h 238125"/>
                        <a:gd name="connsiteX4" fmla="*/ 102790 w 238125"/>
                        <a:gd name="connsiteY4" fmla="*/ 8493 h 238125"/>
                        <a:gd name="connsiteX5" fmla="*/ 128508 w 238125"/>
                        <a:gd name="connsiteY5" fmla="*/ 164703 h 238125"/>
                        <a:gd name="connsiteX6" fmla="*/ 78025 w 238125"/>
                        <a:gd name="connsiteY6" fmla="*/ 128508 h 238125"/>
                        <a:gd name="connsiteX7" fmla="*/ 114220 w 238125"/>
                        <a:gd name="connsiteY7" fmla="*/ 78025 h 238125"/>
                        <a:gd name="connsiteX8" fmla="*/ 164703 w 238125"/>
                        <a:gd name="connsiteY8" fmla="*/ 114220 h 238125"/>
                        <a:gd name="connsiteX9" fmla="*/ 128508 w 238125"/>
                        <a:gd name="connsiteY9" fmla="*/ 164703 h 238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8125" h="238125">
                          <a:moveTo>
                            <a:pt x="102790" y="8493"/>
                          </a:moveTo>
                          <a:cubicBezTo>
                            <a:pt x="40878" y="18018"/>
                            <a:pt x="-1032" y="77073"/>
                            <a:pt x="8493" y="138985"/>
                          </a:cubicBezTo>
                          <a:cubicBezTo>
                            <a:pt x="18018" y="200898"/>
                            <a:pt x="77073" y="242808"/>
                            <a:pt x="138985" y="233283"/>
                          </a:cubicBezTo>
                          <a:cubicBezTo>
                            <a:pt x="200898" y="223758"/>
                            <a:pt x="242808" y="164703"/>
                            <a:pt x="233283" y="102790"/>
                          </a:cubicBezTo>
                          <a:cubicBezTo>
                            <a:pt x="222805" y="40878"/>
                            <a:pt x="164703" y="-1032"/>
                            <a:pt x="102790" y="8493"/>
                          </a:cubicBezTo>
                          <a:close/>
                          <a:moveTo>
                            <a:pt x="128508" y="164703"/>
                          </a:moveTo>
                          <a:cubicBezTo>
                            <a:pt x="104695" y="168513"/>
                            <a:pt x="81835" y="152320"/>
                            <a:pt x="78025" y="128508"/>
                          </a:cubicBezTo>
                          <a:cubicBezTo>
                            <a:pt x="74215" y="104695"/>
                            <a:pt x="90408" y="81835"/>
                            <a:pt x="114220" y="78025"/>
                          </a:cubicBezTo>
                          <a:cubicBezTo>
                            <a:pt x="138033" y="74215"/>
                            <a:pt x="160893" y="90408"/>
                            <a:pt x="164703" y="114220"/>
                          </a:cubicBezTo>
                          <a:cubicBezTo>
                            <a:pt x="169465" y="138033"/>
                            <a:pt x="152320" y="160893"/>
                            <a:pt x="128508" y="164703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9E773700-017F-6642-932B-7C4B605565D3}"/>
                      </a:ext>
                    </a:extLst>
                  </p:cNvPr>
                  <p:cNvGrpSpPr/>
                  <p:nvPr/>
                </p:nvGrpSpPr>
                <p:grpSpPr>
                  <a:xfrm>
                    <a:off x="10095620" y="4304882"/>
                    <a:ext cx="1425867" cy="1034668"/>
                    <a:chOff x="10095620" y="4304882"/>
                    <a:chExt cx="1425867" cy="1034668"/>
                  </a:xfrm>
                </p:grpSpPr>
                <p:sp>
                  <p:nvSpPr>
                    <p:cNvPr id="94" name="Freeform: Shape 277">
                      <a:extLst>
                        <a:ext uri="{FF2B5EF4-FFF2-40B4-BE49-F238E27FC236}">
                          <a16:creationId xmlns:a16="http://schemas.microsoft.com/office/drawing/2014/main" id="{1125E978-3ED6-734E-A4DD-693F7C682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6256" y="4304882"/>
                      <a:ext cx="1133382" cy="914017"/>
                    </a:xfrm>
                    <a:custGeom>
                      <a:avLst/>
                      <a:gdLst>
                        <a:gd name="connsiteX0" fmla="*/ 558641 w 590550"/>
                        <a:gd name="connsiteY0" fmla="*/ 470059 h 476250"/>
                        <a:gd name="connsiteX1" fmla="*/ 37624 w 590550"/>
                        <a:gd name="connsiteY1" fmla="*/ 470059 h 476250"/>
                        <a:gd name="connsiteX2" fmla="*/ 7144 w 590550"/>
                        <a:gd name="connsiteY2" fmla="*/ 439579 h 476250"/>
                        <a:gd name="connsiteX3" fmla="*/ 7144 w 590550"/>
                        <a:gd name="connsiteY3" fmla="*/ 98584 h 476250"/>
                        <a:gd name="connsiteX4" fmla="*/ 98584 w 590550"/>
                        <a:gd name="connsiteY4" fmla="*/ 7144 h 476250"/>
                        <a:gd name="connsiteX5" fmla="*/ 498634 w 590550"/>
                        <a:gd name="connsiteY5" fmla="*/ 7144 h 476250"/>
                        <a:gd name="connsiteX6" fmla="*/ 590074 w 590550"/>
                        <a:gd name="connsiteY6" fmla="*/ 98584 h 476250"/>
                        <a:gd name="connsiteX7" fmla="*/ 590074 w 590550"/>
                        <a:gd name="connsiteY7" fmla="*/ 440531 h 476250"/>
                        <a:gd name="connsiteX8" fmla="*/ 558641 w 590550"/>
                        <a:gd name="connsiteY8" fmla="*/ 470059 h 476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0550" h="476250">
                          <a:moveTo>
                            <a:pt x="558641" y="470059"/>
                          </a:moveTo>
                          <a:lnTo>
                            <a:pt x="37624" y="470059"/>
                          </a:lnTo>
                          <a:cubicBezTo>
                            <a:pt x="20479" y="470059"/>
                            <a:pt x="7144" y="456724"/>
                            <a:pt x="7144" y="439579"/>
                          </a:cubicBezTo>
                          <a:lnTo>
                            <a:pt x="7144" y="98584"/>
                          </a:lnTo>
                          <a:cubicBezTo>
                            <a:pt x="7144" y="48101"/>
                            <a:pt x="48101" y="7144"/>
                            <a:pt x="98584" y="7144"/>
                          </a:cubicBezTo>
                          <a:lnTo>
                            <a:pt x="498634" y="7144"/>
                          </a:lnTo>
                          <a:cubicBezTo>
                            <a:pt x="549116" y="7144"/>
                            <a:pt x="590074" y="48101"/>
                            <a:pt x="590074" y="98584"/>
                          </a:cubicBezTo>
                          <a:lnTo>
                            <a:pt x="590074" y="440531"/>
                          </a:lnTo>
                          <a:cubicBezTo>
                            <a:pt x="589121" y="456724"/>
                            <a:pt x="574834" y="470059"/>
                            <a:pt x="558641" y="470059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75000"/>
                      </a:scheme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95" name="Freeform: Shape 278">
                      <a:extLst>
                        <a:ext uri="{FF2B5EF4-FFF2-40B4-BE49-F238E27FC236}">
                          <a16:creationId xmlns:a16="http://schemas.microsoft.com/office/drawing/2014/main" id="{4D69EDE5-5F1D-1749-B634-E32C9325C3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5620" y="5083625"/>
                      <a:ext cx="1425867" cy="255925"/>
                    </a:xfrm>
                    <a:custGeom>
                      <a:avLst/>
                      <a:gdLst>
                        <a:gd name="connsiteX0" fmla="*/ 711994 w 742950"/>
                        <a:gd name="connsiteY0" fmla="*/ 129064 h 133350"/>
                        <a:gd name="connsiteX1" fmla="*/ 37624 w 742950"/>
                        <a:gd name="connsiteY1" fmla="*/ 129064 h 133350"/>
                        <a:gd name="connsiteX2" fmla="*/ 7144 w 742950"/>
                        <a:gd name="connsiteY2" fmla="*/ 98584 h 133350"/>
                        <a:gd name="connsiteX3" fmla="*/ 7144 w 742950"/>
                        <a:gd name="connsiteY3" fmla="*/ 98584 h 133350"/>
                        <a:gd name="connsiteX4" fmla="*/ 98584 w 742950"/>
                        <a:gd name="connsiteY4" fmla="*/ 7144 h 133350"/>
                        <a:gd name="connsiteX5" fmla="*/ 651986 w 742950"/>
                        <a:gd name="connsiteY5" fmla="*/ 7144 h 133350"/>
                        <a:gd name="connsiteX6" fmla="*/ 743426 w 742950"/>
                        <a:gd name="connsiteY6" fmla="*/ 98584 h 133350"/>
                        <a:gd name="connsiteX7" fmla="*/ 743426 w 742950"/>
                        <a:gd name="connsiteY7" fmla="*/ 98584 h 133350"/>
                        <a:gd name="connsiteX8" fmla="*/ 711994 w 742950"/>
                        <a:gd name="connsiteY8" fmla="*/ 129064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2950" h="133350">
                          <a:moveTo>
                            <a:pt x="711994" y="129064"/>
                          </a:moveTo>
                          <a:lnTo>
                            <a:pt x="37624" y="129064"/>
                          </a:lnTo>
                          <a:cubicBezTo>
                            <a:pt x="20479" y="129064"/>
                            <a:pt x="7144" y="115729"/>
                            <a:pt x="7144" y="98584"/>
                          </a:cubicBezTo>
                          <a:lnTo>
                            <a:pt x="7144" y="98584"/>
                          </a:lnTo>
                          <a:cubicBezTo>
                            <a:pt x="7144" y="48101"/>
                            <a:pt x="48101" y="7144"/>
                            <a:pt x="98584" y="7144"/>
                          </a:cubicBezTo>
                          <a:lnTo>
                            <a:pt x="651986" y="7144"/>
                          </a:lnTo>
                          <a:cubicBezTo>
                            <a:pt x="702469" y="7144"/>
                            <a:pt x="743426" y="48101"/>
                            <a:pt x="743426" y="98584"/>
                          </a:cubicBezTo>
                          <a:lnTo>
                            <a:pt x="743426" y="98584"/>
                          </a:lnTo>
                          <a:cubicBezTo>
                            <a:pt x="742474" y="115729"/>
                            <a:pt x="729139" y="129064"/>
                            <a:pt x="711994" y="129064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96" name="Freeform: Shape 279">
                      <a:extLst>
                        <a:ext uri="{FF2B5EF4-FFF2-40B4-BE49-F238E27FC236}">
                          <a16:creationId xmlns:a16="http://schemas.microsoft.com/office/drawing/2014/main" id="{586F295A-3C4C-CF4F-B019-B52285FF7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1546" y="4411068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>
                        <a:latin typeface="Helvetica" pitchFamily="2" charset="0"/>
                      </a:endParaRPr>
                    </a:p>
                  </p:txBody>
                </p:sp>
              </p:grpSp>
            </p:grpSp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2A37C636-5C31-4148-A25A-FB10A75A6CA5}"/>
                    </a:ext>
                  </a:extLst>
                </p:cNvPr>
                <p:cNvGrpSpPr/>
                <p:nvPr/>
              </p:nvGrpSpPr>
              <p:grpSpPr>
                <a:xfrm>
                  <a:off x="9839517" y="5316702"/>
                  <a:ext cx="4551811" cy="712934"/>
                  <a:chOff x="2716823" y="4480799"/>
                  <a:chExt cx="5838092" cy="914400"/>
                </a:xfrm>
              </p:grpSpPr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3B06BF6F-01F4-5042-A72B-94BEBFBDE9E4}"/>
                      </a:ext>
                    </a:extLst>
                  </p:cNvPr>
                  <p:cNvGrpSpPr/>
                  <p:nvPr/>
                </p:nvGrpSpPr>
                <p:grpSpPr>
                  <a:xfrm>
                    <a:off x="2716823" y="4480799"/>
                    <a:ext cx="5838092" cy="914400"/>
                    <a:chOff x="175847" y="4480799"/>
                    <a:chExt cx="8801100" cy="914400"/>
                  </a:xfrm>
                </p:grpSpPr>
                <p:sp>
                  <p:nvSpPr>
                    <p:cNvPr id="87" name="Rectangle: Rounded Corners 270">
                      <a:extLst>
                        <a:ext uri="{FF2B5EF4-FFF2-40B4-BE49-F238E27FC236}">
                          <a16:creationId xmlns:a16="http://schemas.microsoft.com/office/drawing/2014/main" id="{99ED281F-D3A9-DF44-BBE0-2E6162E53E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847" y="4480799"/>
                      <a:ext cx="8801100" cy="9144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88" name="Rectangle: Rounded Corners 271">
                      <a:extLst>
                        <a:ext uri="{FF2B5EF4-FFF2-40B4-BE49-F238E27FC236}">
                          <a16:creationId xmlns:a16="http://schemas.microsoft.com/office/drawing/2014/main" id="{E9316809-B5F0-9942-8C53-BB70B24DC1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032" y="4595617"/>
                      <a:ext cx="8448730" cy="68476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6A1C4AB2-EF68-C14D-A0A0-3FA31BBA051D}"/>
                      </a:ext>
                    </a:extLst>
                  </p:cNvPr>
                  <p:cNvGrpSpPr/>
                  <p:nvPr/>
                </p:nvGrpSpPr>
                <p:grpSpPr>
                  <a:xfrm>
                    <a:off x="2954961" y="4660680"/>
                    <a:ext cx="5376674" cy="563948"/>
                    <a:chOff x="3193903" y="4660680"/>
                    <a:chExt cx="5376674" cy="563948"/>
                  </a:xfrm>
                </p:grpSpPr>
                <p:sp>
                  <p:nvSpPr>
                    <p:cNvPr id="53" name="Circle: Hollow 263">
                      <a:extLst>
                        <a:ext uri="{FF2B5EF4-FFF2-40B4-BE49-F238E27FC236}">
                          <a16:creationId xmlns:a16="http://schemas.microsoft.com/office/drawing/2014/main" id="{2924DE3F-361C-C640-9E8E-D71F40445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3903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4" name="Circle: Hollow 264">
                      <a:extLst>
                        <a:ext uri="{FF2B5EF4-FFF2-40B4-BE49-F238E27FC236}">
                          <a16:creationId xmlns:a16="http://schemas.microsoft.com/office/drawing/2014/main" id="{0549B5F4-BFC2-7A4D-A117-10E7686CFB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6024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5" name="Circle: Hollow 265">
                      <a:extLst>
                        <a:ext uri="{FF2B5EF4-FFF2-40B4-BE49-F238E27FC236}">
                          <a16:creationId xmlns:a16="http://schemas.microsoft.com/office/drawing/2014/main" id="{5760E5F9-6905-9F4A-A8E7-9CEDCB99C5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8145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6" name="Circle: Hollow 266">
                      <a:extLst>
                        <a:ext uri="{FF2B5EF4-FFF2-40B4-BE49-F238E27FC236}">
                          <a16:creationId xmlns:a16="http://schemas.microsoft.com/office/drawing/2014/main" id="{1A793FB4-4AA6-9248-80C5-B4DBA1CDC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0266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7" name="Circle: Hollow 267">
                      <a:extLst>
                        <a:ext uri="{FF2B5EF4-FFF2-40B4-BE49-F238E27FC236}">
                          <a16:creationId xmlns:a16="http://schemas.microsoft.com/office/drawing/2014/main" id="{8F70ADC4-13BA-C64F-A226-61945A5828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2387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8" name="Circle: Hollow 268">
                      <a:extLst>
                        <a:ext uri="{FF2B5EF4-FFF2-40B4-BE49-F238E27FC236}">
                          <a16:creationId xmlns:a16="http://schemas.microsoft.com/office/drawing/2014/main" id="{61CE008A-4C06-274A-9EFC-5DAEF1CEDC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508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59" name="Circle: Hollow 269">
                      <a:extLst>
                        <a:ext uri="{FF2B5EF4-FFF2-40B4-BE49-F238E27FC236}">
                          <a16:creationId xmlns:a16="http://schemas.microsoft.com/office/drawing/2014/main" id="{09957391-BA86-2341-B4FC-F2DCF9F44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6629" y="4660680"/>
                      <a:ext cx="563948" cy="563948"/>
                    </a:xfrm>
                    <a:prstGeom prst="donu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  <a:latin typeface="Helvetica" pitchFamily="2" charset="0"/>
                      </a:endParaRPr>
                    </a:p>
                  </p:txBody>
                </p:sp>
              </p:grpSp>
            </p:grpSp>
          </p:grpSp>
          <p:sp>
            <p:nvSpPr>
              <p:cNvPr id="44" name="Freeform: Shape 255">
                <a:extLst>
                  <a:ext uri="{FF2B5EF4-FFF2-40B4-BE49-F238E27FC236}">
                    <a16:creationId xmlns:a16="http://schemas.microsoft.com/office/drawing/2014/main" id="{BEADB611-785A-F449-9AEB-832C7C1F9F20}"/>
                  </a:ext>
                </a:extLst>
              </p:cNvPr>
              <p:cNvSpPr/>
              <p:nvPr/>
            </p:nvSpPr>
            <p:spPr>
              <a:xfrm>
                <a:off x="10927440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5" name="Freeform: Shape 256">
                <a:extLst>
                  <a:ext uri="{FF2B5EF4-FFF2-40B4-BE49-F238E27FC236}">
                    <a16:creationId xmlns:a16="http://schemas.microsoft.com/office/drawing/2014/main" id="{7F6E3D7A-1F6E-6A45-9A60-6D059BC11847}"/>
                  </a:ext>
                </a:extLst>
              </p:cNvPr>
              <p:cNvSpPr/>
              <p:nvPr/>
            </p:nvSpPr>
            <p:spPr>
              <a:xfrm>
                <a:off x="11174275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46" name="Freeform: Shape 257">
                <a:extLst>
                  <a:ext uri="{FF2B5EF4-FFF2-40B4-BE49-F238E27FC236}">
                    <a16:creationId xmlns:a16="http://schemas.microsoft.com/office/drawing/2014/main" id="{6B14386B-3960-9D40-B918-162F47BB2BF3}"/>
                  </a:ext>
                </a:extLst>
              </p:cNvPr>
              <p:cNvSpPr/>
              <p:nvPr/>
            </p:nvSpPr>
            <p:spPr>
              <a:xfrm>
                <a:off x="11421110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Helvetica" pitchFamily="2" charset="0"/>
                </a:endParaRPr>
              </a:p>
            </p:txBody>
          </p:sp>
          <p:sp>
            <p:nvSpPr>
              <p:cNvPr id="47" name="Freeform: Shape 258">
                <a:extLst>
                  <a:ext uri="{FF2B5EF4-FFF2-40B4-BE49-F238E27FC236}">
                    <a16:creationId xmlns:a16="http://schemas.microsoft.com/office/drawing/2014/main" id="{14C9CB1C-F7EA-C347-A1C3-E93DD9E25A9D}"/>
                  </a:ext>
                </a:extLst>
              </p:cNvPr>
              <p:cNvSpPr/>
              <p:nvPr/>
            </p:nvSpPr>
            <p:spPr>
              <a:xfrm>
                <a:off x="11667945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EF922824-033C-8C45-9218-652005940AB5}"/>
                </a:ext>
              </a:extLst>
            </p:cNvPr>
            <p:cNvGrpSpPr/>
            <p:nvPr/>
          </p:nvGrpSpPr>
          <p:grpSpPr>
            <a:xfrm>
              <a:off x="3670910" y="2814435"/>
              <a:ext cx="1028467" cy="770121"/>
              <a:chOff x="3983392" y="1386078"/>
              <a:chExt cx="4425067" cy="1355914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05" name="Freeform: Shape 3">
                <a:extLst>
                  <a:ext uri="{FF2B5EF4-FFF2-40B4-BE49-F238E27FC236}">
                    <a16:creationId xmlns:a16="http://schemas.microsoft.com/office/drawing/2014/main" id="{1BDDE355-A02B-5443-8098-2842F036B726}"/>
                  </a:ext>
                </a:extLst>
              </p:cNvPr>
              <p:cNvSpPr/>
              <p:nvPr/>
            </p:nvSpPr>
            <p:spPr>
              <a:xfrm>
                <a:off x="7429500" y="1781175"/>
                <a:ext cx="978959" cy="960817"/>
              </a:xfrm>
              <a:custGeom>
                <a:avLst/>
                <a:gdLst>
                  <a:gd name="connsiteX0" fmla="*/ 885118 w 885149"/>
                  <a:gd name="connsiteY0" fmla="*/ 999263 h 999573"/>
                  <a:gd name="connsiteX1" fmla="*/ 885120 w 885149"/>
                  <a:gd name="connsiteY1" fmla="*/ 999263 h 999573"/>
                  <a:gd name="connsiteX2" fmla="*/ 885120 w 885149"/>
                  <a:gd name="connsiteY2" fmla="*/ 999573 h 999573"/>
                  <a:gd name="connsiteX3" fmla="*/ 421711 w 885149"/>
                  <a:gd name="connsiteY3" fmla="*/ 433 h 999573"/>
                  <a:gd name="connsiteX4" fmla="*/ 496514 w 885149"/>
                  <a:gd name="connsiteY4" fmla="*/ 72132 h 999573"/>
                  <a:gd name="connsiteX5" fmla="*/ 496514 w 885149"/>
                  <a:gd name="connsiteY5" fmla="*/ 358001 h 999573"/>
                  <a:gd name="connsiteX6" fmla="*/ 496514 w 885149"/>
                  <a:gd name="connsiteY6" fmla="*/ 366692 h 999573"/>
                  <a:gd name="connsiteX7" fmla="*/ 501791 w 885149"/>
                  <a:gd name="connsiteY7" fmla="*/ 370417 h 999573"/>
                  <a:gd name="connsiteX8" fmla="*/ 606392 w 885149"/>
                  <a:gd name="connsiteY8" fmla="*/ 361415 h 999573"/>
                  <a:gd name="connsiteX9" fmla="*/ 831113 w 885149"/>
                  <a:gd name="connsiteY9" fmla="*/ 522507 h 999573"/>
                  <a:gd name="connsiteX10" fmla="*/ 845080 w 885149"/>
                  <a:gd name="connsiteY10" fmla="*/ 560995 h 999573"/>
                  <a:gd name="connsiteX11" fmla="*/ 850357 w 885149"/>
                  <a:gd name="connsiteY11" fmla="*/ 563167 h 999573"/>
                  <a:gd name="connsiteX12" fmla="*/ 865876 w 885149"/>
                  <a:gd name="connsiteY12" fmla="*/ 582101 h 999573"/>
                  <a:gd name="connsiteX13" fmla="*/ 866186 w 885149"/>
                  <a:gd name="connsiteY13" fmla="*/ 648213 h 999573"/>
                  <a:gd name="connsiteX14" fmla="*/ 879533 w 885149"/>
                  <a:gd name="connsiteY14" fmla="*/ 648524 h 999573"/>
                  <a:gd name="connsiteX15" fmla="*/ 885120 w 885149"/>
                  <a:gd name="connsiteY15" fmla="*/ 654111 h 999573"/>
                  <a:gd name="connsiteX16" fmla="*/ 885120 w 885149"/>
                  <a:gd name="connsiteY16" fmla="*/ 657836 h 999573"/>
                  <a:gd name="connsiteX17" fmla="*/ 885120 w 885149"/>
                  <a:gd name="connsiteY17" fmla="*/ 949290 h 999573"/>
                  <a:gd name="connsiteX18" fmla="*/ 884810 w 885149"/>
                  <a:gd name="connsiteY18" fmla="*/ 953946 h 999573"/>
                  <a:gd name="connsiteX19" fmla="*/ 885118 w 885149"/>
                  <a:gd name="connsiteY19" fmla="*/ 999263 h 999573"/>
                  <a:gd name="connsiteX20" fmla="*/ 0 w 885149"/>
                  <a:gd name="connsiteY20" fmla="*/ 999263 h 999573"/>
                  <a:gd name="connsiteX21" fmla="*/ 0 w 885149"/>
                  <a:gd name="connsiteY21" fmla="*/ 378487 h 999573"/>
                  <a:gd name="connsiteX22" fmla="*/ 154778 w 885149"/>
                  <a:gd name="connsiteY22" fmla="*/ 378487 h 999573"/>
                  <a:gd name="connsiteX23" fmla="*/ 162848 w 885149"/>
                  <a:gd name="connsiteY23" fmla="*/ 369175 h 999573"/>
                  <a:gd name="connsiteX24" fmla="*/ 162848 w 885149"/>
                  <a:gd name="connsiteY24" fmla="*/ 186045 h 999573"/>
                  <a:gd name="connsiteX25" fmla="*/ 162848 w 885149"/>
                  <a:gd name="connsiteY25" fmla="*/ 78340 h 999573"/>
                  <a:gd name="connsiteX26" fmla="*/ 164400 w 885149"/>
                  <a:gd name="connsiteY26" fmla="*/ 67166 h 999573"/>
                  <a:gd name="connsiteX27" fmla="*/ 164710 w 885149"/>
                  <a:gd name="connsiteY27" fmla="*/ 80513 h 999573"/>
                  <a:gd name="connsiteX28" fmla="*/ 164710 w 885149"/>
                  <a:gd name="connsiteY28" fmla="*/ 366382 h 999573"/>
                  <a:gd name="connsiteX29" fmla="*/ 164400 w 885149"/>
                  <a:gd name="connsiteY29" fmla="*/ 379728 h 999573"/>
                  <a:gd name="connsiteX30" fmla="*/ 165641 w 885149"/>
                  <a:gd name="connsiteY30" fmla="*/ 379728 h 999573"/>
                  <a:gd name="connsiteX31" fmla="*/ 165331 w 885149"/>
                  <a:gd name="connsiteY31" fmla="*/ 379418 h 999573"/>
                  <a:gd name="connsiteX32" fmla="*/ 165331 w 885149"/>
                  <a:gd name="connsiteY32" fmla="*/ 72753 h 999573"/>
                  <a:gd name="connsiteX33" fmla="*/ 165952 w 885149"/>
                  <a:gd name="connsiteY33" fmla="*/ 67166 h 999573"/>
                  <a:gd name="connsiteX34" fmla="*/ 242307 w 885149"/>
                  <a:gd name="connsiteY34" fmla="*/ 743 h 999573"/>
                  <a:gd name="connsiteX35" fmla="*/ 317110 w 885149"/>
                  <a:gd name="connsiteY35" fmla="*/ 72443 h 999573"/>
                  <a:gd name="connsiteX36" fmla="*/ 317110 w 885149"/>
                  <a:gd name="connsiteY36" fmla="*/ 305856 h 999573"/>
                  <a:gd name="connsiteX37" fmla="*/ 317110 w 885149"/>
                  <a:gd name="connsiteY37" fmla="*/ 523127 h 999573"/>
                  <a:gd name="connsiteX38" fmla="*/ 320214 w 885149"/>
                  <a:gd name="connsiteY38" fmla="*/ 533991 h 999573"/>
                  <a:gd name="connsiteX39" fmla="*/ 340079 w 885149"/>
                  <a:gd name="connsiteY39" fmla="*/ 493951 h 999573"/>
                  <a:gd name="connsiteX40" fmla="*/ 345045 w 885149"/>
                  <a:gd name="connsiteY40" fmla="*/ 475948 h 999573"/>
                  <a:gd name="connsiteX41" fmla="*/ 345045 w 885149"/>
                  <a:gd name="connsiteY41" fmla="*/ 154695 h 999573"/>
                  <a:gd name="connsiteX42" fmla="*/ 345045 w 885149"/>
                  <a:gd name="connsiteY42" fmla="*/ 75547 h 999573"/>
                  <a:gd name="connsiteX43" fmla="*/ 408364 w 885149"/>
                  <a:gd name="connsiteY43" fmla="*/ 743 h 999573"/>
                  <a:gd name="connsiteX44" fmla="*/ 421711 w 885149"/>
                  <a:gd name="connsiteY44" fmla="*/ 433 h 99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85149" h="999573">
                    <a:moveTo>
                      <a:pt x="885118" y="999263"/>
                    </a:moveTo>
                    <a:lnTo>
                      <a:pt x="885120" y="999263"/>
                    </a:lnTo>
                    <a:lnTo>
                      <a:pt x="885120" y="999573"/>
                    </a:lnTo>
                    <a:close/>
                    <a:moveTo>
                      <a:pt x="421711" y="433"/>
                    </a:moveTo>
                    <a:cubicBezTo>
                      <a:pt x="462372" y="-1430"/>
                      <a:pt x="496514" y="35507"/>
                      <a:pt x="496514" y="72132"/>
                    </a:cubicBezTo>
                    <a:cubicBezTo>
                      <a:pt x="496204" y="167421"/>
                      <a:pt x="496514" y="262712"/>
                      <a:pt x="496514" y="358001"/>
                    </a:cubicBezTo>
                    <a:cubicBezTo>
                      <a:pt x="496514" y="361105"/>
                      <a:pt x="496514" y="363898"/>
                      <a:pt x="496514" y="366692"/>
                    </a:cubicBezTo>
                    <a:cubicBezTo>
                      <a:pt x="496514" y="370106"/>
                      <a:pt x="499308" y="370417"/>
                      <a:pt x="501791" y="370417"/>
                    </a:cubicBezTo>
                    <a:cubicBezTo>
                      <a:pt x="535934" y="359863"/>
                      <a:pt x="571318" y="357070"/>
                      <a:pt x="606392" y="361415"/>
                    </a:cubicBezTo>
                    <a:cubicBezTo>
                      <a:pt x="710062" y="374452"/>
                      <a:pt x="785176" y="428459"/>
                      <a:pt x="831113" y="522507"/>
                    </a:cubicBezTo>
                    <a:cubicBezTo>
                      <a:pt x="837010" y="534922"/>
                      <a:pt x="842287" y="547648"/>
                      <a:pt x="845080" y="560995"/>
                    </a:cubicBezTo>
                    <a:cubicBezTo>
                      <a:pt x="846943" y="561926"/>
                      <a:pt x="848495" y="562857"/>
                      <a:pt x="850357" y="563167"/>
                    </a:cubicBezTo>
                    <a:cubicBezTo>
                      <a:pt x="861531" y="565650"/>
                      <a:pt x="865876" y="570617"/>
                      <a:pt x="865876" y="582101"/>
                    </a:cubicBezTo>
                    <a:cubicBezTo>
                      <a:pt x="866186" y="604138"/>
                      <a:pt x="866186" y="626176"/>
                      <a:pt x="866186" y="648213"/>
                    </a:cubicBezTo>
                    <a:cubicBezTo>
                      <a:pt x="870532" y="648524"/>
                      <a:pt x="875188" y="648524"/>
                      <a:pt x="879533" y="648524"/>
                    </a:cubicBezTo>
                    <a:cubicBezTo>
                      <a:pt x="883258" y="648524"/>
                      <a:pt x="885430" y="650076"/>
                      <a:pt x="885120" y="654111"/>
                    </a:cubicBezTo>
                    <a:cubicBezTo>
                      <a:pt x="885120" y="655352"/>
                      <a:pt x="885120" y="656594"/>
                      <a:pt x="885120" y="657836"/>
                    </a:cubicBezTo>
                    <a:cubicBezTo>
                      <a:pt x="885120" y="754987"/>
                      <a:pt x="885120" y="852138"/>
                      <a:pt x="885120" y="949290"/>
                    </a:cubicBezTo>
                    <a:cubicBezTo>
                      <a:pt x="885120" y="950842"/>
                      <a:pt x="884810" y="952394"/>
                      <a:pt x="884810" y="953946"/>
                    </a:cubicBezTo>
                    <a:lnTo>
                      <a:pt x="885118" y="999263"/>
                    </a:lnTo>
                    <a:lnTo>
                      <a:pt x="0" y="999263"/>
                    </a:lnTo>
                    <a:lnTo>
                      <a:pt x="0" y="378487"/>
                    </a:lnTo>
                    <a:lnTo>
                      <a:pt x="154778" y="378487"/>
                    </a:lnTo>
                    <a:cubicBezTo>
                      <a:pt x="162848" y="378487"/>
                      <a:pt x="162848" y="378176"/>
                      <a:pt x="162848" y="369175"/>
                    </a:cubicBezTo>
                    <a:cubicBezTo>
                      <a:pt x="162848" y="308029"/>
                      <a:pt x="162848" y="247193"/>
                      <a:pt x="162848" y="186045"/>
                    </a:cubicBezTo>
                    <a:cubicBezTo>
                      <a:pt x="162848" y="150040"/>
                      <a:pt x="162848" y="114345"/>
                      <a:pt x="162848" y="78340"/>
                    </a:cubicBezTo>
                    <a:cubicBezTo>
                      <a:pt x="162848" y="74615"/>
                      <a:pt x="161606" y="70580"/>
                      <a:pt x="164400" y="67166"/>
                    </a:cubicBezTo>
                    <a:cubicBezTo>
                      <a:pt x="164710" y="71511"/>
                      <a:pt x="164710" y="76167"/>
                      <a:pt x="164710" y="80513"/>
                    </a:cubicBezTo>
                    <a:cubicBezTo>
                      <a:pt x="164710" y="175802"/>
                      <a:pt x="164710" y="271093"/>
                      <a:pt x="164710" y="366382"/>
                    </a:cubicBezTo>
                    <a:cubicBezTo>
                      <a:pt x="164710" y="370727"/>
                      <a:pt x="164400" y="375383"/>
                      <a:pt x="164400" y="379728"/>
                    </a:cubicBezTo>
                    <a:cubicBezTo>
                      <a:pt x="164710" y="379728"/>
                      <a:pt x="165331" y="379728"/>
                      <a:pt x="165641" y="379728"/>
                    </a:cubicBezTo>
                    <a:cubicBezTo>
                      <a:pt x="165641" y="379728"/>
                      <a:pt x="165331" y="379418"/>
                      <a:pt x="165331" y="379418"/>
                    </a:cubicBezTo>
                    <a:cubicBezTo>
                      <a:pt x="165331" y="277300"/>
                      <a:pt x="165331" y="174871"/>
                      <a:pt x="165331" y="72753"/>
                    </a:cubicBezTo>
                    <a:cubicBezTo>
                      <a:pt x="165331" y="70891"/>
                      <a:pt x="165020" y="69028"/>
                      <a:pt x="165952" y="67166"/>
                    </a:cubicBezTo>
                    <a:cubicBezTo>
                      <a:pt x="170918" y="22470"/>
                      <a:pt x="212199" y="-2361"/>
                      <a:pt x="242307" y="743"/>
                    </a:cubicBezTo>
                    <a:cubicBezTo>
                      <a:pt x="281416" y="-1740"/>
                      <a:pt x="317421" y="34886"/>
                      <a:pt x="317110" y="72443"/>
                    </a:cubicBezTo>
                    <a:cubicBezTo>
                      <a:pt x="316800" y="150040"/>
                      <a:pt x="317110" y="227949"/>
                      <a:pt x="317110" y="305856"/>
                    </a:cubicBezTo>
                    <a:cubicBezTo>
                      <a:pt x="317110" y="378176"/>
                      <a:pt x="317110" y="450807"/>
                      <a:pt x="317110" y="523127"/>
                    </a:cubicBezTo>
                    <a:cubicBezTo>
                      <a:pt x="317110" y="526852"/>
                      <a:pt x="314938" y="531508"/>
                      <a:pt x="320214" y="533991"/>
                    </a:cubicBezTo>
                    <a:cubicBezTo>
                      <a:pt x="325180" y="519713"/>
                      <a:pt x="332319" y="506677"/>
                      <a:pt x="340079" y="493951"/>
                    </a:cubicBezTo>
                    <a:cubicBezTo>
                      <a:pt x="343804" y="488053"/>
                      <a:pt x="345045" y="482466"/>
                      <a:pt x="345045" y="475948"/>
                    </a:cubicBezTo>
                    <a:cubicBezTo>
                      <a:pt x="345045" y="368865"/>
                      <a:pt x="345045" y="261781"/>
                      <a:pt x="345045" y="154695"/>
                    </a:cubicBezTo>
                    <a:cubicBezTo>
                      <a:pt x="345045" y="128312"/>
                      <a:pt x="345666" y="101929"/>
                      <a:pt x="345045" y="75547"/>
                    </a:cubicBezTo>
                    <a:cubicBezTo>
                      <a:pt x="344114" y="43266"/>
                      <a:pt x="367393" y="8503"/>
                      <a:pt x="408364" y="743"/>
                    </a:cubicBezTo>
                    <a:cubicBezTo>
                      <a:pt x="412710" y="-188"/>
                      <a:pt x="417366" y="-188"/>
                      <a:pt x="421711" y="433"/>
                    </a:cubicBez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06" name="Freeform: Shape 4">
                <a:extLst>
                  <a:ext uri="{FF2B5EF4-FFF2-40B4-BE49-F238E27FC236}">
                    <a16:creationId xmlns:a16="http://schemas.microsoft.com/office/drawing/2014/main" id="{AC663AF1-99CD-A749-B1A3-55F8B66C60D6}"/>
                  </a:ext>
                </a:extLst>
              </p:cNvPr>
              <p:cNvSpPr/>
              <p:nvPr/>
            </p:nvSpPr>
            <p:spPr>
              <a:xfrm>
                <a:off x="3983392" y="1627126"/>
                <a:ext cx="2234528" cy="1111017"/>
              </a:xfrm>
              <a:custGeom>
                <a:avLst/>
                <a:gdLst>
                  <a:gd name="connsiteX0" fmla="*/ 1359605 w 4190656"/>
                  <a:gd name="connsiteY0" fmla="*/ 2009520 h 2083613"/>
                  <a:gd name="connsiteX1" fmla="*/ 1359605 w 4190656"/>
                  <a:gd name="connsiteY1" fmla="*/ 2049344 h 2083613"/>
                  <a:gd name="connsiteX2" fmla="*/ 1942246 w 4190656"/>
                  <a:gd name="connsiteY2" fmla="*/ 2049344 h 2083613"/>
                  <a:gd name="connsiteX3" fmla="*/ 1942246 w 4190656"/>
                  <a:gd name="connsiteY3" fmla="*/ 2009520 h 2083613"/>
                  <a:gd name="connsiteX4" fmla="*/ 3736514 w 4190656"/>
                  <a:gd name="connsiteY4" fmla="*/ 2004560 h 2083613"/>
                  <a:gd name="connsiteX5" fmla="*/ 3736514 w 4190656"/>
                  <a:gd name="connsiteY5" fmla="*/ 2044384 h 2083613"/>
                  <a:gd name="connsiteX6" fmla="*/ 4087017 w 4190656"/>
                  <a:gd name="connsiteY6" fmla="*/ 2044384 h 2083613"/>
                  <a:gd name="connsiteX7" fmla="*/ 4087017 w 4190656"/>
                  <a:gd name="connsiteY7" fmla="*/ 2004560 h 2083613"/>
                  <a:gd name="connsiteX8" fmla="*/ 3320982 w 4190656"/>
                  <a:gd name="connsiteY8" fmla="*/ 2004560 h 2083613"/>
                  <a:gd name="connsiteX9" fmla="*/ 3320982 w 4190656"/>
                  <a:gd name="connsiteY9" fmla="*/ 2044384 h 2083613"/>
                  <a:gd name="connsiteX10" fmla="*/ 3671485 w 4190656"/>
                  <a:gd name="connsiteY10" fmla="*/ 2044384 h 2083613"/>
                  <a:gd name="connsiteX11" fmla="*/ 3671485 w 4190656"/>
                  <a:gd name="connsiteY11" fmla="*/ 2004560 h 2083613"/>
                  <a:gd name="connsiteX12" fmla="*/ 1359605 w 4190656"/>
                  <a:gd name="connsiteY12" fmla="*/ 1948423 h 2083613"/>
                  <a:gd name="connsiteX13" fmla="*/ 1359605 w 4190656"/>
                  <a:gd name="connsiteY13" fmla="*/ 1988247 h 2083613"/>
                  <a:gd name="connsiteX14" fmla="*/ 1942246 w 4190656"/>
                  <a:gd name="connsiteY14" fmla="*/ 1988247 h 2083613"/>
                  <a:gd name="connsiteX15" fmla="*/ 1942246 w 4190656"/>
                  <a:gd name="connsiteY15" fmla="*/ 1948423 h 2083613"/>
                  <a:gd name="connsiteX16" fmla="*/ 3736514 w 4190656"/>
                  <a:gd name="connsiteY16" fmla="*/ 1943463 h 2083613"/>
                  <a:gd name="connsiteX17" fmla="*/ 3736514 w 4190656"/>
                  <a:gd name="connsiteY17" fmla="*/ 1983287 h 2083613"/>
                  <a:gd name="connsiteX18" fmla="*/ 4087017 w 4190656"/>
                  <a:gd name="connsiteY18" fmla="*/ 1983287 h 2083613"/>
                  <a:gd name="connsiteX19" fmla="*/ 4087017 w 4190656"/>
                  <a:gd name="connsiteY19" fmla="*/ 1943463 h 2083613"/>
                  <a:gd name="connsiteX20" fmla="*/ 3320982 w 4190656"/>
                  <a:gd name="connsiteY20" fmla="*/ 1943463 h 2083613"/>
                  <a:gd name="connsiteX21" fmla="*/ 3320982 w 4190656"/>
                  <a:gd name="connsiteY21" fmla="*/ 1983287 h 2083613"/>
                  <a:gd name="connsiteX22" fmla="*/ 3671485 w 4190656"/>
                  <a:gd name="connsiteY22" fmla="*/ 1983287 h 2083613"/>
                  <a:gd name="connsiteX23" fmla="*/ 3671485 w 4190656"/>
                  <a:gd name="connsiteY23" fmla="*/ 1943463 h 2083613"/>
                  <a:gd name="connsiteX24" fmla="*/ 1359605 w 4190656"/>
                  <a:gd name="connsiteY24" fmla="*/ 1887327 h 2083613"/>
                  <a:gd name="connsiteX25" fmla="*/ 1359605 w 4190656"/>
                  <a:gd name="connsiteY25" fmla="*/ 1927151 h 2083613"/>
                  <a:gd name="connsiteX26" fmla="*/ 1942246 w 4190656"/>
                  <a:gd name="connsiteY26" fmla="*/ 1927151 h 2083613"/>
                  <a:gd name="connsiteX27" fmla="*/ 1942246 w 4190656"/>
                  <a:gd name="connsiteY27" fmla="*/ 1887327 h 2083613"/>
                  <a:gd name="connsiteX28" fmla="*/ 3736514 w 4190656"/>
                  <a:gd name="connsiteY28" fmla="*/ 1882367 h 2083613"/>
                  <a:gd name="connsiteX29" fmla="*/ 3736514 w 4190656"/>
                  <a:gd name="connsiteY29" fmla="*/ 1922191 h 2083613"/>
                  <a:gd name="connsiteX30" fmla="*/ 4087017 w 4190656"/>
                  <a:gd name="connsiteY30" fmla="*/ 1922191 h 2083613"/>
                  <a:gd name="connsiteX31" fmla="*/ 4087017 w 4190656"/>
                  <a:gd name="connsiteY31" fmla="*/ 1882367 h 2083613"/>
                  <a:gd name="connsiteX32" fmla="*/ 3320982 w 4190656"/>
                  <a:gd name="connsiteY32" fmla="*/ 1882367 h 2083613"/>
                  <a:gd name="connsiteX33" fmla="*/ 3320982 w 4190656"/>
                  <a:gd name="connsiteY33" fmla="*/ 1922191 h 2083613"/>
                  <a:gd name="connsiteX34" fmla="*/ 3671485 w 4190656"/>
                  <a:gd name="connsiteY34" fmla="*/ 1922191 h 2083613"/>
                  <a:gd name="connsiteX35" fmla="*/ 3671485 w 4190656"/>
                  <a:gd name="connsiteY35" fmla="*/ 1882367 h 2083613"/>
                  <a:gd name="connsiteX36" fmla="*/ 3051754 w 4190656"/>
                  <a:gd name="connsiteY36" fmla="*/ 1873675 h 2083613"/>
                  <a:gd name="connsiteX37" fmla="*/ 3051754 w 4190656"/>
                  <a:gd name="connsiteY37" fmla="*/ 1939321 h 2083613"/>
                  <a:gd name="connsiteX38" fmla="*/ 3149850 w 4190656"/>
                  <a:gd name="connsiteY38" fmla="*/ 1939321 h 2083613"/>
                  <a:gd name="connsiteX39" fmla="*/ 3149850 w 4190656"/>
                  <a:gd name="connsiteY39" fmla="*/ 1873675 h 2083613"/>
                  <a:gd name="connsiteX40" fmla="*/ 2868153 w 4190656"/>
                  <a:gd name="connsiteY40" fmla="*/ 1873675 h 2083613"/>
                  <a:gd name="connsiteX41" fmla="*/ 2868153 w 4190656"/>
                  <a:gd name="connsiteY41" fmla="*/ 1939321 h 2083613"/>
                  <a:gd name="connsiteX42" fmla="*/ 2966249 w 4190656"/>
                  <a:gd name="connsiteY42" fmla="*/ 1939321 h 2083613"/>
                  <a:gd name="connsiteX43" fmla="*/ 2966249 w 4190656"/>
                  <a:gd name="connsiteY43" fmla="*/ 1873675 h 2083613"/>
                  <a:gd name="connsiteX44" fmla="*/ 2684553 w 4190656"/>
                  <a:gd name="connsiteY44" fmla="*/ 1873675 h 2083613"/>
                  <a:gd name="connsiteX45" fmla="*/ 2684553 w 4190656"/>
                  <a:gd name="connsiteY45" fmla="*/ 1939321 h 2083613"/>
                  <a:gd name="connsiteX46" fmla="*/ 2782649 w 4190656"/>
                  <a:gd name="connsiteY46" fmla="*/ 1939321 h 2083613"/>
                  <a:gd name="connsiteX47" fmla="*/ 2782649 w 4190656"/>
                  <a:gd name="connsiteY47" fmla="*/ 1873675 h 2083613"/>
                  <a:gd name="connsiteX48" fmla="*/ 1359605 w 4190656"/>
                  <a:gd name="connsiteY48" fmla="*/ 1826230 h 2083613"/>
                  <a:gd name="connsiteX49" fmla="*/ 1359605 w 4190656"/>
                  <a:gd name="connsiteY49" fmla="*/ 1866054 h 2083613"/>
                  <a:gd name="connsiteX50" fmla="*/ 1942246 w 4190656"/>
                  <a:gd name="connsiteY50" fmla="*/ 1866054 h 2083613"/>
                  <a:gd name="connsiteX51" fmla="*/ 1942246 w 4190656"/>
                  <a:gd name="connsiteY51" fmla="*/ 1826230 h 2083613"/>
                  <a:gd name="connsiteX52" fmla="*/ 3736514 w 4190656"/>
                  <a:gd name="connsiteY52" fmla="*/ 1821270 h 2083613"/>
                  <a:gd name="connsiteX53" fmla="*/ 3736514 w 4190656"/>
                  <a:gd name="connsiteY53" fmla="*/ 1861094 h 2083613"/>
                  <a:gd name="connsiteX54" fmla="*/ 4087017 w 4190656"/>
                  <a:gd name="connsiteY54" fmla="*/ 1861094 h 2083613"/>
                  <a:gd name="connsiteX55" fmla="*/ 4087017 w 4190656"/>
                  <a:gd name="connsiteY55" fmla="*/ 1821270 h 2083613"/>
                  <a:gd name="connsiteX56" fmla="*/ 3320982 w 4190656"/>
                  <a:gd name="connsiteY56" fmla="*/ 1821270 h 2083613"/>
                  <a:gd name="connsiteX57" fmla="*/ 3320982 w 4190656"/>
                  <a:gd name="connsiteY57" fmla="*/ 1861094 h 2083613"/>
                  <a:gd name="connsiteX58" fmla="*/ 3671485 w 4190656"/>
                  <a:gd name="connsiteY58" fmla="*/ 1861094 h 2083613"/>
                  <a:gd name="connsiteX59" fmla="*/ 3671485 w 4190656"/>
                  <a:gd name="connsiteY59" fmla="*/ 1821270 h 2083613"/>
                  <a:gd name="connsiteX60" fmla="*/ 3051754 w 4190656"/>
                  <a:gd name="connsiteY60" fmla="*/ 1737466 h 2083613"/>
                  <a:gd name="connsiteX61" fmla="*/ 3051754 w 4190656"/>
                  <a:gd name="connsiteY61" fmla="*/ 1803112 h 2083613"/>
                  <a:gd name="connsiteX62" fmla="*/ 3149850 w 4190656"/>
                  <a:gd name="connsiteY62" fmla="*/ 1803112 h 2083613"/>
                  <a:gd name="connsiteX63" fmla="*/ 3149850 w 4190656"/>
                  <a:gd name="connsiteY63" fmla="*/ 1737466 h 2083613"/>
                  <a:gd name="connsiteX64" fmla="*/ 2868153 w 4190656"/>
                  <a:gd name="connsiteY64" fmla="*/ 1737466 h 2083613"/>
                  <a:gd name="connsiteX65" fmla="*/ 2868153 w 4190656"/>
                  <a:gd name="connsiteY65" fmla="*/ 1803112 h 2083613"/>
                  <a:gd name="connsiteX66" fmla="*/ 2966249 w 4190656"/>
                  <a:gd name="connsiteY66" fmla="*/ 1803112 h 2083613"/>
                  <a:gd name="connsiteX67" fmla="*/ 2966249 w 4190656"/>
                  <a:gd name="connsiteY67" fmla="*/ 1737466 h 2083613"/>
                  <a:gd name="connsiteX68" fmla="*/ 2684553 w 4190656"/>
                  <a:gd name="connsiteY68" fmla="*/ 1737466 h 2083613"/>
                  <a:gd name="connsiteX69" fmla="*/ 2684553 w 4190656"/>
                  <a:gd name="connsiteY69" fmla="*/ 1803112 h 2083613"/>
                  <a:gd name="connsiteX70" fmla="*/ 2782649 w 4190656"/>
                  <a:gd name="connsiteY70" fmla="*/ 1803112 h 2083613"/>
                  <a:gd name="connsiteX71" fmla="*/ 2782649 w 4190656"/>
                  <a:gd name="connsiteY71" fmla="*/ 1737466 h 2083613"/>
                  <a:gd name="connsiteX72" fmla="*/ 3051754 w 4190656"/>
                  <a:gd name="connsiteY72" fmla="*/ 1601257 h 2083613"/>
                  <a:gd name="connsiteX73" fmla="*/ 3051754 w 4190656"/>
                  <a:gd name="connsiteY73" fmla="*/ 1666903 h 2083613"/>
                  <a:gd name="connsiteX74" fmla="*/ 3149850 w 4190656"/>
                  <a:gd name="connsiteY74" fmla="*/ 1666903 h 2083613"/>
                  <a:gd name="connsiteX75" fmla="*/ 3149850 w 4190656"/>
                  <a:gd name="connsiteY75" fmla="*/ 1601257 h 2083613"/>
                  <a:gd name="connsiteX76" fmla="*/ 2868153 w 4190656"/>
                  <a:gd name="connsiteY76" fmla="*/ 1601257 h 2083613"/>
                  <a:gd name="connsiteX77" fmla="*/ 2868153 w 4190656"/>
                  <a:gd name="connsiteY77" fmla="*/ 1666903 h 2083613"/>
                  <a:gd name="connsiteX78" fmla="*/ 2966249 w 4190656"/>
                  <a:gd name="connsiteY78" fmla="*/ 1666903 h 2083613"/>
                  <a:gd name="connsiteX79" fmla="*/ 2966249 w 4190656"/>
                  <a:gd name="connsiteY79" fmla="*/ 1601257 h 2083613"/>
                  <a:gd name="connsiteX80" fmla="*/ 2684553 w 4190656"/>
                  <a:gd name="connsiteY80" fmla="*/ 1601257 h 2083613"/>
                  <a:gd name="connsiteX81" fmla="*/ 2684553 w 4190656"/>
                  <a:gd name="connsiteY81" fmla="*/ 1666903 h 2083613"/>
                  <a:gd name="connsiteX82" fmla="*/ 2782649 w 4190656"/>
                  <a:gd name="connsiteY82" fmla="*/ 1666903 h 2083613"/>
                  <a:gd name="connsiteX83" fmla="*/ 2782649 w 4190656"/>
                  <a:gd name="connsiteY83" fmla="*/ 1601257 h 2083613"/>
                  <a:gd name="connsiteX84" fmla="*/ 1003047 w 4190656"/>
                  <a:gd name="connsiteY84" fmla="*/ 1464531 h 2083613"/>
                  <a:gd name="connsiteX85" fmla="*/ 1003047 w 4190656"/>
                  <a:gd name="connsiteY85" fmla="*/ 2082216 h 2083613"/>
                  <a:gd name="connsiteX86" fmla="*/ 1259865 w 4190656"/>
                  <a:gd name="connsiteY86" fmla="*/ 2082216 h 2083613"/>
                  <a:gd name="connsiteX87" fmla="*/ 1259865 w 4190656"/>
                  <a:gd name="connsiteY87" fmla="*/ 1464531 h 2083613"/>
                  <a:gd name="connsiteX88" fmla="*/ 640721 w 4190656"/>
                  <a:gd name="connsiteY88" fmla="*/ 1461809 h 2083613"/>
                  <a:gd name="connsiteX89" fmla="*/ 640721 w 4190656"/>
                  <a:gd name="connsiteY89" fmla="*/ 2079494 h 2083613"/>
                  <a:gd name="connsiteX90" fmla="*/ 860983 w 4190656"/>
                  <a:gd name="connsiteY90" fmla="*/ 2079494 h 2083613"/>
                  <a:gd name="connsiteX91" fmla="*/ 860983 w 4190656"/>
                  <a:gd name="connsiteY91" fmla="*/ 1461809 h 2083613"/>
                  <a:gd name="connsiteX92" fmla="*/ 3977387 w 4190656"/>
                  <a:gd name="connsiteY92" fmla="*/ 1437108 h 2083613"/>
                  <a:gd name="connsiteX93" fmla="*/ 3977387 w 4190656"/>
                  <a:gd name="connsiteY93" fmla="*/ 1502754 h 2083613"/>
                  <a:gd name="connsiteX94" fmla="*/ 4075483 w 4190656"/>
                  <a:gd name="connsiteY94" fmla="*/ 1502754 h 2083613"/>
                  <a:gd name="connsiteX95" fmla="*/ 4075483 w 4190656"/>
                  <a:gd name="connsiteY95" fmla="*/ 1437108 h 2083613"/>
                  <a:gd name="connsiteX96" fmla="*/ 3793786 w 4190656"/>
                  <a:gd name="connsiteY96" fmla="*/ 1437108 h 2083613"/>
                  <a:gd name="connsiteX97" fmla="*/ 3793786 w 4190656"/>
                  <a:gd name="connsiteY97" fmla="*/ 1502754 h 2083613"/>
                  <a:gd name="connsiteX98" fmla="*/ 3891882 w 4190656"/>
                  <a:gd name="connsiteY98" fmla="*/ 1502754 h 2083613"/>
                  <a:gd name="connsiteX99" fmla="*/ 3891882 w 4190656"/>
                  <a:gd name="connsiteY99" fmla="*/ 1437108 h 2083613"/>
                  <a:gd name="connsiteX100" fmla="*/ 3610186 w 4190656"/>
                  <a:gd name="connsiteY100" fmla="*/ 1437108 h 2083613"/>
                  <a:gd name="connsiteX101" fmla="*/ 3610186 w 4190656"/>
                  <a:gd name="connsiteY101" fmla="*/ 1502754 h 2083613"/>
                  <a:gd name="connsiteX102" fmla="*/ 3708282 w 4190656"/>
                  <a:gd name="connsiteY102" fmla="*/ 1502754 h 2083613"/>
                  <a:gd name="connsiteX103" fmla="*/ 3708282 w 4190656"/>
                  <a:gd name="connsiteY103" fmla="*/ 1437108 h 2083613"/>
                  <a:gd name="connsiteX104" fmla="*/ 3413613 w 4190656"/>
                  <a:gd name="connsiteY104" fmla="*/ 1437108 h 2083613"/>
                  <a:gd name="connsiteX105" fmla="*/ 3413613 w 4190656"/>
                  <a:gd name="connsiteY105" fmla="*/ 1502754 h 2083613"/>
                  <a:gd name="connsiteX106" fmla="*/ 3511709 w 4190656"/>
                  <a:gd name="connsiteY106" fmla="*/ 1502754 h 2083613"/>
                  <a:gd name="connsiteX107" fmla="*/ 3511709 w 4190656"/>
                  <a:gd name="connsiteY107" fmla="*/ 1437108 h 2083613"/>
                  <a:gd name="connsiteX108" fmla="*/ 3230013 w 4190656"/>
                  <a:gd name="connsiteY108" fmla="*/ 1437108 h 2083613"/>
                  <a:gd name="connsiteX109" fmla="*/ 3230013 w 4190656"/>
                  <a:gd name="connsiteY109" fmla="*/ 1502754 h 2083613"/>
                  <a:gd name="connsiteX110" fmla="*/ 3328109 w 4190656"/>
                  <a:gd name="connsiteY110" fmla="*/ 1502754 h 2083613"/>
                  <a:gd name="connsiteX111" fmla="*/ 3328109 w 4190656"/>
                  <a:gd name="connsiteY111" fmla="*/ 1437108 h 2083613"/>
                  <a:gd name="connsiteX112" fmla="*/ 3051754 w 4190656"/>
                  <a:gd name="connsiteY112" fmla="*/ 1437108 h 2083613"/>
                  <a:gd name="connsiteX113" fmla="*/ 3051754 w 4190656"/>
                  <a:gd name="connsiteY113" fmla="*/ 1502754 h 2083613"/>
                  <a:gd name="connsiteX114" fmla="*/ 3149850 w 4190656"/>
                  <a:gd name="connsiteY114" fmla="*/ 1502754 h 2083613"/>
                  <a:gd name="connsiteX115" fmla="*/ 3149850 w 4190656"/>
                  <a:gd name="connsiteY115" fmla="*/ 1437108 h 2083613"/>
                  <a:gd name="connsiteX116" fmla="*/ 2868153 w 4190656"/>
                  <a:gd name="connsiteY116" fmla="*/ 1437108 h 2083613"/>
                  <a:gd name="connsiteX117" fmla="*/ 2868153 w 4190656"/>
                  <a:gd name="connsiteY117" fmla="*/ 1502754 h 2083613"/>
                  <a:gd name="connsiteX118" fmla="*/ 2966249 w 4190656"/>
                  <a:gd name="connsiteY118" fmla="*/ 1502754 h 2083613"/>
                  <a:gd name="connsiteX119" fmla="*/ 2966249 w 4190656"/>
                  <a:gd name="connsiteY119" fmla="*/ 1437108 h 2083613"/>
                  <a:gd name="connsiteX120" fmla="*/ 2684553 w 4190656"/>
                  <a:gd name="connsiteY120" fmla="*/ 1437108 h 2083613"/>
                  <a:gd name="connsiteX121" fmla="*/ 2684553 w 4190656"/>
                  <a:gd name="connsiteY121" fmla="*/ 1502754 h 2083613"/>
                  <a:gd name="connsiteX122" fmla="*/ 2782649 w 4190656"/>
                  <a:gd name="connsiteY122" fmla="*/ 1502754 h 2083613"/>
                  <a:gd name="connsiteX123" fmla="*/ 2782649 w 4190656"/>
                  <a:gd name="connsiteY123" fmla="*/ 1437108 h 2083613"/>
                  <a:gd name="connsiteX124" fmla="*/ 1818380 w 4190656"/>
                  <a:gd name="connsiteY124" fmla="*/ 1377680 h 2083613"/>
                  <a:gd name="connsiteX125" fmla="*/ 1818380 w 4190656"/>
                  <a:gd name="connsiteY125" fmla="*/ 1450750 h 2083613"/>
                  <a:gd name="connsiteX126" fmla="*/ 1916476 w 4190656"/>
                  <a:gd name="connsiteY126" fmla="*/ 1450750 h 2083613"/>
                  <a:gd name="connsiteX127" fmla="*/ 1916476 w 4190656"/>
                  <a:gd name="connsiteY127" fmla="*/ 1377680 h 2083613"/>
                  <a:gd name="connsiteX128" fmla="*/ 1634779 w 4190656"/>
                  <a:gd name="connsiteY128" fmla="*/ 1377680 h 2083613"/>
                  <a:gd name="connsiteX129" fmla="*/ 1634779 w 4190656"/>
                  <a:gd name="connsiteY129" fmla="*/ 1450750 h 2083613"/>
                  <a:gd name="connsiteX130" fmla="*/ 1732875 w 4190656"/>
                  <a:gd name="connsiteY130" fmla="*/ 1450750 h 2083613"/>
                  <a:gd name="connsiteX131" fmla="*/ 1732875 w 4190656"/>
                  <a:gd name="connsiteY131" fmla="*/ 1377680 h 2083613"/>
                  <a:gd name="connsiteX132" fmla="*/ 1451179 w 4190656"/>
                  <a:gd name="connsiteY132" fmla="*/ 1377680 h 2083613"/>
                  <a:gd name="connsiteX133" fmla="*/ 1451179 w 4190656"/>
                  <a:gd name="connsiteY133" fmla="*/ 1450750 h 2083613"/>
                  <a:gd name="connsiteX134" fmla="*/ 1549275 w 4190656"/>
                  <a:gd name="connsiteY134" fmla="*/ 1450750 h 2083613"/>
                  <a:gd name="connsiteX135" fmla="*/ 1549275 w 4190656"/>
                  <a:gd name="connsiteY135" fmla="*/ 1377680 h 2083613"/>
                  <a:gd name="connsiteX136" fmla="*/ 1818380 w 4190656"/>
                  <a:gd name="connsiteY136" fmla="*/ 1226067 h 2083613"/>
                  <a:gd name="connsiteX137" fmla="*/ 1818380 w 4190656"/>
                  <a:gd name="connsiteY137" fmla="*/ 1299137 h 2083613"/>
                  <a:gd name="connsiteX138" fmla="*/ 1916476 w 4190656"/>
                  <a:gd name="connsiteY138" fmla="*/ 1299137 h 2083613"/>
                  <a:gd name="connsiteX139" fmla="*/ 1916476 w 4190656"/>
                  <a:gd name="connsiteY139" fmla="*/ 1226067 h 2083613"/>
                  <a:gd name="connsiteX140" fmla="*/ 1634779 w 4190656"/>
                  <a:gd name="connsiteY140" fmla="*/ 1226067 h 2083613"/>
                  <a:gd name="connsiteX141" fmla="*/ 1634779 w 4190656"/>
                  <a:gd name="connsiteY141" fmla="*/ 1299137 h 2083613"/>
                  <a:gd name="connsiteX142" fmla="*/ 1732875 w 4190656"/>
                  <a:gd name="connsiteY142" fmla="*/ 1299137 h 2083613"/>
                  <a:gd name="connsiteX143" fmla="*/ 1732875 w 4190656"/>
                  <a:gd name="connsiteY143" fmla="*/ 1226067 h 2083613"/>
                  <a:gd name="connsiteX144" fmla="*/ 1451179 w 4190656"/>
                  <a:gd name="connsiteY144" fmla="*/ 1226067 h 2083613"/>
                  <a:gd name="connsiteX145" fmla="*/ 1451179 w 4190656"/>
                  <a:gd name="connsiteY145" fmla="*/ 1299137 h 2083613"/>
                  <a:gd name="connsiteX146" fmla="*/ 1549275 w 4190656"/>
                  <a:gd name="connsiteY146" fmla="*/ 1299137 h 2083613"/>
                  <a:gd name="connsiteX147" fmla="*/ 1549275 w 4190656"/>
                  <a:gd name="connsiteY147" fmla="*/ 1226067 h 2083613"/>
                  <a:gd name="connsiteX148" fmla="*/ 403424 w 4190656"/>
                  <a:gd name="connsiteY148" fmla="*/ 1142989 h 2083613"/>
                  <a:gd name="connsiteX149" fmla="*/ 348620 w 4190656"/>
                  <a:gd name="connsiteY149" fmla="*/ 1197793 h 2083613"/>
                  <a:gd name="connsiteX150" fmla="*/ 348620 w 4190656"/>
                  <a:gd name="connsiteY150" fmla="*/ 2081959 h 2083613"/>
                  <a:gd name="connsiteX151" fmla="*/ 458227 w 4190656"/>
                  <a:gd name="connsiteY151" fmla="*/ 2081959 h 2083613"/>
                  <a:gd name="connsiteX152" fmla="*/ 458228 w 4190656"/>
                  <a:gd name="connsiteY152" fmla="*/ 1197793 h 2083613"/>
                  <a:gd name="connsiteX153" fmla="*/ 403424 w 4190656"/>
                  <a:gd name="connsiteY153" fmla="*/ 1142989 h 2083613"/>
                  <a:gd name="connsiteX154" fmla="*/ 169200 w 4190656"/>
                  <a:gd name="connsiteY154" fmla="*/ 1139285 h 2083613"/>
                  <a:gd name="connsiteX155" fmla="*/ 114396 w 4190656"/>
                  <a:gd name="connsiteY155" fmla="*/ 1194089 h 2083613"/>
                  <a:gd name="connsiteX156" fmla="*/ 114396 w 4190656"/>
                  <a:gd name="connsiteY156" fmla="*/ 2078255 h 2083613"/>
                  <a:gd name="connsiteX157" fmla="*/ 224003 w 4190656"/>
                  <a:gd name="connsiteY157" fmla="*/ 2078255 h 2083613"/>
                  <a:gd name="connsiteX158" fmla="*/ 224004 w 4190656"/>
                  <a:gd name="connsiteY158" fmla="*/ 1194089 h 2083613"/>
                  <a:gd name="connsiteX159" fmla="*/ 169200 w 4190656"/>
                  <a:gd name="connsiteY159" fmla="*/ 1139285 h 2083613"/>
                  <a:gd name="connsiteX160" fmla="*/ 1818380 w 4190656"/>
                  <a:gd name="connsiteY160" fmla="*/ 1074453 h 2083613"/>
                  <a:gd name="connsiteX161" fmla="*/ 1818380 w 4190656"/>
                  <a:gd name="connsiteY161" fmla="*/ 1147523 h 2083613"/>
                  <a:gd name="connsiteX162" fmla="*/ 1916476 w 4190656"/>
                  <a:gd name="connsiteY162" fmla="*/ 1147523 h 2083613"/>
                  <a:gd name="connsiteX163" fmla="*/ 1916476 w 4190656"/>
                  <a:gd name="connsiteY163" fmla="*/ 1074453 h 2083613"/>
                  <a:gd name="connsiteX164" fmla="*/ 1634779 w 4190656"/>
                  <a:gd name="connsiteY164" fmla="*/ 1074453 h 2083613"/>
                  <a:gd name="connsiteX165" fmla="*/ 1634779 w 4190656"/>
                  <a:gd name="connsiteY165" fmla="*/ 1147523 h 2083613"/>
                  <a:gd name="connsiteX166" fmla="*/ 1732875 w 4190656"/>
                  <a:gd name="connsiteY166" fmla="*/ 1147523 h 2083613"/>
                  <a:gd name="connsiteX167" fmla="*/ 1732875 w 4190656"/>
                  <a:gd name="connsiteY167" fmla="*/ 1074453 h 2083613"/>
                  <a:gd name="connsiteX168" fmla="*/ 1451179 w 4190656"/>
                  <a:gd name="connsiteY168" fmla="*/ 1074453 h 2083613"/>
                  <a:gd name="connsiteX169" fmla="*/ 1451179 w 4190656"/>
                  <a:gd name="connsiteY169" fmla="*/ 1147523 h 2083613"/>
                  <a:gd name="connsiteX170" fmla="*/ 1549275 w 4190656"/>
                  <a:gd name="connsiteY170" fmla="*/ 1147523 h 2083613"/>
                  <a:gd name="connsiteX171" fmla="*/ 1549275 w 4190656"/>
                  <a:gd name="connsiteY171" fmla="*/ 1074453 h 2083613"/>
                  <a:gd name="connsiteX172" fmla="*/ 1254606 w 4190656"/>
                  <a:gd name="connsiteY172" fmla="*/ 1074453 h 2083613"/>
                  <a:gd name="connsiteX173" fmla="*/ 1254606 w 4190656"/>
                  <a:gd name="connsiteY173" fmla="*/ 1147523 h 2083613"/>
                  <a:gd name="connsiteX174" fmla="*/ 1352702 w 4190656"/>
                  <a:gd name="connsiteY174" fmla="*/ 1147523 h 2083613"/>
                  <a:gd name="connsiteX175" fmla="*/ 1352702 w 4190656"/>
                  <a:gd name="connsiteY175" fmla="*/ 1074453 h 2083613"/>
                  <a:gd name="connsiteX176" fmla="*/ 1071005 w 4190656"/>
                  <a:gd name="connsiteY176" fmla="*/ 1074453 h 2083613"/>
                  <a:gd name="connsiteX177" fmla="*/ 1071005 w 4190656"/>
                  <a:gd name="connsiteY177" fmla="*/ 1147523 h 2083613"/>
                  <a:gd name="connsiteX178" fmla="*/ 1169101 w 4190656"/>
                  <a:gd name="connsiteY178" fmla="*/ 1147523 h 2083613"/>
                  <a:gd name="connsiteX179" fmla="*/ 1169101 w 4190656"/>
                  <a:gd name="connsiteY179" fmla="*/ 1074453 h 2083613"/>
                  <a:gd name="connsiteX180" fmla="*/ 887405 w 4190656"/>
                  <a:gd name="connsiteY180" fmla="*/ 1074453 h 2083613"/>
                  <a:gd name="connsiteX181" fmla="*/ 887405 w 4190656"/>
                  <a:gd name="connsiteY181" fmla="*/ 1147523 h 2083613"/>
                  <a:gd name="connsiteX182" fmla="*/ 985501 w 4190656"/>
                  <a:gd name="connsiteY182" fmla="*/ 1147523 h 2083613"/>
                  <a:gd name="connsiteX183" fmla="*/ 985501 w 4190656"/>
                  <a:gd name="connsiteY183" fmla="*/ 1074453 h 2083613"/>
                  <a:gd name="connsiteX184" fmla="*/ 726849 w 4190656"/>
                  <a:gd name="connsiteY184" fmla="*/ 1074453 h 2083613"/>
                  <a:gd name="connsiteX185" fmla="*/ 726849 w 4190656"/>
                  <a:gd name="connsiteY185" fmla="*/ 1147523 h 2083613"/>
                  <a:gd name="connsiteX186" fmla="*/ 824945 w 4190656"/>
                  <a:gd name="connsiteY186" fmla="*/ 1147523 h 2083613"/>
                  <a:gd name="connsiteX187" fmla="*/ 824945 w 4190656"/>
                  <a:gd name="connsiteY187" fmla="*/ 1074453 h 2083613"/>
                  <a:gd name="connsiteX188" fmla="*/ 543248 w 4190656"/>
                  <a:gd name="connsiteY188" fmla="*/ 1074453 h 2083613"/>
                  <a:gd name="connsiteX189" fmla="*/ 543248 w 4190656"/>
                  <a:gd name="connsiteY189" fmla="*/ 1147523 h 2083613"/>
                  <a:gd name="connsiteX190" fmla="*/ 641344 w 4190656"/>
                  <a:gd name="connsiteY190" fmla="*/ 1147523 h 2083613"/>
                  <a:gd name="connsiteX191" fmla="*/ 641344 w 4190656"/>
                  <a:gd name="connsiteY191" fmla="*/ 1074453 h 2083613"/>
                  <a:gd name="connsiteX192" fmla="*/ 3065554 w 4190656"/>
                  <a:gd name="connsiteY192" fmla="*/ 331011 h 2083613"/>
                  <a:gd name="connsiteX193" fmla="*/ 3065554 w 4190656"/>
                  <a:gd name="connsiteY193" fmla="*/ 465308 h 2083613"/>
                  <a:gd name="connsiteX194" fmla="*/ 3086674 w 4190656"/>
                  <a:gd name="connsiteY194" fmla="*/ 468502 h 2083613"/>
                  <a:gd name="connsiteX195" fmla="*/ 3190451 w 4190656"/>
                  <a:gd name="connsiteY195" fmla="*/ 562591 h 2083613"/>
                  <a:gd name="connsiteX196" fmla="*/ 3200815 w 4190656"/>
                  <a:gd name="connsiteY196" fmla="*/ 613926 h 2083613"/>
                  <a:gd name="connsiteX197" fmla="*/ 3203518 w 4190656"/>
                  <a:gd name="connsiteY197" fmla="*/ 613926 h 2083613"/>
                  <a:gd name="connsiteX198" fmla="*/ 3203518 w 4190656"/>
                  <a:gd name="connsiteY198" fmla="*/ 627317 h 2083613"/>
                  <a:gd name="connsiteX199" fmla="*/ 3203519 w 4190656"/>
                  <a:gd name="connsiteY199" fmla="*/ 627321 h 2083613"/>
                  <a:gd name="connsiteX200" fmla="*/ 3203518 w 4190656"/>
                  <a:gd name="connsiteY200" fmla="*/ 1063497 h 2083613"/>
                  <a:gd name="connsiteX201" fmla="*/ 3310645 w 4190656"/>
                  <a:gd name="connsiteY201" fmla="*/ 1063497 h 2083613"/>
                  <a:gd name="connsiteX202" fmla="*/ 3310645 w 4190656"/>
                  <a:gd name="connsiteY202" fmla="*/ 627216 h 2083613"/>
                  <a:gd name="connsiteX203" fmla="*/ 3412211 w 4190656"/>
                  <a:gd name="connsiteY203" fmla="*/ 473988 h 2083613"/>
                  <a:gd name="connsiteX204" fmla="*/ 3465439 w 4190656"/>
                  <a:gd name="connsiteY204" fmla="*/ 463242 h 2083613"/>
                  <a:gd name="connsiteX205" fmla="*/ 3465439 w 4190656"/>
                  <a:gd name="connsiteY205" fmla="*/ 331011 h 2083613"/>
                  <a:gd name="connsiteX206" fmla="*/ 2812855 w 4190656"/>
                  <a:gd name="connsiteY206" fmla="*/ 331011 h 2083613"/>
                  <a:gd name="connsiteX207" fmla="*/ 2812855 w 4190656"/>
                  <a:gd name="connsiteY207" fmla="*/ 1063497 h 2083613"/>
                  <a:gd name="connsiteX208" fmla="*/ 2870927 w 4190656"/>
                  <a:gd name="connsiteY208" fmla="*/ 1063497 h 2083613"/>
                  <a:gd name="connsiteX209" fmla="*/ 2870927 w 4190656"/>
                  <a:gd name="connsiteY209" fmla="*/ 627321 h 2083613"/>
                  <a:gd name="connsiteX210" fmla="*/ 2972493 w 4190656"/>
                  <a:gd name="connsiteY210" fmla="*/ 474094 h 2083613"/>
                  <a:gd name="connsiteX211" fmla="*/ 3023955 w 4190656"/>
                  <a:gd name="connsiteY211" fmla="*/ 463704 h 2083613"/>
                  <a:gd name="connsiteX212" fmla="*/ 3023955 w 4190656"/>
                  <a:gd name="connsiteY212" fmla="*/ 331011 h 2083613"/>
                  <a:gd name="connsiteX213" fmla="*/ 2711332 w 4190656"/>
                  <a:gd name="connsiteY213" fmla="*/ 0 h 2083613"/>
                  <a:gd name="connsiteX214" fmla="*/ 2812855 w 4190656"/>
                  <a:gd name="connsiteY214" fmla="*/ 0 h 2083613"/>
                  <a:gd name="connsiteX215" fmla="*/ 2812855 w 4190656"/>
                  <a:gd name="connsiteY215" fmla="*/ 1 h 2083613"/>
                  <a:gd name="connsiteX216" fmla="*/ 2812855 w 4190656"/>
                  <a:gd name="connsiteY216" fmla="*/ 150699 h 2083613"/>
                  <a:gd name="connsiteX217" fmla="*/ 2812855 w 4190656"/>
                  <a:gd name="connsiteY217" fmla="*/ 150703 h 2083613"/>
                  <a:gd name="connsiteX218" fmla="*/ 2812855 w 4190656"/>
                  <a:gd name="connsiteY218" fmla="*/ 185573 h 2083613"/>
                  <a:gd name="connsiteX219" fmla="*/ 2812855 w 4190656"/>
                  <a:gd name="connsiteY219" fmla="*/ 268612 h 2083613"/>
                  <a:gd name="connsiteX220" fmla="*/ 3465439 w 4190656"/>
                  <a:gd name="connsiteY220" fmla="*/ 268612 h 2083613"/>
                  <a:gd name="connsiteX221" fmla="*/ 3465439 w 4190656"/>
                  <a:gd name="connsiteY221" fmla="*/ 268180 h 2083613"/>
                  <a:gd name="connsiteX222" fmla="*/ 3507038 w 4190656"/>
                  <a:gd name="connsiteY222" fmla="*/ 268180 h 2083613"/>
                  <a:gd name="connsiteX223" fmla="*/ 3507038 w 4190656"/>
                  <a:gd name="connsiteY223" fmla="*/ 466997 h 2083613"/>
                  <a:gd name="connsiteX224" fmla="*/ 3541671 w 4190656"/>
                  <a:gd name="connsiteY224" fmla="*/ 473988 h 2083613"/>
                  <a:gd name="connsiteX225" fmla="*/ 3635761 w 4190656"/>
                  <a:gd name="connsiteY225" fmla="*/ 577765 h 2083613"/>
                  <a:gd name="connsiteX226" fmla="*/ 3641212 w 4190656"/>
                  <a:gd name="connsiteY226" fmla="*/ 613821 h 2083613"/>
                  <a:gd name="connsiteX227" fmla="*/ 3643236 w 4190656"/>
                  <a:gd name="connsiteY227" fmla="*/ 613821 h 2083613"/>
                  <a:gd name="connsiteX228" fmla="*/ 3643236 w 4190656"/>
                  <a:gd name="connsiteY228" fmla="*/ 627210 h 2083613"/>
                  <a:gd name="connsiteX229" fmla="*/ 3643237 w 4190656"/>
                  <a:gd name="connsiteY229" fmla="*/ 627216 h 2083613"/>
                  <a:gd name="connsiteX230" fmla="*/ 3643236 w 4190656"/>
                  <a:gd name="connsiteY230" fmla="*/ 1063497 h 2083613"/>
                  <a:gd name="connsiteX231" fmla="*/ 4190656 w 4190656"/>
                  <a:gd name="connsiteY231" fmla="*/ 1063497 h 2083613"/>
                  <a:gd name="connsiteX232" fmla="*/ 4190656 w 4190656"/>
                  <a:gd name="connsiteY232" fmla="*/ 1184656 h 2083613"/>
                  <a:gd name="connsiteX233" fmla="*/ 4190656 w 4190656"/>
                  <a:gd name="connsiteY233" fmla="*/ 1530190 h 2083613"/>
                  <a:gd name="connsiteX234" fmla="*/ 4190656 w 4190656"/>
                  <a:gd name="connsiteY234" fmla="*/ 2078653 h 2083613"/>
                  <a:gd name="connsiteX235" fmla="*/ 4190656 w 4190656"/>
                  <a:gd name="connsiteY235" fmla="*/ 2082019 h 2083613"/>
                  <a:gd name="connsiteX236" fmla="*/ 2526770 w 4190656"/>
                  <a:gd name="connsiteY236" fmla="*/ 2082019 h 2083613"/>
                  <a:gd name="connsiteX237" fmla="*/ 2526681 w 4190656"/>
                  <a:gd name="connsiteY237" fmla="*/ 2082019 h 2083613"/>
                  <a:gd name="connsiteX238" fmla="*/ 2449297 w 4190656"/>
                  <a:gd name="connsiteY238" fmla="*/ 2082019 h 2083613"/>
                  <a:gd name="connsiteX239" fmla="*/ 2449297 w 4190656"/>
                  <a:gd name="connsiteY239" fmla="*/ 1864776 h 2083613"/>
                  <a:gd name="connsiteX240" fmla="*/ 2354647 w 4190656"/>
                  <a:gd name="connsiteY240" fmla="*/ 1864776 h 2083613"/>
                  <a:gd name="connsiteX241" fmla="*/ 2354647 w 4190656"/>
                  <a:gd name="connsiteY241" fmla="*/ 2082019 h 2083613"/>
                  <a:gd name="connsiteX242" fmla="*/ 2277173 w 4190656"/>
                  <a:gd name="connsiteY242" fmla="*/ 2082019 h 2083613"/>
                  <a:gd name="connsiteX243" fmla="*/ 2277173 w 4190656"/>
                  <a:gd name="connsiteY243" fmla="*/ 2082018 h 2083613"/>
                  <a:gd name="connsiteX244" fmla="*/ 2190902 w 4190656"/>
                  <a:gd name="connsiteY244" fmla="*/ 2082018 h 2083613"/>
                  <a:gd name="connsiteX245" fmla="*/ 2190902 w 4190656"/>
                  <a:gd name="connsiteY245" fmla="*/ 1864776 h 2083613"/>
                  <a:gd name="connsiteX246" fmla="*/ 2096252 w 4190656"/>
                  <a:gd name="connsiteY246" fmla="*/ 1864776 h 2083613"/>
                  <a:gd name="connsiteX247" fmla="*/ 2096252 w 4190656"/>
                  <a:gd name="connsiteY247" fmla="*/ 2082018 h 2083613"/>
                  <a:gd name="connsiteX248" fmla="*/ 2028518 w 4190656"/>
                  <a:gd name="connsiteY248" fmla="*/ 2082018 h 2083613"/>
                  <a:gd name="connsiteX249" fmla="*/ 2028518 w 4190656"/>
                  <a:gd name="connsiteY249" fmla="*/ 2083613 h 2083613"/>
                  <a:gd name="connsiteX250" fmla="*/ 0 w 4190656"/>
                  <a:gd name="connsiteY250" fmla="*/ 2083613 h 2083613"/>
                  <a:gd name="connsiteX251" fmla="*/ 0 w 4190656"/>
                  <a:gd name="connsiteY251" fmla="*/ 954650 h 2083613"/>
                  <a:gd name="connsiteX252" fmla="*/ 525663 w 4190656"/>
                  <a:gd name="connsiteY252" fmla="*/ 643073 h 2083613"/>
                  <a:gd name="connsiteX253" fmla="*/ 525663 w 4190656"/>
                  <a:gd name="connsiteY253" fmla="*/ 940002 h 2083613"/>
                  <a:gd name="connsiteX254" fmla="*/ 1026614 w 4190656"/>
                  <a:gd name="connsiteY254" fmla="*/ 643073 h 2083613"/>
                  <a:gd name="connsiteX255" fmla="*/ 1026614 w 4190656"/>
                  <a:gd name="connsiteY255" fmla="*/ 940003 h 2083613"/>
                  <a:gd name="connsiteX256" fmla="*/ 1527566 w 4190656"/>
                  <a:gd name="connsiteY256" fmla="*/ 643073 h 2083613"/>
                  <a:gd name="connsiteX257" fmla="*/ 1527566 w 4190656"/>
                  <a:gd name="connsiteY257" fmla="*/ 940003 h 2083613"/>
                  <a:gd name="connsiteX258" fmla="*/ 2028518 w 4190656"/>
                  <a:gd name="connsiteY258" fmla="*/ 643073 h 2083613"/>
                  <a:gd name="connsiteX259" fmla="*/ 2028518 w 4190656"/>
                  <a:gd name="connsiteY259" fmla="*/ 954650 h 2083613"/>
                  <a:gd name="connsiteX260" fmla="*/ 2028518 w 4190656"/>
                  <a:gd name="connsiteY260" fmla="*/ 957207 h 2083613"/>
                  <a:gd name="connsiteX261" fmla="*/ 2119418 w 4190656"/>
                  <a:gd name="connsiteY261" fmla="*/ 957207 h 2083613"/>
                  <a:gd name="connsiteX262" fmla="*/ 2119418 w 4190656"/>
                  <a:gd name="connsiteY262" fmla="*/ 351653 h 2083613"/>
                  <a:gd name="connsiteX263" fmla="*/ 2119417 w 4190656"/>
                  <a:gd name="connsiteY263" fmla="*/ 351653 h 2083613"/>
                  <a:gd name="connsiteX264" fmla="*/ 2119417 w 4190656"/>
                  <a:gd name="connsiteY264" fmla="*/ 185571 h 2083613"/>
                  <a:gd name="connsiteX265" fmla="*/ 2265014 w 4190656"/>
                  <a:gd name="connsiteY265" fmla="*/ 185571 h 2083613"/>
                  <a:gd name="connsiteX266" fmla="*/ 2410612 w 4190656"/>
                  <a:gd name="connsiteY266" fmla="*/ 185571 h 2083613"/>
                  <a:gd name="connsiteX267" fmla="*/ 2410613 w 4190656"/>
                  <a:gd name="connsiteY267" fmla="*/ 185571 h 2083613"/>
                  <a:gd name="connsiteX268" fmla="*/ 2410613 w 4190656"/>
                  <a:gd name="connsiteY268" fmla="*/ 337527 h 2083613"/>
                  <a:gd name="connsiteX269" fmla="*/ 2410614 w 4190656"/>
                  <a:gd name="connsiteY269" fmla="*/ 337527 h 2083613"/>
                  <a:gd name="connsiteX270" fmla="*/ 2410614 w 4190656"/>
                  <a:gd name="connsiteY270" fmla="*/ 337530 h 2083613"/>
                  <a:gd name="connsiteX271" fmla="*/ 2410614 w 4190656"/>
                  <a:gd name="connsiteY271" fmla="*/ 955499 h 2083613"/>
                  <a:gd name="connsiteX272" fmla="*/ 2526770 w 4190656"/>
                  <a:gd name="connsiteY272" fmla="*/ 955499 h 2083613"/>
                  <a:gd name="connsiteX273" fmla="*/ 2526770 w 4190656"/>
                  <a:gd name="connsiteY273" fmla="*/ 956944 h 2083613"/>
                  <a:gd name="connsiteX274" fmla="*/ 2526770 w 4190656"/>
                  <a:gd name="connsiteY274" fmla="*/ 1063497 h 2083613"/>
                  <a:gd name="connsiteX275" fmla="*/ 2619542 w 4190656"/>
                  <a:gd name="connsiteY275" fmla="*/ 1063497 h 2083613"/>
                  <a:gd name="connsiteX276" fmla="*/ 2619542 w 4190656"/>
                  <a:gd name="connsiteY276" fmla="*/ 185573 h 2083613"/>
                  <a:gd name="connsiteX277" fmla="*/ 2619542 w 4190656"/>
                  <a:gd name="connsiteY277" fmla="*/ 150703 h 2083613"/>
                  <a:gd name="connsiteX278" fmla="*/ 2619542 w 4190656"/>
                  <a:gd name="connsiteY278" fmla="*/ 1 h 2083613"/>
                  <a:gd name="connsiteX279" fmla="*/ 2711332 w 4190656"/>
                  <a:gd name="connsiteY279" fmla="*/ 1 h 208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4190656" h="2083613">
                    <a:moveTo>
                      <a:pt x="1359605" y="2009520"/>
                    </a:moveTo>
                    <a:lnTo>
                      <a:pt x="1359605" y="2049344"/>
                    </a:lnTo>
                    <a:lnTo>
                      <a:pt x="1942246" y="2049344"/>
                    </a:lnTo>
                    <a:lnTo>
                      <a:pt x="1942246" y="2009520"/>
                    </a:lnTo>
                    <a:close/>
                    <a:moveTo>
                      <a:pt x="3736514" y="2004560"/>
                    </a:moveTo>
                    <a:lnTo>
                      <a:pt x="3736514" y="2044384"/>
                    </a:lnTo>
                    <a:lnTo>
                      <a:pt x="4087017" y="2044384"/>
                    </a:lnTo>
                    <a:lnTo>
                      <a:pt x="4087017" y="2004560"/>
                    </a:lnTo>
                    <a:close/>
                    <a:moveTo>
                      <a:pt x="3320982" y="2004560"/>
                    </a:moveTo>
                    <a:lnTo>
                      <a:pt x="3320982" y="2044384"/>
                    </a:lnTo>
                    <a:lnTo>
                      <a:pt x="3671485" y="2044384"/>
                    </a:lnTo>
                    <a:lnTo>
                      <a:pt x="3671485" y="2004560"/>
                    </a:lnTo>
                    <a:close/>
                    <a:moveTo>
                      <a:pt x="1359605" y="1948423"/>
                    </a:moveTo>
                    <a:lnTo>
                      <a:pt x="1359605" y="1988247"/>
                    </a:lnTo>
                    <a:lnTo>
                      <a:pt x="1942246" y="1988247"/>
                    </a:lnTo>
                    <a:lnTo>
                      <a:pt x="1942246" y="1948423"/>
                    </a:lnTo>
                    <a:close/>
                    <a:moveTo>
                      <a:pt x="3736514" y="1943463"/>
                    </a:moveTo>
                    <a:lnTo>
                      <a:pt x="3736514" y="1983287"/>
                    </a:lnTo>
                    <a:lnTo>
                      <a:pt x="4087017" y="1983287"/>
                    </a:lnTo>
                    <a:lnTo>
                      <a:pt x="4087017" y="1943463"/>
                    </a:lnTo>
                    <a:close/>
                    <a:moveTo>
                      <a:pt x="3320982" y="1943463"/>
                    </a:moveTo>
                    <a:lnTo>
                      <a:pt x="3320982" y="1983287"/>
                    </a:lnTo>
                    <a:lnTo>
                      <a:pt x="3671485" y="1983287"/>
                    </a:lnTo>
                    <a:lnTo>
                      <a:pt x="3671485" y="1943463"/>
                    </a:lnTo>
                    <a:close/>
                    <a:moveTo>
                      <a:pt x="1359605" y="1887327"/>
                    </a:moveTo>
                    <a:lnTo>
                      <a:pt x="1359605" y="1927151"/>
                    </a:lnTo>
                    <a:lnTo>
                      <a:pt x="1942246" y="1927151"/>
                    </a:lnTo>
                    <a:lnTo>
                      <a:pt x="1942246" y="1887327"/>
                    </a:lnTo>
                    <a:close/>
                    <a:moveTo>
                      <a:pt x="3736514" y="1882367"/>
                    </a:moveTo>
                    <a:lnTo>
                      <a:pt x="3736514" y="1922191"/>
                    </a:lnTo>
                    <a:lnTo>
                      <a:pt x="4087017" y="1922191"/>
                    </a:lnTo>
                    <a:lnTo>
                      <a:pt x="4087017" y="1882367"/>
                    </a:lnTo>
                    <a:close/>
                    <a:moveTo>
                      <a:pt x="3320982" y="1882367"/>
                    </a:moveTo>
                    <a:lnTo>
                      <a:pt x="3320982" y="1922191"/>
                    </a:lnTo>
                    <a:lnTo>
                      <a:pt x="3671485" y="1922191"/>
                    </a:lnTo>
                    <a:lnTo>
                      <a:pt x="3671485" y="1882367"/>
                    </a:lnTo>
                    <a:close/>
                    <a:moveTo>
                      <a:pt x="3051754" y="1873675"/>
                    </a:moveTo>
                    <a:lnTo>
                      <a:pt x="3051754" y="1939321"/>
                    </a:lnTo>
                    <a:lnTo>
                      <a:pt x="3149850" y="1939321"/>
                    </a:lnTo>
                    <a:lnTo>
                      <a:pt x="3149850" y="1873675"/>
                    </a:lnTo>
                    <a:close/>
                    <a:moveTo>
                      <a:pt x="2868153" y="1873675"/>
                    </a:moveTo>
                    <a:lnTo>
                      <a:pt x="2868153" y="1939321"/>
                    </a:lnTo>
                    <a:lnTo>
                      <a:pt x="2966249" y="1939321"/>
                    </a:lnTo>
                    <a:lnTo>
                      <a:pt x="2966249" y="1873675"/>
                    </a:lnTo>
                    <a:close/>
                    <a:moveTo>
                      <a:pt x="2684553" y="1873675"/>
                    </a:moveTo>
                    <a:lnTo>
                      <a:pt x="2684553" y="1939321"/>
                    </a:lnTo>
                    <a:lnTo>
                      <a:pt x="2782649" y="1939321"/>
                    </a:lnTo>
                    <a:lnTo>
                      <a:pt x="2782649" y="1873675"/>
                    </a:lnTo>
                    <a:close/>
                    <a:moveTo>
                      <a:pt x="1359605" y="1826230"/>
                    </a:moveTo>
                    <a:lnTo>
                      <a:pt x="1359605" y="1866054"/>
                    </a:lnTo>
                    <a:lnTo>
                      <a:pt x="1942246" y="1866054"/>
                    </a:lnTo>
                    <a:lnTo>
                      <a:pt x="1942246" y="1826230"/>
                    </a:lnTo>
                    <a:close/>
                    <a:moveTo>
                      <a:pt x="3736514" y="1821270"/>
                    </a:moveTo>
                    <a:lnTo>
                      <a:pt x="3736514" y="1861094"/>
                    </a:lnTo>
                    <a:lnTo>
                      <a:pt x="4087017" y="1861094"/>
                    </a:lnTo>
                    <a:lnTo>
                      <a:pt x="4087017" y="1821270"/>
                    </a:lnTo>
                    <a:close/>
                    <a:moveTo>
                      <a:pt x="3320982" y="1821270"/>
                    </a:moveTo>
                    <a:lnTo>
                      <a:pt x="3320982" y="1861094"/>
                    </a:lnTo>
                    <a:lnTo>
                      <a:pt x="3671485" y="1861094"/>
                    </a:lnTo>
                    <a:lnTo>
                      <a:pt x="3671485" y="1821270"/>
                    </a:lnTo>
                    <a:close/>
                    <a:moveTo>
                      <a:pt x="3051754" y="1737466"/>
                    </a:moveTo>
                    <a:lnTo>
                      <a:pt x="3051754" y="1803112"/>
                    </a:lnTo>
                    <a:lnTo>
                      <a:pt x="3149850" y="1803112"/>
                    </a:lnTo>
                    <a:lnTo>
                      <a:pt x="3149850" y="1737466"/>
                    </a:lnTo>
                    <a:close/>
                    <a:moveTo>
                      <a:pt x="2868153" y="1737466"/>
                    </a:moveTo>
                    <a:lnTo>
                      <a:pt x="2868153" y="1803112"/>
                    </a:lnTo>
                    <a:lnTo>
                      <a:pt x="2966249" y="1803112"/>
                    </a:lnTo>
                    <a:lnTo>
                      <a:pt x="2966249" y="1737466"/>
                    </a:lnTo>
                    <a:close/>
                    <a:moveTo>
                      <a:pt x="2684553" y="1737466"/>
                    </a:moveTo>
                    <a:lnTo>
                      <a:pt x="2684553" y="1803112"/>
                    </a:lnTo>
                    <a:lnTo>
                      <a:pt x="2782649" y="1803112"/>
                    </a:lnTo>
                    <a:lnTo>
                      <a:pt x="2782649" y="1737466"/>
                    </a:lnTo>
                    <a:close/>
                    <a:moveTo>
                      <a:pt x="3051754" y="1601257"/>
                    </a:moveTo>
                    <a:lnTo>
                      <a:pt x="3051754" y="1666903"/>
                    </a:lnTo>
                    <a:lnTo>
                      <a:pt x="3149850" y="1666903"/>
                    </a:lnTo>
                    <a:lnTo>
                      <a:pt x="3149850" y="1601257"/>
                    </a:lnTo>
                    <a:close/>
                    <a:moveTo>
                      <a:pt x="2868153" y="1601257"/>
                    </a:moveTo>
                    <a:lnTo>
                      <a:pt x="2868153" y="1666903"/>
                    </a:lnTo>
                    <a:lnTo>
                      <a:pt x="2966249" y="1666903"/>
                    </a:lnTo>
                    <a:lnTo>
                      <a:pt x="2966249" y="1601257"/>
                    </a:lnTo>
                    <a:close/>
                    <a:moveTo>
                      <a:pt x="2684553" y="1601257"/>
                    </a:moveTo>
                    <a:lnTo>
                      <a:pt x="2684553" y="1666903"/>
                    </a:lnTo>
                    <a:lnTo>
                      <a:pt x="2782649" y="1666903"/>
                    </a:lnTo>
                    <a:lnTo>
                      <a:pt x="2782649" y="1601257"/>
                    </a:lnTo>
                    <a:close/>
                    <a:moveTo>
                      <a:pt x="1003047" y="1464531"/>
                    </a:moveTo>
                    <a:lnTo>
                      <a:pt x="1003047" y="2082216"/>
                    </a:lnTo>
                    <a:lnTo>
                      <a:pt x="1259865" y="2082216"/>
                    </a:lnTo>
                    <a:lnTo>
                      <a:pt x="1259865" y="1464531"/>
                    </a:lnTo>
                    <a:close/>
                    <a:moveTo>
                      <a:pt x="640721" y="1461809"/>
                    </a:moveTo>
                    <a:lnTo>
                      <a:pt x="640721" y="2079494"/>
                    </a:lnTo>
                    <a:lnTo>
                      <a:pt x="860983" y="2079494"/>
                    </a:lnTo>
                    <a:lnTo>
                      <a:pt x="860983" y="1461809"/>
                    </a:lnTo>
                    <a:close/>
                    <a:moveTo>
                      <a:pt x="3977387" y="1437108"/>
                    </a:moveTo>
                    <a:lnTo>
                      <a:pt x="3977387" y="1502754"/>
                    </a:lnTo>
                    <a:lnTo>
                      <a:pt x="4075483" y="1502754"/>
                    </a:lnTo>
                    <a:lnTo>
                      <a:pt x="4075483" y="1437108"/>
                    </a:lnTo>
                    <a:close/>
                    <a:moveTo>
                      <a:pt x="3793786" y="1437108"/>
                    </a:moveTo>
                    <a:lnTo>
                      <a:pt x="3793786" y="1502754"/>
                    </a:lnTo>
                    <a:lnTo>
                      <a:pt x="3891882" y="1502754"/>
                    </a:lnTo>
                    <a:lnTo>
                      <a:pt x="3891882" y="1437108"/>
                    </a:lnTo>
                    <a:close/>
                    <a:moveTo>
                      <a:pt x="3610186" y="1437108"/>
                    </a:moveTo>
                    <a:lnTo>
                      <a:pt x="3610186" y="1502754"/>
                    </a:lnTo>
                    <a:lnTo>
                      <a:pt x="3708282" y="1502754"/>
                    </a:lnTo>
                    <a:lnTo>
                      <a:pt x="3708282" y="1437108"/>
                    </a:lnTo>
                    <a:close/>
                    <a:moveTo>
                      <a:pt x="3413613" y="1437108"/>
                    </a:moveTo>
                    <a:lnTo>
                      <a:pt x="3413613" y="1502754"/>
                    </a:lnTo>
                    <a:lnTo>
                      <a:pt x="3511709" y="1502754"/>
                    </a:lnTo>
                    <a:lnTo>
                      <a:pt x="3511709" y="1437108"/>
                    </a:lnTo>
                    <a:close/>
                    <a:moveTo>
                      <a:pt x="3230013" y="1437108"/>
                    </a:moveTo>
                    <a:lnTo>
                      <a:pt x="3230013" y="1502754"/>
                    </a:lnTo>
                    <a:lnTo>
                      <a:pt x="3328109" y="1502754"/>
                    </a:lnTo>
                    <a:lnTo>
                      <a:pt x="3328109" y="1437108"/>
                    </a:lnTo>
                    <a:close/>
                    <a:moveTo>
                      <a:pt x="3051754" y="1437108"/>
                    </a:moveTo>
                    <a:lnTo>
                      <a:pt x="3051754" y="1502754"/>
                    </a:lnTo>
                    <a:lnTo>
                      <a:pt x="3149850" y="1502754"/>
                    </a:lnTo>
                    <a:lnTo>
                      <a:pt x="3149850" y="1437108"/>
                    </a:lnTo>
                    <a:close/>
                    <a:moveTo>
                      <a:pt x="2868153" y="1437108"/>
                    </a:moveTo>
                    <a:lnTo>
                      <a:pt x="2868153" y="1502754"/>
                    </a:lnTo>
                    <a:lnTo>
                      <a:pt x="2966249" y="1502754"/>
                    </a:lnTo>
                    <a:lnTo>
                      <a:pt x="2966249" y="1437108"/>
                    </a:lnTo>
                    <a:close/>
                    <a:moveTo>
                      <a:pt x="2684553" y="1437108"/>
                    </a:moveTo>
                    <a:lnTo>
                      <a:pt x="2684553" y="1502754"/>
                    </a:lnTo>
                    <a:lnTo>
                      <a:pt x="2782649" y="1502754"/>
                    </a:lnTo>
                    <a:lnTo>
                      <a:pt x="2782649" y="1437108"/>
                    </a:lnTo>
                    <a:close/>
                    <a:moveTo>
                      <a:pt x="1818380" y="1377680"/>
                    </a:moveTo>
                    <a:lnTo>
                      <a:pt x="1818380" y="1450750"/>
                    </a:lnTo>
                    <a:lnTo>
                      <a:pt x="1916476" y="1450750"/>
                    </a:lnTo>
                    <a:lnTo>
                      <a:pt x="1916476" y="1377680"/>
                    </a:lnTo>
                    <a:close/>
                    <a:moveTo>
                      <a:pt x="1634779" y="1377680"/>
                    </a:moveTo>
                    <a:lnTo>
                      <a:pt x="1634779" y="1450750"/>
                    </a:lnTo>
                    <a:lnTo>
                      <a:pt x="1732875" y="1450750"/>
                    </a:lnTo>
                    <a:lnTo>
                      <a:pt x="1732875" y="1377680"/>
                    </a:lnTo>
                    <a:close/>
                    <a:moveTo>
                      <a:pt x="1451179" y="1377680"/>
                    </a:moveTo>
                    <a:lnTo>
                      <a:pt x="1451179" y="1450750"/>
                    </a:lnTo>
                    <a:lnTo>
                      <a:pt x="1549275" y="1450750"/>
                    </a:lnTo>
                    <a:lnTo>
                      <a:pt x="1549275" y="1377680"/>
                    </a:lnTo>
                    <a:close/>
                    <a:moveTo>
                      <a:pt x="1818380" y="1226067"/>
                    </a:moveTo>
                    <a:lnTo>
                      <a:pt x="1818380" y="1299137"/>
                    </a:lnTo>
                    <a:lnTo>
                      <a:pt x="1916476" y="1299137"/>
                    </a:lnTo>
                    <a:lnTo>
                      <a:pt x="1916476" y="1226067"/>
                    </a:lnTo>
                    <a:close/>
                    <a:moveTo>
                      <a:pt x="1634779" y="1226067"/>
                    </a:moveTo>
                    <a:lnTo>
                      <a:pt x="1634779" y="1299137"/>
                    </a:lnTo>
                    <a:lnTo>
                      <a:pt x="1732875" y="1299137"/>
                    </a:lnTo>
                    <a:lnTo>
                      <a:pt x="1732875" y="1226067"/>
                    </a:lnTo>
                    <a:close/>
                    <a:moveTo>
                      <a:pt x="1451179" y="1226067"/>
                    </a:moveTo>
                    <a:lnTo>
                      <a:pt x="1451179" y="1299137"/>
                    </a:lnTo>
                    <a:lnTo>
                      <a:pt x="1549275" y="1299137"/>
                    </a:lnTo>
                    <a:lnTo>
                      <a:pt x="1549275" y="1226067"/>
                    </a:lnTo>
                    <a:close/>
                    <a:moveTo>
                      <a:pt x="403424" y="1142989"/>
                    </a:moveTo>
                    <a:cubicBezTo>
                      <a:pt x="373157" y="1142989"/>
                      <a:pt x="348620" y="1167526"/>
                      <a:pt x="348620" y="1197793"/>
                    </a:cubicBezTo>
                    <a:lnTo>
                      <a:pt x="348620" y="2081959"/>
                    </a:lnTo>
                    <a:lnTo>
                      <a:pt x="458227" y="2081959"/>
                    </a:lnTo>
                    <a:cubicBezTo>
                      <a:pt x="458227" y="1787237"/>
                      <a:pt x="458228" y="1492515"/>
                      <a:pt x="458228" y="1197793"/>
                    </a:cubicBezTo>
                    <a:cubicBezTo>
                      <a:pt x="458228" y="1167526"/>
                      <a:pt x="433691" y="1142989"/>
                      <a:pt x="403424" y="1142989"/>
                    </a:cubicBezTo>
                    <a:close/>
                    <a:moveTo>
                      <a:pt x="169200" y="1139285"/>
                    </a:moveTo>
                    <a:cubicBezTo>
                      <a:pt x="138933" y="1139285"/>
                      <a:pt x="114396" y="1163822"/>
                      <a:pt x="114396" y="1194089"/>
                    </a:cubicBezTo>
                    <a:lnTo>
                      <a:pt x="114396" y="2078255"/>
                    </a:lnTo>
                    <a:lnTo>
                      <a:pt x="224003" y="2078255"/>
                    </a:lnTo>
                    <a:cubicBezTo>
                      <a:pt x="224003" y="1783533"/>
                      <a:pt x="224004" y="1488811"/>
                      <a:pt x="224004" y="1194089"/>
                    </a:cubicBezTo>
                    <a:cubicBezTo>
                      <a:pt x="224004" y="1163822"/>
                      <a:pt x="199467" y="1139285"/>
                      <a:pt x="169200" y="1139285"/>
                    </a:cubicBezTo>
                    <a:close/>
                    <a:moveTo>
                      <a:pt x="1818380" y="1074453"/>
                    </a:moveTo>
                    <a:lnTo>
                      <a:pt x="1818380" y="1147523"/>
                    </a:lnTo>
                    <a:lnTo>
                      <a:pt x="1916476" y="1147523"/>
                    </a:lnTo>
                    <a:lnTo>
                      <a:pt x="1916476" y="1074453"/>
                    </a:lnTo>
                    <a:close/>
                    <a:moveTo>
                      <a:pt x="1634779" y="1074453"/>
                    </a:moveTo>
                    <a:lnTo>
                      <a:pt x="1634779" y="1147523"/>
                    </a:lnTo>
                    <a:lnTo>
                      <a:pt x="1732875" y="1147523"/>
                    </a:lnTo>
                    <a:lnTo>
                      <a:pt x="1732875" y="1074453"/>
                    </a:lnTo>
                    <a:close/>
                    <a:moveTo>
                      <a:pt x="1451179" y="1074453"/>
                    </a:moveTo>
                    <a:lnTo>
                      <a:pt x="1451179" y="1147523"/>
                    </a:lnTo>
                    <a:lnTo>
                      <a:pt x="1549275" y="1147523"/>
                    </a:lnTo>
                    <a:lnTo>
                      <a:pt x="1549275" y="1074453"/>
                    </a:lnTo>
                    <a:close/>
                    <a:moveTo>
                      <a:pt x="1254606" y="1074453"/>
                    </a:moveTo>
                    <a:lnTo>
                      <a:pt x="1254606" y="1147523"/>
                    </a:lnTo>
                    <a:lnTo>
                      <a:pt x="1352702" y="1147523"/>
                    </a:lnTo>
                    <a:lnTo>
                      <a:pt x="1352702" y="1074453"/>
                    </a:lnTo>
                    <a:close/>
                    <a:moveTo>
                      <a:pt x="1071005" y="1074453"/>
                    </a:moveTo>
                    <a:lnTo>
                      <a:pt x="1071005" y="1147523"/>
                    </a:lnTo>
                    <a:lnTo>
                      <a:pt x="1169101" y="1147523"/>
                    </a:lnTo>
                    <a:lnTo>
                      <a:pt x="1169101" y="1074453"/>
                    </a:lnTo>
                    <a:close/>
                    <a:moveTo>
                      <a:pt x="887405" y="1074453"/>
                    </a:moveTo>
                    <a:lnTo>
                      <a:pt x="887405" y="1147523"/>
                    </a:lnTo>
                    <a:lnTo>
                      <a:pt x="985501" y="1147523"/>
                    </a:lnTo>
                    <a:lnTo>
                      <a:pt x="985501" y="1074453"/>
                    </a:lnTo>
                    <a:close/>
                    <a:moveTo>
                      <a:pt x="726849" y="1074453"/>
                    </a:moveTo>
                    <a:lnTo>
                      <a:pt x="726849" y="1147523"/>
                    </a:lnTo>
                    <a:lnTo>
                      <a:pt x="824945" y="1147523"/>
                    </a:lnTo>
                    <a:lnTo>
                      <a:pt x="824945" y="1074453"/>
                    </a:lnTo>
                    <a:close/>
                    <a:moveTo>
                      <a:pt x="543248" y="1074453"/>
                    </a:moveTo>
                    <a:lnTo>
                      <a:pt x="543248" y="1147523"/>
                    </a:lnTo>
                    <a:lnTo>
                      <a:pt x="641344" y="1147523"/>
                    </a:lnTo>
                    <a:lnTo>
                      <a:pt x="641344" y="1074453"/>
                    </a:lnTo>
                    <a:close/>
                    <a:moveTo>
                      <a:pt x="3065554" y="331011"/>
                    </a:moveTo>
                    <a:lnTo>
                      <a:pt x="3065554" y="465308"/>
                    </a:lnTo>
                    <a:lnTo>
                      <a:pt x="3086674" y="468502"/>
                    </a:lnTo>
                    <a:cubicBezTo>
                      <a:pt x="3133539" y="483078"/>
                      <a:pt x="3171517" y="517827"/>
                      <a:pt x="3190451" y="562591"/>
                    </a:cubicBezTo>
                    <a:lnTo>
                      <a:pt x="3200815" y="613926"/>
                    </a:lnTo>
                    <a:lnTo>
                      <a:pt x="3203518" y="613926"/>
                    </a:lnTo>
                    <a:lnTo>
                      <a:pt x="3203518" y="627317"/>
                    </a:lnTo>
                    <a:lnTo>
                      <a:pt x="3203519" y="627321"/>
                    </a:lnTo>
                    <a:lnTo>
                      <a:pt x="3203518" y="1063497"/>
                    </a:lnTo>
                    <a:lnTo>
                      <a:pt x="3310645" y="1063497"/>
                    </a:lnTo>
                    <a:lnTo>
                      <a:pt x="3310645" y="627216"/>
                    </a:lnTo>
                    <a:cubicBezTo>
                      <a:pt x="3310645" y="558334"/>
                      <a:pt x="3352525" y="499233"/>
                      <a:pt x="3412211" y="473988"/>
                    </a:cubicBezTo>
                    <a:lnTo>
                      <a:pt x="3465439" y="463242"/>
                    </a:lnTo>
                    <a:lnTo>
                      <a:pt x="3465439" y="331011"/>
                    </a:lnTo>
                    <a:close/>
                    <a:moveTo>
                      <a:pt x="2812855" y="331011"/>
                    </a:moveTo>
                    <a:lnTo>
                      <a:pt x="2812855" y="1063497"/>
                    </a:lnTo>
                    <a:lnTo>
                      <a:pt x="2870927" y="1063497"/>
                    </a:lnTo>
                    <a:lnTo>
                      <a:pt x="2870927" y="627321"/>
                    </a:lnTo>
                    <a:cubicBezTo>
                      <a:pt x="2870927" y="558439"/>
                      <a:pt x="2912807" y="499339"/>
                      <a:pt x="2972493" y="474094"/>
                    </a:cubicBezTo>
                    <a:lnTo>
                      <a:pt x="3023955" y="463704"/>
                    </a:lnTo>
                    <a:lnTo>
                      <a:pt x="3023955" y="331011"/>
                    </a:lnTo>
                    <a:close/>
                    <a:moveTo>
                      <a:pt x="2711332" y="0"/>
                    </a:moveTo>
                    <a:lnTo>
                      <a:pt x="2812855" y="0"/>
                    </a:lnTo>
                    <a:lnTo>
                      <a:pt x="2812855" y="1"/>
                    </a:lnTo>
                    <a:lnTo>
                      <a:pt x="2812855" y="150699"/>
                    </a:lnTo>
                    <a:lnTo>
                      <a:pt x="2812855" y="150703"/>
                    </a:lnTo>
                    <a:lnTo>
                      <a:pt x="2812855" y="185573"/>
                    </a:lnTo>
                    <a:lnTo>
                      <a:pt x="2812855" y="268612"/>
                    </a:lnTo>
                    <a:lnTo>
                      <a:pt x="3465439" y="268612"/>
                    </a:lnTo>
                    <a:lnTo>
                      <a:pt x="3465439" y="268180"/>
                    </a:lnTo>
                    <a:lnTo>
                      <a:pt x="3507038" y="268180"/>
                    </a:lnTo>
                    <a:lnTo>
                      <a:pt x="3507038" y="466997"/>
                    </a:lnTo>
                    <a:lnTo>
                      <a:pt x="3541671" y="473988"/>
                    </a:lnTo>
                    <a:cubicBezTo>
                      <a:pt x="3586436" y="492922"/>
                      <a:pt x="3621184" y="530900"/>
                      <a:pt x="3635761" y="577765"/>
                    </a:cubicBezTo>
                    <a:lnTo>
                      <a:pt x="3641212" y="613821"/>
                    </a:lnTo>
                    <a:lnTo>
                      <a:pt x="3643236" y="613821"/>
                    </a:lnTo>
                    <a:lnTo>
                      <a:pt x="3643236" y="627210"/>
                    </a:lnTo>
                    <a:lnTo>
                      <a:pt x="3643237" y="627216"/>
                    </a:lnTo>
                    <a:lnTo>
                      <a:pt x="3643236" y="1063497"/>
                    </a:lnTo>
                    <a:lnTo>
                      <a:pt x="4190656" y="1063497"/>
                    </a:lnTo>
                    <a:lnTo>
                      <a:pt x="4190656" y="1184656"/>
                    </a:lnTo>
                    <a:lnTo>
                      <a:pt x="4190656" y="1530190"/>
                    </a:lnTo>
                    <a:lnTo>
                      <a:pt x="4190656" y="2078653"/>
                    </a:lnTo>
                    <a:lnTo>
                      <a:pt x="4190656" y="2082019"/>
                    </a:lnTo>
                    <a:lnTo>
                      <a:pt x="2526770" y="2082019"/>
                    </a:lnTo>
                    <a:lnTo>
                      <a:pt x="2526681" y="2082019"/>
                    </a:lnTo>
                    <a:lnTo>
                      <a:pt x="2449297" y="2082019"/>
                    </a:lnTo>
                    <a:lnTo>
                      <a:pt x="2449297" y="1864776"/>
                    </a:lnTo>
                    <a:lnTo>
                      <a:pt x="2354647" y="1864776"/>
                    </a:lnTo>
                    <a:lnTo>
                      <a:pt x="2354647" y="2082019"/>
                    </a:lnTo>
                    <a:lnTo>
                      <a:pt x="2277173" y="2082019"/>
                    </a:lnTo>
                    <a:lnTo>
                      <a:pt x="2277173" y="2082018"/>
                    </a:lnTo>
                    <a:lnTo>
                      <a:pt x="2190902" y="2082018"/>
                    </a:lnTo>
                    <a:lnTo>
                      <a:pt x="2190902" y="1864776"/>
                    </a:lnTo>
                    <a:lnTo>
                      <a:pt x="2096252" y="1864776"/>
                    </a:lnTo>
                    <a:lnTo>
                      <a:pt x="2096252" y="2082018"/>
                    </a:lnTo>
                    <a:lnTo>
                      <a:pt x="2028518" y="2082018"/>
                    </a:lnTo>
                    <a:lnTo>
                      <a:pt x="2028518" y="2083613"/>
                    </a:lnTo>
                    <a:lnTo>
                      <a:pt x="0" y="2083613"/>
                    </a:lnTo>
                    <a:lnTo>
                      <a:pt x="0" y="954650"/>
                    </a:lnTo>
                    <a:lnTo>
                      <a:pt x="525663" y="643073"/>
                    </a:lnTo>
                    <a:lnTo>
                      <a:pt x="525663" y="940002"/>
                    </a:lnTo>
                    <a:lnTo>
                      <a:pt x="1026614" y="643073"/>
                    </a:lnTo>
                    <a:lnTo>
                      <a:pt x="1026614" y="940003"/>
                    </a:lnTo>
                    <a:lnTo>
                      <a:pt x="1527566" y="643073"/>
                    </a:lnTo>
                    <a:lnTo>
                      <a:pt x="1527566" y="940003"/>
                    </a:lnTo>
                    <a:lnTo>
                      <a:pt x="2028518" y="643073"/>
                    </a:lnTo>
                    <a:lnTo>
                      <a:pt x="2028518" y="954650"/>
                    </a:lnTo>
                    <a:lnTo>
                      <a:pt x="2028518" y="957207"/>
                    </a:lnTo>
                    <a:lnTo>
                      <a:pt x="2119418" y="957207"/>
                    </a:lnTo>
                    <a:lnTo>
                      <a:pt x="2119418" y="351653"/>
                    </a:lnTo>
                    <a:lnTo>
                      <a:pt x="2119417" y="351653"/>
                    </a:lnTo>
                    <a:lnTo>
                      <a:pt x="2119417" y="185571"/>
                    </a:lnTo>
                    <a:lnTo>
                      <a:pt x="2265014" y="185571"/>
                    </a:lnTo>
                    <a:lnTo>
                      <a:pt x="2410612" y="185571"/>
                    </a:lnTo>
                    <a:lnTo>
                      <a:pt x="2410613" y="185571"/>
                    </a:lnTo>
                    <a:lnTo>
                      <a:pt x="2410613" y="337527"/>
                    </a:lnTo>
                    <a:lnTo>
                      <a:pt x="2410614" y="337527"/>
                    </a:lnTo>
                    <a:lnTo>
                      <a:pt x="2410614" y="337530"/>
                    </a:lnTo>
                    <a:lnTo>
                      <a:pt x="2410614" y="955499"/>
                    </a:lnTo>
                    <a:lnTo>
                      <a:pt x="2526770" y="955499"/>
                    </a:lnTo>
                    <a:lnTo>
                      <a:pt x="2526770" y="956944"/>
                    </a:lnTo>
                    <a:lnTo>
                      <a:pt x="2526770" y="1063497"/>
                    </a:lnTo>
                    <a:lnTo>
                      <a:pt x="2619542" y="1063497"/>
                    </a:lnTo>
                    <a:lnTo>
                      <a:pt x="2619542" y="185573"/>
                    </a:lnTo>
                    <a:lnTo>
                      <a:pt x="2619542" y="150703"/>
                    </a:lnTo>
                    <a:lnTo>
                      <a:pt x="2619542" y="1"/>
                    </a:lnTo>
                    <a:lnTo>
                      <a:pt x="27113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07" name="Freeform: Shape 5">
                <a:extLst>
                  <a:ext uri="{FF2B5EF4-FFF2-40B4-BE49-F238E27FC236}">
                    <a16:creationId xmlns:a16="http://schemas.microsoft.com/office/drawing/2014/main" id="{16250BEE-B533-A844-B3C5-9CD212AC7E1B}"/>
                  </a:ext>
                </a:extLst>
              </p:cNvPr>
              <p:cNvSpPr/>
              <p:nvPr/>
            </p:nvSpPr>
            <p:spPr>
              <a:xfrm>
                <a:off x="6202506" y="1386078"/>
                <a:ext cx="1303698" cy="1355913"/>
              </a:xfrm>
              <a:custGeom>
                <a:avLst/>
                <a:gdLst>
                  <a:gd name="connsiteX0" fmla="*/ 91855 w 1303698"/>
                  <a:gd name="connsiteY0" fmla="*/ 1312553 h 1355913"/>
                  <a:gd name="connsiteX1" fmla="*/ 91855 w 1303698"/>
                  <a:gd name="connsiteY1" fmla="*/ 1330841 h 1355913"/>
                  <a:gd name="connsiteX2" fmla="*/ 274735 w 1303698"/>
                  <a:gd name="connsiteY2" fmla="*/ 1330841 h 1355913"/>
                  <a:gd name="connsiteX3" fmla="*/ 274735 w 1303698"/>
                  <a:gd name="connsiteY3" fmla="*/ 1312553 h 1355913"/>
                  <a:gd name="connsiteX4" fmla="*/ 91855 w 1303698"/>
                  <a:gd name="connsiteY4" fmla="*/ 1284733 h 1355913"/>
                  <a:gd name="connsiteX5" fmla="*/ 91855 w 1303698"/>
                  <a:gd name="connsiteY5" fmla="*/ 1303021 h 1355913"/>
                  <a:gd name="connsiteX6" fmla="*/ 274735 w 1303698"/>
                  <a:gd name="connsiteY6" fmla="*/ 1303021 h 1355913"/>
                  <a:gd name="connsiteX7" fmla="*/ 274735 w 1303698"/>
                  <a:gd name="connsiteY7" fmla="*/ 1284733 h 1355913"/>
                  <a:gd name="connsiteX8" fmla="*/ 91855 w 1303698"/>
                  <a:gd name="connsiteY8" fmla="*/ 1256914 h 1355913"/>
                  <a:gd name="connsiteX9" fmla="*/ 91855 w 1303698"/>
                  <a:gd name="connsiteY9" fmla="*/ 1275202 h 1355913"/>
                  <a:gd name="connsiteX10" fmla="*/ 274735 w 1303698"/>
                  <a:gd name="connsiteY10" fmla="*/ 1275202 h 1355913"/>
                  <a:gd name="connsiteX11" fmla="*/ 274735 w 1303698"/>
                  <a:gd name="connsiteY11" fmla="*/ 1256914 h 1355913"/>
                  <a:gd name="connsiteX12" fmla="*/ 91855 w 1303698"/>
                  <a:gd name="connsiteY12" fmla="*/ 1229095 h 1355913"/>
                  <a:gd name="connsiteX13" fmla="*/ 91855 w 1303698"/>
                  <a:gd name="connsiteY13" fmla="*/ 1247383 h 1355913"/>
                  <a:gd name="connsiteX14" fmla="*/ 274735 w 1303698"/>
                  <a:gd name="connsiteY14" fmla="*/ 1247383 h 1355913"/>
                  <a:gd name="connsiteX15" fmla="*/ 274735 w 1303698"/>
                  <a:gd name="connsiteY15" fmla="*/ 1229095 h 1355913"/>
                  <a:gd name="connsiteX16" fmla="*/ 550507 w 1303698"/>
                  <a:gd name="connsiteY16" fmla="*/ 1139433 h 1355913"/>
                  <a:gd name="connsiteX17" fmla="*/ 550507 w 1303698"/>
                  <a:gd name="connsiteY17" fmla="*/ 1176009 h 1355913"/>
                  <a:gd name="connsiteX18" fmla="*/ 596469 w 1303698"/>
                  <a:gd name="connsiteY18" fmla="*/ 1176009 h 1355913"/>
                  <a:gd name="connsiteX19" fmla="*/ 596469 w 1303698"/>
                  <a:gd name="connsiteY19" fmla="*/ 1139433 h 1355913"/>
                  <a:gd name="connsiteX20" fmla="*/ 474065 w 1303698"/>
                  <a:gd name="connsiteY20" fmla="*/ 1139433 h 1355913"/>
                  <a:gd name="connsiteX21" fmla="*/ 474065 w 1303698"/>
                  <a:gd name="connsiteY21" fmla="*/ 1176009 h 1355913"/>
                  <a:gd name="connsiteX22" fmla="*/ 520027 w 1303698"/>
                  <a:gd name="connsiteY22" fmla="*/ 1176009 h 1355913"/>
                  <a:gd name="connsiteX23" fmla="*/ 520027 w 1303698"/>
                  <a:gd name="connsiteY23" fmla="*/ 1139433 h 1355913"/>
                  <a:gd name="connsiteX24" fmla="*/ 397623 w 1303698"/>
                  <a:gd name="connsiteY24" fmla="*/ 1139433 h 1355913"/>
                  <a:gd name="connsiteX25" fmla="*/ 397623 w 1303698"/>
                  <a:gd name="connsiteY25" fmla="*/ 1176009 h 1355913"/>
                  <a:gd name="connsiteX26" fmla="*/ 443585 w 1303698"/>
                  <a:gd name="connsiteY26" fmla="*/ 1176009 h 1355913"/>
                  <a:gd name="connsiteX27" fmla="*/ 443585 w 1303698"/>
                  <a:gd name="connsiteY27" fmla="*/ 1139433 h 1355913"/>
                  <a:gd name="connsiteX28" fmla="*/ 321181 w 1303698"/>
                  <a:gd name="connsiteY28" fmla="*/ 1139433 h 1355913"/>
                  <a:gd name="connsiteX29" fmla="*/ 321181 w 1303698"/>
                  <a:gd name="connsiteY29" fmla="*/ 1176009 h 1355913"/>
                  <a:gd name="connsiteX30" fmla="*/ 367143 w 1303698"/>
                  <a:gd name="connsiteY30" fmla="*/ 1176009 h 1355913"/>
                  <a:gd name="connsiteX31" fmla="*/ 367143 w 1303698"/>
                  <a:gd name="connsiteY31" fmla="*/ 1139433 h 1355913"/>
                  <a:gd name="connsiteX32" fmla="*/ 244739 w 1303698"/>
                  <a:gd name="connsiteY32" fmla="*/ 1139433 h 1355913"/>
                  <a:gd name="connsiteX33" fmla="*/ 244739 w 1303698"/>
                  <a:gd name="connsiteY33" fmla="*/ 1176009 h 1355913"/>
                  <a:gd name="connsiteX34" fmla="*/ 290701 w 1303698"/>
                  <a:gd name="connsiteY34" fmla="*/ 1176009 h 1355913"/>
                  <a:gd name="connsiteX35" fmla="*/ 290701 w 1303698"/>
                  <a:gd name="connsiteY35" fmla="*/ 1139433 h 1355913"/>
                  <a:gd name="connsiteX36" fmla="*/ 168297 w 1303698"/>
                  <a:gd name="connsiteY36" fmla="*/ 1139433 h 1355913"/>
                  <a:gd name="connsiteX37" fmla="*/ 168297 w 1303698"/>
                  <a:gd name="connsiteY37" fmla="*/ 1176009 h 1355913"/>
                  <a:gd name="connsiteX38" fmla="*/ 214259 w 1303698"/>
                  <a:gd name="connsiteY38" fmla="*/ 1176009 h 1355913"/>
                  <a:gd name="connsiteX39" fmla="*/ 214259 w 1303698"/>
                  <a:gd name="connsiteY39" fmla="*/ 1139433 h 1355913"/>
                  <a:gd name="connsiteX40" fmla="*/ 91855 w 1303698"/>
                  <a:gd name="connsiteY40" fmla="*/ 1139433 h 1355913"/>
                  <a:gd name="connsiteX41" fmla="*/ 91855 w 1303698"/>
                  <a:gd name="connsiteY41" fmla="*/ 1176009 h 1355913"/>
                  <a:gd name="connsiteX42" fmla="*/ 137817 w 1303698"/>
                  <a:gd name="connsiteY42" fmla="*/ 1176009 h 1355913"/>
                  <a:gd name="connsiteX43" fmla="*/ 137817 w 1303698"/>
                  <a:gd name="connsiteY43" fmla="*/ 1139433 h 1355913"/>
                  <a:gd name="connsiteX44" fmla="*/ 550507 w 1303698"/>
                  <a:gd name="connsiteY44" fmla="*/ 1066462 h 1355913"/>
                  <a:gd name="connsiteX45" fmla="*/ 550507 w 1303698"/>
                  <a:gd name="connsiteY45" fmla="*/ 1103038 h 1355913"/>
                  <a:gd name="connsiteX46" fmla="*/ 596469 w 1303698"/>
                  <a:gd name="connsiteY46" fmla="*/ 1103038 h 1355913"/>
                  <a:gd name="connsiteX47" fmla="*/ 596469 w 1303698"/>
                  <a:gd name="connsiteY47" fmla="*/ 1066462 h 1355913"/>
                  <a:gd name="connsiteX48" fmla="*/ 474065 w 1303698"/>
                  <a:gd name="connsiteY48" fmla="*/ 1066462 h 1355913"/>
                  <a:gd name="connsiteX49" fmla="*/ 474065 w 1303698"/>
                  <a:gd name="connsiteY49" fmla="*/ 1103038 h 1355913"/>
                  <a:gd name="connsiteX50" fmla="*/ 520027 w 1303698"/>
                  <a:gd name="connsiteY50" fmla="*/ 1103038 h 1355913"/>
                  <a:gd name="connsiteX51" fmla="*/ 520027 w 1303698"/>
                  <a:gd name="connsiteY51" fmla="*/ 1066462 h 1355913"/>
                  <a:gd name="connsiteX52" fmla="*/ 397623 w 1303698"/>
                  <a:gd name="connsiteY52" fmla="*/ 1066462 h 1355913"/>
                  <a:gd name="connsiteX53" fmla="*/ 397623 w 1303698"/>
                  <a:gd name="connsiteY53" fmla="*/ 1103038 h 1355913"/>
                  <a:gd name="connsiteX54" fmla="*/ 443585 w 1303698"/>
                  <a:gd name="connsiteY54" fmla="*/ 1103038 h 1355913"/>
                  <a:gd name="connsiteX55" fmla="*/ 443585 w 1303698"/>
                  <a:gd name="connsiteY55" fmla="*/ 1066462 h 1355913"/>
                  <a:gd name="connsiteX56" fmla="*/ 321181 w 1303698"/>
                  <a:gd name="connsiteY56" fmla="*/ 1066462 h 1355913"/>
                  <a:gd name="connsiteX57" fmla="*/ 321181 w 1303698"/>
                  <a:gd name="connsiteY57" fmla="*/ 1103038 h 1355913"/>
                  <a:gd name="connsiteX58" fmla="*/ 367143 w 1303698"/>
                  <a:gd name="connsiteY58" fmla="*/ 1103038 h 1355913"/>
                  <a:gd name="connsiteX59" fmla="*/ 367143 w 1303698"/>
                  <a:gd name="connsiteY59" fmla="*/ 1066462 h 1355913"/>
                  <a:gd name="connsiteX60" fmla="*/ 244739 w 1303698"/>
                  <a:gd name="connsiteY60" fmla="*/ 1066462 h 1355913"/>
                  <a:gd name="connsiteX61" fmla="*/ 244739 w 1303698"/>
                  <a:gd name="connsiteY61" fmla="*/ 1103038 h 1355913"/>
                  <a:gd name="connsiteX62" fmla="*/ 290701 w 1303698"/>
                  <a:gd name="connsiteY62" fmla="*/ 1103038 h 1355913"/>
                  <a:gd name="connsiteX63" fmla="*/ 290701 w 1303698"/>
                  <a:gd name="connsiteY63" fmla="*/ 1066462 h 1355913"/>
                  <a:gd name="connsiteX64" fmla="*/ 168297 w 1303698"/>
                  <a:gd name="connsiteY64" fmla="*/ 1066462 h 1355913"/>
                  <a:gd name="connsiteX65" fmla="*/ 168297 w 1303698"/>
                  <a:gd name="connsiteY65" fmla="*/ 1103038 h 1355913"/>
                  <a:gd name="connsiteX66" fmla="*/ 214259 w 1303698"/>
                  <a:gd name="connsiteY66" fmla="*/ 1103038 h 1355913"/>
                  <a:gd name="connsiteX67" fmla="*/ 214259 w 1303698"/>
                  <a:gd name="connsiteY67" fmla="*/ 1066462 h 1355913"/>
                  <a:gd name="connsiteX68" fmla="*/ 91855 w 1303698"/>
                  <a:gd name="connsiteY68" fmla="*/ 1066462 h 1355913"/>
                  <a:gd name="connsiteX69" fmla="*/ 91855 w 1303698"/>
                  <a:gd name="connsiteY69" fmla="*/ 1103038 h 1355913"/>
                  <a:gd name="connsiteX70" fmla="*/ 137817 w 1303698"/>
                  <a:gd name="connsiteY70" fmla="*/ 1103038 h 1355913"/>
                  <a:gd name="connsiteX71" fmla="*/ 137817 w 1303698"/>
                  <a:gd name="connsiteY71" fmla="*/ 1066462 h 1355913"/>
                  <a:gd name="connsiteX72" fmla="*/ 406719 w 1303698"/>
                  <a:gd name="connsiteY72" fmla="*/ 768369 h 1355913"/>
                  <a:gd name="connsiteX73" fmla="*/ 392429 w 1303698"/>
                  <a:gd name="connsiteY73" fmla="*/ 781560 h 1355913"/>
                  <a:gd name="connsiteX74" fmla="*/ 391879 w 1303698"/>
                  <a:gd name="connsiteY74" fmla="*/ 942049 h 1355913"/>
                  <a:gd name="connsiteX75" fmla="*/ 405620 w 1303698"/>
                  <a:gd name="connsiteY75" fmla="*/ 956339 h 1355913"/>
                  <a:gd name="connsiteX76" fmla="*/ 419360 w 1303698"/>
                  <a:gd name="connsiteY76" fmla="*/ 942049 h 1355913"/>
                  <a:gd name="connsiteX77" fmla="*/ 419360 w 1303698"/>
                  <a:gd name="connsiteY77" fmla="*/ 863453 h 1355913"/>
                  <a:gd name="connsiteX78" fmla="*/ 419360 w 1303698"/>
                  <a:gd name="connsiteY78" fmla="*/ 782110 h 1355913"/>
                  <a:gd name="connsiteX79" fmla="*/ 406719 w 1303698"/>
                  <a:gd name="connsiteY79" fmla="*/ 768369 h 1355913"/>
                  <a:gd name="connsiteX80" fmla="*/ 555116 w 1303698"/>
                  <a:gd name="connsiteY80" fmla="*/ 723300 h 1355913"/>
                  <a:gd name="connsiteX81" fmla="*/ 544674 w 1303698"/>
                  <a:gd name="connsiteY81" fmla="*/ 734842 h 1355913"/>
                  <a:gd name="connsiteX82" fmla="*/ 545223 w 1303698"/>
                  <a:gd name="connsiteY82" fmla="*/ 944797 h 1355913"/>
                  <a:gd name="connsiteX83" fmla="*/ 556765 w 1303698"/>
                  <a:gd name="connsiteY83" fmla="*/ 956339 h 1355913"/>
                  <a:gd name="connsiteX84" fmla="*/ 600185 w 1303698"/>
                  <a:gd name="connsiteY84" fmla="*/ 956339 h 1355913"/>
                  <a:gd name="connsiteX85" fmla="*/ 615025 w 1303698"/>
                  <a:gd name="connsiteY85" fmla="*/ 941499 h 1355913"/>
                  <a:gd name="connsiteX86" fmla="*/ 615025 w 1303698"/>
                  <a:gd name="connsiteY86" fmla="*/ 866751 h 1355913"/>
                  <a:gd name="connsiteX87" fmla="*/ 621071 w 1303698"/>
                  <a:gd name="connsiteY87" fmla="*/ 853010 h 1355913"/>
                  <a:gd name="connsiteX88" fmla="*/ 637559 w 1303698"/>
                  <a:gd name="connsiteY88" fmla="*/ 827728 h 1355913"/>
                  <a:gd name="connsiteX89" fmla="*/ 625468 w 1303698"/>
                  <a:gd name="connsiteY89" fmla="*/ 816735 h 1355913"/>
                  <a:gd name="connsiteX90" fmla="*/ 585895 w 1303698"/>
                  <a:gd name="connsiteY90" fmla="*/ 816735 h 1355913"/>
                  <a:gd name="connsiteX91" fmla="*/ 567208 w 1303698"/>
                  <a:gd name="connsiteY91" fmla="*/ 798598 h 1355913"/>
                  <a:gd name="connsiteX92" fmla="*/ 567208 w 1303698"/>
                  <a:gd name="connsiteY92" fmla="*/ 767819 h 1355913"/>
                  <a:gd name="connsiteX93" fmla="*/ 566659 w 1303698"/>
                  <a:gd name="connsiteY93" fmla="*/ 767819 h 1355913"/>
                  <a:gd name="connsiteX94" fmla="*/ 566659 w 1303698"/>
                  <a:gd name="connsiteY94" fmla="*/ 735392 h 1355913"/>
                  <a:gd name="connsiteX95" fmla="*/ 555116 w 1303698"/>
                  <a:gd name="connsiteY95" fmla="*/ 723300 h 1355913"/>
                  <a:gd name="connsiteX96" fmla="*/ 509498 w 1303698"/>
                  <a:gd name="connsiteY96" fmla="*/ 565559 h 1355913"/>
                  <a:gd name="connsiteX97" fmla="*/ 495208 w 1303698"/>
                  <a:gd name="connsiteY97" fmla="*/ 572704 h 1355913"/>
                  <a:gd name="connsiteX98" fmla="*/ 502353 w 1303698"/>
                  <a:gd name="connsiteY98" fmla="*/ 601284 h 1355913"/>
                  <a:gd name="connsiteX99" fmla="*/ 545223 w 1303698"/>
                  <a:gd name="connsiteY99" fmla="*/ 674384 h 1355913"/>
                  <a:gd name="connsiteX100" fmla="*/ 571605 w 1303698"/>
                  <a:gd name="connsiteY100" fmla="*/ 702964 h 1355913"/>
                  <a:gd name="connsiteX101" fmla="*/ 578750 w 1303698"/>
                  <a:gd name="connsiteY101" fmla="*/ 703514 h 1355913"/>
                  <a:gd name="connsiteX102" fmla="*/ 588643 w 1303698"/>
                  <a:gd name="connsiteY102" fmla="*/ 715056 h 1355913"/>
                  <a:gd name="connsiteX103" fmla="*/ 588093 w 1303698"/>
                  <a:gd name="connsiteY103" fmla="*/ 767270 h 1355913"/>
                  <a:gd name="connsiteX104" fmla="*/ 613376 w 1303698"/>
                  <a:gd name="connsiteY104" fmla="*/ 794751 h 1355913"/>
                  <a:gd name="connsiteX105" fmla="*/ 617773 w 1303698"/>
                  <a:gd name="connsiteY105" fmla="*/ 795300 h 1355913"/>
                  <a:gd name="connsiteX106" fmla="*/ 637559 w 1303698"/>
                  <a:gd name="connsiteY106" fmla="*/ 783758 h 1355913"/>
                  <a:gd name="connsiteX107" fmla="*/ 620521 w 1303698"/>
                  <a:gd name="connsiteY107" fmla="*/ 754629 h 1355913"/>
                  <a:gd name="connsiteX108" fmla="*/ 597987 w 1303698"/>
                  <a:gd name="connsiteY108" fmla="*/ 731545 h 1355913"/>
                  <a:gd name="connsiteX109" fmla="*/ 597987 w 1303698"/>
                  <a:gd name="connsiteY109" fmla="*/ 656796 h 1355913"/>
                  <a:gd name="connsiteX110" fmla="*/ 597437 w 1303698"/>
                  <a:gd name="connsiteY110" fmla="*/ 656796 h 1355913"/>
                  <a:gd name="connsiteX111" fmla="*/ 597437 w 1303698"/>
                  <a:gd name="connsiteY111" fmla="*/ 580949 h 1355913"/>
                  <a:gd name="connsiteX112" fmla="*/ 582597 w 1303698"/>
                  <a:gd name="connsiteY112" fmla="*/ 565559 h 1355913"/>
                  <a:gd name="connsiteX113" fmla="*/ 509498 w 1303698"/>
                  <a:gd name="connsiteY113" fmla="*/ 565559 h 1355913"/>
                  <a:gd name="connsiteX114" fmla="*/ 1099240 w 1303698"/>
                  <a:gd name="connsiteY114" fmla="*/ 0 h 1355913"/>
                  <a:gd name="connsiteX115" fmla="*/ 1179484 w 1303698"/>
                  <a:gd name="connsiteY115" fmla="*/ 0 h 1355913"/>
                  <a:gd name="connsiteX116" fmla="*/ 1216309 w 1303698"/>
                  <a:gd name="connsiteY116" fmla="*/ 756827 h 1355913"/>
                  <a:gd name="connsiteX117" fmla="*/ 1303698 w 1303698"/>
                  <a:gd name="connsiteY117" fmla="*/ 758476 h 1355913"/>
                  <a:gd name="connsiteX118" fmla="*/ 1301500 w 1303698"/>
                  <a:gd name="connsiteY118" fmla="*/ 1355913 h 1355913"/>
                  <a:gd name="connsiteX119" fmla="*/ 0 w 1303698"/>
                  <a:gd name="connsiteY119" fmla="*/ 1355913 h 1355913"/>
                  <a:gd name="connsiteX120" fmla="*/ 2199 w 1303698"/>
                  <a:gd name="connsiteY120" fmla="*/ 951942 h 1355913"/>
                  <a:gd name="connsiteX121" fmla="*/ 149497 w 1303698"/>
                  <a:gd name="connsiteY121" fmla="*/ 867850 h 1355913"/>
                  <a:gd name="connsiteX122" fmla="*/ 190719 w 1303698"/>
                  <a:gd name="connsiteY122" fmla="*/ 943698 h 1355913"/>
                  <a:gd name="connsiteX123" fmla="*/ 325925 w 1303698"/>
                  <a:gd name="connsiteY123" fmla="*/ 867300 h 1355913"/>
                  <a:gd name="connsiteX124" fmla="*/ 364398 w 1303698"/>
                  <a:gd name="connsiteY124" fmla="*/ 938751 h 1355913"/>
                  <a:gd name="connsiteX125" fmla="*/ 366047 w 1303698"/>
                  <a:gd name="connsiteY125" fmla="*/ 767270 h 1355913"/>
                  <a:gd name="connsiteX126" fmla="*/ 391879 w 1303698"/>
                  <a:gd name="connsiteY126" fmla="*/ 741987 h 1355913"/>
                  <a:gd name="connsiteX127" fmla="*/ 419910 w 1303698"/>
                  <a:gd name="connsiteY127" fmla="*/ 714506 h 1355913"/>
                  <a:gd name="connsiteX128" fmla="*/ 419910 w 1303698"/>
                  <a:gd name="connsiteY128" fmla="*/ 661193 h 1355913"/>
                  <a:gd name="connsiteX129" fmla="*/ 454536 w 1303698"/>
                  <a:gd name="connsiteY129" fmla="*/ 606231 h 1355913"/>
                  <a:gd name="connsiteX130" fmla="*/ 467727 w 1303698"/>
                  <a:gd name="connsiteY130" fmla="*/ 584796 h 1355913"/>
                  <a:gd name="connsiteX131" fmla="*/ 467177 w 1303698"/>
                  <a:gd name="connsiteY131" fmla="*/ 555116 h 1355913"/>
                  <a:gd name="connsiteX132" fmla="*/ 482017 w 1303698"/>
                  <a:gd name="connsiteY132" fmla="*/ 539178 h 1355913"/>
                  <a:gd name="connsiteX133" fmla="*/ 607330 w 1303698"/>
                  <a:gd name="connsiteY133" fmla="*/ 539178 h 1355913"/>
                  <a:gd name="connsiteX134" fmla="*/ 624368 w 1303698"/>
                  <a:gd name="connsiteY134" fmla="*/ 558414 h 1355913"/>
                  <a:gd name="connsiteX135" fmla="*/ 624368 w 1303698"/>
                  <a:gd name="connsiteY135" fmla="*/ 673834 h 1355913"/>
                  <a:gd name="connsiteX136" fmla="*/ 626017 w 1303698"/>
                  <a:gd name="connsiteY136" fmla="*/ 717254 h 1355913"/>
                  <a:gd name="connsiteX137" fmla="*/ 632063 w 1303698"/>
                  <a:gd name="connsiteY137" fmla="*/ 726598 h 1355913"/>
                  <a:gd name="connsiteX138" fmla="*/ 637010 w 1303698"/>
                  <a:gd name="connsiteY138" fmla="*/ 717804 h 1355913"/>
                  <a:gd name="connsiteX139" fmla="*/ 637010 w 1303698"/>
                  <a:gd name="connsiteY139" fmla="*/ 690873 h 1355913"/>
                  <a:gd name="connsiteX140" fmla="*/ 653498 w 1303698"/>
                  <a:gd name="connsiteY140" fmla="*/ 674384 h 1355913"/>
                  <a:gd name="connsiteX141" fmla="*/ 671086 w 1303698"/>
                  <a:gd name="connsiteY141" fmla="*/ 658445 h 1355913"/>
                  <a:gd name="connsiteX142" fmla="*/ 695819 w 1303698"/>
                  <a:gd name="connsiteY142" fmla="*/ 611727 h 1355913"/>
                  <a:gd name="connsiteX143" fmla="*/ 715056 w 1303698"/>
                  <a:gd name="connsiteY143" fmla="*/ 594140 h 1355913"/>
                  <a:gd name="connsiteX144" fmla="*/ 753529 w 1303698"/>
                  <a:gd name="connsiteY144" fmla="*/ 597987 h 1355913"/>
                  <a:gd name="connsiteX145" fmla="*/ 762323 w 1303698"/>
                  <a:gd name="connsiteY145" fmla="*/ 606231 h 1355913"/>
                  <a:gd name="connsiteX146" fmla="*/ 795850 w 1303698"/>
                  <a:gd name="connsiteY146" fmla="*/ 665590 h 1355913"/>
                  <a:gd name="connsiteX147" fmla="*/ 795850 w 1303698"/>
                  <a:gd name="connsiteY147" fmla="*/ 765071 h 1355913"/>
                  <a:gd name="connsiteX148" fmla="*/ 862903 w 1303698"/>
                  <a:gd name="connsiteY148" fmla="*/ 761773 h 1355913"/>
                  <a:gd name="connsiteX149" fmla="*/ 898079 w 1303698"/>
                  <a:gd name="connsiteY149" fmla="*/ 155543 h 1355913"/>
                  <a:gd name="connsiteX150" fmla="*/ 979973 w 1303698"/>
                  <a:gd name="connsiteY150" fmla="*/ 155543 h 1355913"/>
                  <a:gd name="connsiteX151" fmla="*/ 1016797 w 1303698"/>
                  <a:gd name="connsiteY151" fmla="*/ 759026 h 1355913"/>
                  <a:gd name="connsiteX152" fmla="*/ 1063515 w 1303698"/>
                  <a:gd name="connsiteY152" fmla="*/ 757376 h 135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303698" h="1355913">
                    <a:moveTo>
                      <a:pt x="91855" y="1312553"/>
                    </a:moveTo>
                    <a:lnTo>
                      <a:pt x="91855" y="1330841"/>
                    </a:lnTo>
                    <a:lnTo>
                      <a:pt x="274735" y="1330841"/>
                    </a:lnTo>
                    <a:lnTo>
                      <a:pt x="274735" y="1312553"/>
                    </a:lnTo>
                    <a:close/>
                    <a:moveTo>
                      <a:pt x="91855" y="1284733"/>
                    </a:moveTo>
                    <a:lnTo>
                      <a:pt x="91855" y="1303021"/>
                    </a:lnTo>
                    <a:lnTo>
                      <a:pt x="274735" y="1303021"/>
                    </a:lnTo>
                    <a:lnTo>
                      <a:pt x="274735" y="1284733"/>
                    </a:lnTo>
                    <a:close/>
                    <a:moveTo>
                      <a:pt x="91855" y="1256914"/>
                    </a:moveTo>
                    <a:lnTo>
                      <a:pt x="91855" y="1275202"/>
                    </a:lnTo>
                    <a:lnTo>
                      <a:pt x="274735" y="1275202"/>
                    </a:lnTo>
                    <a:lnTo>
                      <a:pt x="274735" y="1256914"/>
                    </a:lnTo>
                    <a:close/>
                    <a:moveTo>
                      <a:pt x="91855" y="1229095"/>
                    </a:moveTo>
                    <a:lnTo>
                      <a:pt x="91855" y="1247383"/>
                    </a:lnTo>
                    <a:lnTo>
                      <a:pt x="274735" y="1247383"/>
                    </a:lnTo>
                    <a:lnTo>
                      <a:pt x="274735" y="1229095"/>
                    </a:lnTo>
                    <a:close/>
                    <a:moveTo>
                      <a:pt x="550507" y="1139433"/>
                    </a:moveTo>
                    <a:lnTo>
                      <a:pt x="550507" y="1176009"/>
                    </a:lnTo>
                    <a:lnTo>
                      <a:pt x="596469" y="1176009"/>
                    </a:lnTo>
                    <a:lnTo>
                      <a:pt x="596469" y="1139433"/>
                    </a:lnTo>
                    <a:close/>
                    <a:moveTo>
                      <a:pt x="474065" y="1139433"/>
                    </a:moveTo>
                    <a:lnTo>
                      <a:pt x="474065" y="1176009"/>
                    </a:lnTo>
                    <a:lnTo>
                      <a:pt x="520027" y="1176009"/>
                    </a:lnTo>
                    <a:lnTo>
                      <a:pt x="520027" y="1139433"/>
                    </a:lnTo>
                    <a:close/>
                    <a:moveTo>
                      <a:pt x="397623" y="1139433"/>
                    </a:moveTo>
                    <a:lnTo>
                      <a:pt x="397623" y="1176009"/>
                    </a:lnTo>
                    <a:lnTo>
                      <a:pt x="443585" y="1176009"/>
                    </a:lnTo>
                    <a:lnTo>
                      <a:pt x="443585" y="1139433"/>
                    </a:lnTo>
                    <a:close/>
                    <a:moveTo>
                      <a:pt x="321181" y="1139433"/>
                    </a:moveTo>
                    <a:lnTo>
                      <a:pt x="321181" y="1176009"/>
                    </a:lnTo>
                    <a:lnTo>
                      <a:pt x="367143" y="1176009"/>
                    </a:lnTo>
                    <a:lnTo>
                      <a:pt x="367143" y="1139433"/>
                    </a:lnTo>
                    <a:close/>
                    <a:moveTo>
                      <a:pt x="244739" y="1139433"/>
                    </a:moveTo>
                    <a:lnTo>
                      <a:pt x="244739" y="1176009"/>
                    </a:lnTo>
                    <a:lnTo>
                      <a:pt x="290701" y="1176009"/>
                    </a:lnTo>
                    <a:lnTo>
                      <a:pt x="290701" y="1139433"/>
                    </a:lnTo>
                    <a:close/>
                    <a:moveTo>
                      <a:pt x="168297" y="1139433"/>
                    </a:moveTo>
                    <a:lnTo>
                      <a:pt x="168297" y="1176009"/>
                    </a:lnTo>
                    <a:lnTo>
                      <a:pt x="214259" y="1176009"/>
                    </a:lnTo>
                    <a:lnTo>
                      <a:pt x="214259" y="1139433"/>
                    </a:lnTo>
                    <a:close/>
                    <a:moveTo>
                      <a:pt x="91855" y="1139433"/>
                    </a:moveTo>
                    <a:lnTo>
                      <a:pt x="91855" y="1176009"/>
                    </a:lnTo>
                    <a:lnTo>
                      <a:pt x="137817" y="1176009"/>
                    </a:lnTo>
                    <a:lnTo>
                      <a:pt x="137817" y="1139433"/>
                    </a:lnTo>
                    <a:close/>
                    <a:moveTo>
                      <a:pt x="550507" y="1066462"/>
                    </a:moveTo>
                    <a:lnTo>
                      <a:pt x="550507" y="1103038"/>
                    </a:lnTo>
                    <a:lnTo>
                      <a:pt x="596469" y="1103038"/>
                    </a:lnTo>
                    <a:lnTo>
                      <a:pt x="596469" y="1066462"/>
                    </a:lnTo>
                    <a:close/>
                    <a:moveTo>
                      <a:pt x="474065" y="1066462"/>
                    </a:moveTo>
                    <a:lnTo>
                      <a:pt x="474065" y="1103038"/>
                    </a:lnTo>
                    <a:lnTo>
                      <a:pt x="520027" y="1103038"/>
                    </a:lnTo>
                    <a:lnTo>
                      <a:pt x="520027" y="1066462"/>
                    </a:lnTo>
                    <a:close/>
                    <a:moveTo>
                      <a:pt x="397623" y="1066462"/>
                    </a:moveTo>
                    <a:lnTo>
                      <a:pt x="397623" y="1103038"/>
                    </a:lnTo>
                    <a:lnTo>
                      <a:pt x="443585" y="1103038"/>
                    </a:lnTo>
                    <a:lnTo>
                      <a:pt x="443585" y="1066462"/>
                    </a:lnTo>
                    <a:close/>
                    <a:moveTo>
                      <a:pt x="321181" y="1066462"/>
                    </a:moveTo>
                    <a:lnTo>
                      <a:pt x="321181" y="1103038"/>
                    </a:lnTo>
                    <a:lnTo>
                      <a:pt x="367143" y="1103038"/>
                    </a:lnTo>
                    <a:lnTo>
                      <a:pt x="367143" y="1066462"/>
                    </a:lnTo>
                    <a:close/>
                    <a:moveTo>
                      <a:pt x="244739" y="1066462"/>
                    </a:moveTo>
                    <a:lnTo>
                      <a:pt x="244739" y="1103038"/>
                    </a:lnTo>
                    <a:lnTo>
                      <a:pt x="290701" y="1103038"/>
                    </a:lnTo>
                    <a:lnTo>
                      <a:pt x="290701" y="1066462"/>
                    </a:lnTo>
                    <a:close/>
                    <a:moveTo>
                      <a:pt x="168297" y="1066462"/>
                    </a:moveTo>
                    <a:lnTo>
                      <a:pt x="168297" y="1103038"/>
                    </a:lnTo>
                    <a:lnTo>
                      <a:pt x="214259" y="1103038"/>
                    </a:lnTo>
                    <a:lnTo>
                      <a:pt x="214259" y="1066462"/>
                    </a:lnTo>
                    <a:close/>
                    <a:moveTo>
                      <a:pt x="91855" y="1066462"/>
                    </a:moveTo>
                    <a:lnTo>
                      <a:pt x="91855" y="1103038"/>
                    </a:lnTo>
                    <a:lnTo>
                      <a:pt x="137817" y="1103038"/>
                    </a:lnTo>
                    <a:lnTo>
                      <a:pt x="137817" y="1066462"/>
                    </a:lnTo>
                    <a:close/>
                    <a:moveTo>
                      <a:pt x="406719" y="768369"/>
                    </a:moveTo>
                    <a:cubicBezTo>
                      <a:pt x="397376" y="768369"/>
                      <a:pt x="392429" y="770567"/>
                      <a:pt x="392429" y="781560"/>
                    </a:cubicBezTo>
                    <a:cubicBezTo>
                      <a:pt x="392979" y="834873"/>
                      <a:pt x="392979" y="888736"/>
                      <a:pt x="391879" y="942049"/>
                    </a:cubicBezTo>
                    <a:cubicBezTo>
                      <a:pt x="391879" y="951942"/>
                      <a:pt x="395177" y="956339"/>
                      <a:pt x="405620" y="956339"/>
                    </a:cubicBezTo>
                    <a:cubicBezTo>
                      <a:pt x="416063" y="956339"/>
                      <a:pt x="419360" y="952492"/>
                      <a:pt x="419360" y="942049"/>
                    </a:cubicBezTo>
                    <a:cubicBezTo>
                      <a:pt x="418811" y="915667"/>
                      <a:pt x="419360" y="889835"/>
                      <a:pt x="419360" y="863453"/>
                    </a:cubicBezTo>
                    <a:cubicBezTo>
                      <a:pt x="419360" y="836522"/>
                      <a:pt x="418811" y="809041"/>
                      <a:pt x="419360" y="782110"/>
                    </a:cubicBezTo>
                    <a:cubicBezTo>
                      <a:pt x="419360" y="772766"/>
                      <a:pt x="417162" y="768369"/>
                      <a:pt x="406719" y="768369"/>
                    </a:cubicBezTo>
                    <a:close/>
                    <a:moveTo>
                      <a:pt x="555116" y="723300"/>
                    </a:moveTo>
                    <a:cubicBezTo>
                      <a:pt x="546872" y="723300"/>
                      <a:pt x="544674" y="727697"/>
                      <a:pt x="544674" y="734842"/>
                    </a:cubicBezTo>
                    <a:cubicBezTo>
                      <a:pt x="544674" y="804644"/>
                      <a:pt x="544674" y="874446"/>
                      <a:pt x="545223" y="944797"/>
                    </a:cubicBezTo>
                    <a:cubicBezTo>
                      <a:pt x="544674" y="953041"/>
                      <a:pt x="548521" y="956339"/>
                      <a:pt x="556765" y="956339"/>
                    </a:cubicBezTo>
                    <a:cubicBezTo>
                      <a:pt x="571056" y="955789"/>
                      <a:pt x="585895" y="955789"/>
                      <a:pt x="600185" y="956339"/>
                    </a:cubicBezTo>
                    <a:cubicBezTo>
                      <a:pt x="611177" y="956889"/>
                      <a:pt x="615025" y="952492"/>
                      <a:pt x="615025" y="941499"/>
                    </a:cubicBezTo>
                    <a:cubicBezTo>
                      <a:pt x="614475" y="916217"/>
                      <a:pt x="615025" y="891484"/>
                      <a:pt x="615025" y="866751"/>
                    </a:cubicBezTo>
                    <a:cubicBezTo>
                      <a:pt x="615025" y="861255"/>
                      <a:pt x="613926" y="853010"/>
                      <a:pt x="621071" y="853010"/>
                    </a:cubicBezTo>
                    <a:cubicBezTo>
                      <a:pt x="640857" y="853010"/>
                      <a:pt x="637010" y="839270"/>
                      <a:pt x="637559" y="827728"/>
                    </a:cubicBezTo>
                    <a:cubicBezTo>
                      <a:pt x="637559" y="818934"/>
                      <a:pt x="633712" y="816735"/>
                      <a:pt x="625468" y="816735"/>
                    </a:cubicBezTo>
                    <a:cubicBezTo>
                      <a:pt x="612277" y="816735"/>
                      <a:pt x="599086" y="816186"/>
                      <a:pt x="585895" y="816735"/>
                    </a:cubicBezTo>
                    <a:cubicBezTo>
                      <a:pt x="572704" y="817285"/>
                      <a:pt x="567208" y="811239"/>
                      <a:pt x="567208" y="798598"/>
                    </a:cubicBezTo>
                    <a:cubicBezTo>
                      <a:pt x="567208" y="788705"/>
                      <a:pt x="567208" y="778262"/>
                      <a:pt x="567208" y="767819"/>
                    </a:cubicBezTo>
                    <a:cubicBezTo>
                      <a:pt x="566659" y="767819"/>
                      <a:pt x="566659" y="767819"/>
                      <a:pt x="566659" y="767819"/>
                    </a:cubicBezTo>
                    <a:cubicBezTo>
                      <a:pt x="566659" y="756827"/>
                      <a:pt x="566659" y="746384"/>
                      <a:pt x="566659" y="735392"/>
                    </a:cubicBezTo>
                    <a:cubicBezTo>
                      <a:pt x="566659" y="727148"/>
                      <a:pt x="563910" y="723300"/>
                      <a:pt x="555116" y="723300"/>
                    </a:cubicBezTo>
                    <a:close/>
                    <a:moveTo>
                      <a:pt x="509498" y="565559"/>
                    </a:moveTo>
                    <a:cubicBezTo>
                      <a:pt x="503452" y="565559"/>
                      <a:pt x="495208" y="563910"/>
                      <a:pt x="495208" y="572704"/>
                    </a:cubicBezTo>
                    <a:cubicBezTo>
                      <a:pt x="495208" y="582597"/>
                      <a:pt x="488063" y="595239"/>
                      <a:pt x="502353" y="601284"/>
                    </a:cubicBezTo>
                    <a:cubicBezTo>
                      <a:pt x="534781" y="615025"/>
                      <a:pt x="546322" y="640857"/>
                      <a:pt x="545223" y="674384"/>
                    </a:cubicBezTo>
                    <a:cubicBezTo>
                      <a:pt x="544674" y="705712"/>
                      <a:pt x="543025" y="702964"/>
                      <a:pt x="571605" y="702964"/>
                    </a:cubicBezTo>
                    <a:cubicBezTo>
                      <a:pt x="574353" y="702964"/>
                      <a:pt x="576552" y="702964"/>
                      <a:pt x="578750" y="703514"/>
                    </a:cubicBezTo>
                    <a:cubicBezTo>
                      <a:pt x="584796" y="704613"/>
                      <a:pt x="589193" y="706262"/>
                      <a:pt x="588643" y="715056"/>
                    </a:cubicBezTo>
                    <a:cubicBezTo>
                      <a:pt x="586994" y="732644"/>
                      <a:pt x="588093" y="749682"/>
                      <a:pt x="588093" y="767270"/>
                    </a:cubicBezTo>
                    <a:cubicBezTo>
                      <a:pt x="588093" y="793651"/>
                      <a:pt x="588093" y="793651"/>
                      <a:pt x="613376" y="794751"/>
                    </a:cubicBezTo>
                    <a:cubicBezTo>
                      <a:pt x="615025" y="794751"/>
                      <a:pt x="616124" y="795300"/>
                      <a:pt x="617773" y="795300"/>
                    </a:cubicBezTo>
                    <a:cubicBezTo>
                      <a:pt x="627117" y="795850"/>
                      <a:pt x="637010" y="799148"/>
                      <a:pt x="637559" y="783758"/>
                    </a:cubicBezTo>
                    <a:cubicBezTo>
                      <a:pt x="638658" y="756827"/>
                      <a:pt x="638658" y="755178"/>
                      <a:pt x="620521" y="754629"/>
                    </a:cubicBezTo>
                    <a:cubicBezTo>
                      <a:pt x="602384" y="753529"/>
                      <a:pt x="597987" y="749682"/>
                      <a:pt x="597987" y="731545"/>
                    </a:cubicBezTo>
                    <a:cubicBezTo>
                      <a:pt x="597987" y="706262"/>
                      <a:pt x="597987" y="681529"/>
                      <a:pt x="597987" y="656796"/>
                    </a:cubicBezTo>
                    <a:cubicBezTo>
                      <a:pt x="597437" y="656796"/>
                      <a:pt x="597437" y="656796"/>
                      <a:pt x="597437" y="656796"/>
                    </a:cubicBezTo>
                    <a:cubicBezTo>
                      <a:pt x="597437" y="631514"/>
                      <a:pt x="596887" y="606231"/>
                      <a:pt x="597437" y="580949"/>
                    </a:cubicBezTo>
                    <a:cubicBezTo>
                      <a:pt x="597987" y="569956"/>
                      <a:pt x="594689" y="565009"/>
                      <a:pt x="582597" y="565559"/>
                    </a:cubicBezTo>
                    <a:cubicBezTo>
                      <a:pt x="558414" y="566109"/>
                      <a:pt x="533681" y="565559"/>
                      <a:pt x="509498" y="565559"/>
                    </a:cubicBezTo>
                    <a:close/>
                    <a:moveTo>
                      <a:pt x="1099240" y="0"/>
                    </a:moveTo>
                    <a:lnTo>
                      <a:pt x="1179484" y="0"/>
                    </a:lnTo>
                    <a:lnTo>
                      <a:pt x="1216309" y="756827"/>
                    </a:lnTo>
                    <a:lnTo>
                      <a:pt x="1303698" y="758476"/>
                    </a:lnTo>
                    <a:lnTo>
                      <a:pt x="1301500" y="1355913"/>
                    </a:lnTo>
                    <a:lnTo>
                      <a:pt x="0" y="1355913"/>
                    </a:lnTo>
                    <a:lnTo>
                      <a:pt x="2199" y="951942"/>
                    </a:lnTo>
                    <a:lnTo>
                      <a:pt x="149497" y="867850"/>
                    </a:lnTo>
                    <a:lnTo>
                      <a:pt x="190719" y="943698"/>
                    </a:lnTo>
                    <a:lnTo>
                      <a:pt x="325925" y="867300"/>
                    </a:lnTo>
                    <a:lnTo>
                      <a:pt x="364398" y="938751"/>
                    </a:lnTo>
                    <a:cubicBezTo>
                      <a:pt x="364398" y="881591"/>
                      <a:pt x="365498" y="824430"/>
                      <a:pt x="366047" y="767270"/>
                    </a:cubicBezTo>
                    <a:cubicBezTo>
                      <a:pt x="366047" y="743636"/>
                      <a:pt x="367696" y="741987"/>
                      <a:pt x="391879" y="741987"/>
                    </a:cubicBezTo>
                    <a:cubicBezTo>
                      <a:pt x="423208" y="741987"/>
                      <a:pt x="419910" y="745835"/>
                      <a:pt x="419910" y="714506"/>
                    </a:cubicBezTo>
                    <a:cubicBezTo>
                      <a:pt x="419910" y="696918"/>
                      <a:pt x="419910" y="678781"/>
                      <a:pt x="419910" y="661193"/>
                    </a:cubicBezTo>
                    <a:cubicBezTo>
                      <a:pt x="420460" y="635911"/>
                      <a:pt x="431452" y="616674"/>
                      <a:pt x="454536" y="606231"/>
                    </a:cubicBezTo>
                    <a:cubicBezTo>
                      <a:pt x="464979" y="601834"/>
                      <a:pt x="468826" y="595788"/>
                      <a:pt x="467727" y="584796"/>
                    </a:cubicBezTo>
                    <a:cubicBezTo>
                      <a:pt x="466628" y="574903"/>
                      <a:pt x="467177" y="565009"/>
                      <a:pt x="467177" y="555116"/>
                    </a:cubicBezTo>
                    <a:cubicBezTo>
                      <a:pt x="466628" y="544674"/>
                      <a:pt x="471574" y="539178"/>
                      <a:pt x="482017" y="539178"/>
                    </a:cubicBezTo>
                    <a:cubicBezTo>
                      <a:pt x="523788" y="539178"/>
                      <a:pt x="565559" y="539178"/>
                      <a:pt x="607330" y="539178"/>
                    </a:cubicBezTo>
                    <a:cubicBezTo>
                      <a:pt x="620521" y="539178"/>
                      <a:pt x="624368" y="546872"/>
                      <a:pt x="624368" y="558414"/>
                    </a:cubicBezTo>
                    <a:cubicBezTo>
                      <a:pt x="623819" y="596887"/>
                      <a:pt x="623819" y="635361"/>
                      <a:pt x="624368" y="673834"/>
                    </a:cubicBezTo>
                    <a:cubicBezTo>
                      <a:pt x="624368" y="688124"/>
                      <a:pt x="625468" y="702964"/>
                      <a:pt x="626017" y="717254"/>
                    </a:cubicBezTo>
                    <a:cubicBezTo>
                      <a:pt x="626017" y="721651"/>
                      <a:pt x="626017" y="727148"/>
                      <a:pt x="632063" y="726598"/>
                    </a:cubicBezTo>
                    <a:cubicBezTo>
                      <a:pt x="637559" y="726048"/>
                      <a:pt x="637010" y="721651"/>
                      <a:pt x="637010" y="717804"/>
                    </a:cubicBezTo>
                    <a:cubicBezTo>
                      <a:pt x="637010" y="708461"/>
                      <a:pt x="637559" y="699667"/>
                      <a:pt x="637010" y="690873"/>
                    </a:cubicBezTo>
                    <a:cubicBezTo>
                      <a:pt x="636460" y="679330"/>
                      <a:pt x="641407" y="672735"/>
                      <a:pt x="653498" y="674384"/>
                    </a:cubicBezTo>
                    <a:cubicBezTo>
                      <a:pt x="665590" y="676033"/>
                      <a:pt x="671086" y="672186"/>
                      <a:pt x="671086" y="658445"/>
                    </a:cubicBezTo>
                    <a:cubicBezTo>
                      <a:pt x="671086" y="639208"/>
                      <a:pt x="680430" y="623819"/>
                      <a:pt x="695819" y="611727"/>
                    </a:cubicBezTo>
                    <a:cubicBezTo>
                      <a:pt x="702414" y="606231"/>
                      <a:pt x="710109" y="602933"/>
                      <a:pt x="715056" y="594140"/>
                    </a:cubicBezTo>
                    <a:cubicBezTo>
                      <a:pt x="720002" y="585346"/>
                      <a:pt x="748582" y="588643"/>
                      <a:pt x="753529" y="597987"/>
                    </a:cubicBezTo>
                    <a:cubicBezTo>
                      <a:pt x="755728" y="601834"/>
                      <a:pt x="758476" y="604033"/>
                      <a:pt x="762323" y="606231"/>
                    </a:cubicBezTo>
                    <a:cubicBezTo>
                      <a:pt x="785407" y="619422"/>
                      <a:pt x="795850" y="639758"/>
                      <a:pt x="795850" y="665590"/>
                    </a:cubicBezTo>
                    <a:cubicBezTo>
                      <a:pt x="795850" y="698567"/>
                      <a:pt x="795850" y="732094"/>
                      <a:pt x="795850" y="765071"/>
                    </a:cubicBezTo>
                    <a:lnTo>
                      <a:pt x="862903" y="761773"/>
                    </a:lnTo>
                    <a:lnTo>
                      <a:pt x="898079" y="155543"/>
                    </a:lnTo>
                    <a:lnTo>
                      <a:pt x="979973" y="155543"/>
                    </a:lnTo>
                    <a:lnTo>
                      <a:pt x="1016797" y="759026"/>
                    </a:lnTo>
                    <a:lnTo>
                      <a:pt x="1063515" y="757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Helvetica" pitchFamily="2" charset="0"/>
                </a:endParaRPr>
              </a:p>
            </p:txBody>
          </p:sp>
        </p:grpSp>
        <p:sp>
          <p:nvSpPr>
            <p:cNvPr id="122" name="Rounded Rectangle 4">
              <a:extLst>
                <a:ext uri="{FF2B5EF4-FFF2-40B4-BE49-F238E27FC236}">
                  <a16:creationId xmlns:a16="http://schemas.microsoft.com/office/drawing/2014/main" id="{CB5FFFC8-19CF-7749-93B2-88BA749639C6}"/>
                </a:ext>
              </a:extLst>
            </p:cNvPr>
            <p:cNvSpPr/>
            <p:nvPr/>
          </p:nvSpPr>
          <p:spPr>
            <a:xfrm>
              <a:off x="1714949" y="2659441"/>
              <a:ext cx="3186328" cy="1204166"/>
            </a:xfrm>
            <a:prstGeom prst="roundRect">
              <a:avLst>
                <a:gd name="adj" fmla="val 7734"/>
              </a:avLst>
            </a:prstGeom>
            <a:noFill/>
            <a:ln w="25400">
              <a:solidFill>
                <a:schemeClr val="accent3">
                  <a:lumMod val="50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8421B7F-C4FD-4249-B433-74F04D6CF726}"/>
                </a:ext>
              </a:extLst>
            </p:cNvPr>
            <p:cNvSpPr txBox="1"/>
            <p:nvPr/>
          </p:nvSpPr>
          <p:spPr>
            <a:xfrm>
              <a:off x="3128836" y="3286575"/>
              <a:ext cx="539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Helvetica" pitchFamily="2" charset="0"/>
                </a:rPr>
                <a:t>vs</a:t>
              </a:r>
            </a:p>
          </p:txBody>
        </p:sp>
      </p:grpSp>
      <p:sp>
        <p:nvSpPr>
          <p:cNvPr id="135" name="Freeform: Shape 33">
            <a:extLst>
              <a:ext uri="{FF2B5EF4-FFF2-40B4-BE49-F238E27FC236}">
                <a16:creationId xmlns:a16="http://schemas.microsoft.com/office/drawing/2014/main" id="{033184DB-FF4A-974F-B21A-59E4D4556E30}"/>
              </a:ext>
            </a:extLst>
          </p:cNvPr>
          <p:cNvSpPr/>
          <p:nvPr/>
        </p:nvSpPr>
        <p:spPr>
          <a:xfrm rot="5400000" flipH="1">
            <a:off x="-612079" y="5546494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027496B-3581-3741-9070-19428733FB04}"/>
              </a:ext>
            </a:extLst>
          </p:cNvPr>
          <p:cNvSpPr txBox="1"/>
          <p:nvPr/>
        </p:nvSpPr>
        <p:spPr>
          <a:xfrm>
            <a:off x="3533850" y="2519942"/>
            <a:ext cx="6749637" cy="51935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Fab Manufacturing: Expansion </a:t>
            </a:r>
            <a:r>
              <a:rPr lang="en-US" altLang="ko-KR" b="1" dirty="0" err="1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v.s</a:t>
            </a:r>
            <a:r>
              <a:rPr lang="en-US" altLang="ko-KR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 New Construction</a:t>
            </a:r>
            <a:endParaRPr lang="ko-KR" altLang="en-US" b="1" dirty="0">
              <a:solidFill>
                <a:schemeClr val="bg1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2C0978D-EA4F-0D46-B27D-7A16EBD0E97F}"/>
              </a:ext>
            </a:extLst>
          </p:cNvPr>
          <p:cNvSpPr txBox="1"/>
          <p:nvPr/>
        </p:nvSpPr>
        <p:spPr>
          <a:xfrm>
            <a:off x="3533850" y="4563938"/>
            <a:ext cx="6574174" cy="51935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lIns="274320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elvetica" pitchFamily="2" charset="0"/>
                <a:cs typeface="Arial" pitchFamily="34" charset="0"/>
              </a:rPr>
              <a:t>Fab Expansion Analysis</a:t>
            </a:r>
            <a:endParaRPr lang="ko-KR" altLang="en-US" b="1" dirty="0">
              <a:solidFill>
                <a:schemeClr val="bg1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F6B15F5-C28B-6243-A2D0-60260687322B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C6D3ADF-8783-1C49-993A-443BCDCA3A02}"/>
              </a:ext>
            </a:extLst>
          </p:cNvPr>
          <p:cNvCxnSpPr>
            <a:cxnSpLocks/>
            <a:endCxn id="127" idx="0"/>
          </p:cNvCxnSpPr>
          <p:nvPr/>
        </p:nvCxnSpPr>
        <p:spPr>
          <a:xfrm flipH="1">
            <a:off x="2062606" y="615364"/>
            <a:ext cx="7734" cy="56606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1D023027-4D26-2B4E-97F8-3F8D19AC8A22}"/>
              </a:ext>
            </a:extLst>
          </p:cNvPr>
          <p:cNvSpPr/>
          <p:nvPr/>
        </p:nvSpPr>
        <p:spPr>
          <a:xfrm>
            <a:off x="1984054" y="608142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0B0D0FC1-884F-5548-95B2-8870CFB127AF}"/>
              </a:ext>
            </a:extLst>
          </p:cNvPr>
          <p:cNvSpPr/>
          <p:nvPr/>
        </p:nvSpPr>
        <p:spPr>
          <a:xfrm>
            <a:off x="1954221" y="2582332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155BA3EC-E4CE-7044-A5BF-60BD027B78F9}"/>
              </a:ext>
            </a:extLst>
          </p:cNvPr>
          <p:cNvSpPr/>
          <p:nvPr/>
        </p:nvSpPr>
        <p:spPr>
          <a:xfrm>
            <a:off x="1954221" y="4677097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971D0D5-E801-EC48-9870-9F80D35DCD0A}"/>
              </a:ext>
            </a:extLst>
          </p:cNvPr>
          <p:cNvSpPr/>
          <p:nvPr/>
        </p:nvSpPr>
        <p:spPr>
          <a:xfrm>
            <a:off x="1961953" y="6275990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91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119" grpId="0"/>
      <p:bldP spid="124" grpId="0"/>
      <p:bldP spid="125" grpId="0"/>
      <p:bldP spid="129" grpId="0" animBg="1"/>
      <p:bldP spid="110" grpId="0" animBg="1"/>
      <p:bldP spid="1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3152B5-AC72-8B47-A4A1-5DD4388C8B1F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5" name="Freeform: Shape 33">
            <a:extLst>
              <a:ext uri="{FF2B5EF4-FFF2-40B4-BE49-F238E27FC236}">
                <a16:creationId xmlns:a16="http://schemas.microsoft.com/office/drawing/2014/main" id="{E727B379-6F9F-A548-A139-403699684FE0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FEE6BF-35C0-2B4E-A6C1-B22BDB639B05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7" name="Freeform: Shape 35">
              <a:extLst>
                <a:ext uri="{FF2B5EF4-FFF2-40B4-BE49-F238E27FC236}">
                  <a16:creationId xmlns:a16="http://schemas.microsoft.com/office/drawing/2014/main" id="{03856BF8-5452-AC42-AEAC-BADC64AD1AB0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sp>
          <p:nvSpPr>
            <p:cNvPr id="8" name="Freeform: Shape 36">
              <a:extLst>
                <a:ext uri="{FF2B5EF4-FFF2-40B4-BE49-F238E27FC236}">
                  <a16:creationId xmlns:a16="http://schemas.microsoft.com/office/drawing/2014/main" id="{15349DEE-D4DE-DA49-A225-EA813F9ACA89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4C982BD-399B-D74D-82BC-3345F714D009}"/>
              </a:ext>
            </a:extLst>
          </p:cNvPr>
          <p:cNvSpPr txBox="1"/>
          <p:nvPr/>
        </p:nvSpPr>
        <p:spPr>
          <a:xfrm>
            <a:off x="1543221" y="305969"/>
            <a:ext cx="309858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Assumptions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6541EF-D18C-3A49-8C9C-9E2421F60B04}"/>
              </a:ext>
            </a:extLst>
          </p:cNvPr>
          <p:cNvCxnSpPr>
            <a:cxnSpLocks/>
          </p:cNvCxnSpPr>
          <p:nvPr/>
        </p:nvCxnSpPr>
        <p:spPr>
          <a:xfrm flipV="1">
            <a:off x="1825218" y="5515745"/>
            <a:ext cx="9401582" cy="37834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75AE39C0-B5CA-8145-BE83-530A14B71821}"/>
              </a:ext>
            </a:extLst>
          </p:cNvPr>
          <p:cNvSpPr/>
          <p:nvPr/>
        </p:nvSpPr>
        <p:spPr>
          <a:xfrm rot="18900000">
            <a:off x="2761262" y="5318638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68BEA09-7ED5-A440-8A31-068895F89A7E}"/>
              </a:ext>
            </a:extLst>
          </p:cNvPr>
          <p:cNvSpPr/>
          <p:nvPr/>
        </p:nvSpPr>
        <p:spPr>
          <a:xfrm>
            <a:off x="2875257" y="5437949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CFB2142-289A-724D-9EEE-5A6D5A44B47A}"/>
              </a:ext>
            </a:extLst>
          </p:cNvPr>
          <p:cNvSpPr/>
          <p:nvPr/>
        </p:nvSpPr>
        <p:spPr>
          <a:xfrm rot="18900000">
            <a:off x="5152259" y="5350983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2CDC61-DAD4-DE47-B4E8-407D6D116E33}"/>
              </a:ext>
            </a:extLst>
          </p:cNvPr>
          <p:cNvSpPr/>
          <p:nvPr/>
        </p:nvSpPr>
        <p:spPr>
          <a:xfrm>
            <a:off x="5273390" y="546639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9FFB388-C9D1-E444-8E91-93FD9220D509}"/>
              </a:ext>
            </a:extLst>
          </p:cNvPr>
          <p:cNvSpPr/>
          <p:nvPr/>
        </p:nvSpPr>
        <p:spPr>
          <a:xfrm rot="18900000">
            <a:off x="7660506" y="5350984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7BF79AA-0BE2-084D-B80E-6F1B046B1348}"/>
              </a:ext>
            </a:extLst>
          </p:cNvPr>
          <p:cNvSpPr/>
          <p:nvPr/>
        </p:nvSpPr>
        <p:spPr>
          <a:xfrm>
            <a:off x="7787419" y="5470033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7EC5431-2748-E44F-9599-7B58549799BB}"/>
              </a:ext>
            </a:extLst>
          </p:cNvPr>
          <p:cNvSpPr/>
          <p:nvPr/>
        </p:nvSpPr>
        <p:spPr>
          <a:xfrm rot="18900000">
            <a:off x="10102435" y="5350984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5C564F-846C-8A4E-A094-F92CC502D2B8}"/>
              </a:ext>
            </a:extLst>
          </p:cNvPr>
          <p:cNvSpPr/>
          <p:nvPr/>
        </p:nvSpPr>
        <p:spPr>
          <a:xfrm>
            <a:off x="10217849" y="546639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  <p:sp>
        <p:nvSpPr>
          <p:cNvPr id="48" name="Rounded Rectangle 51">
            <a:extLst>
              <a:ext uri="{FF2B5EF4-FFF2-40B4-BE49-F238E27FC236}">
                <a16:creationId xmlns:a16="http://schemas.microsoft.com/office/drawing/2014/main" id="{5D750DB1-BDAE-CA40-972C-03DF3C966E45}"/>
              </a:ext>
            </a:extLst>
          </p:cNvPr>
          <p:cNvSpPr/>
          <p:nvPr/>
        </p:nvSpPr>
        <p:spPr>
          <a:xfrm>
            <a:off x="1910170" y="5012113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elvetica" pitchFamily="2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33E619-F5CC-594D-A605-89824003509B}"/>
              </a:ext>
            </a:extLst>
          </p:cNvPr>
          <p:cNvGrpSpPr/>
          <p:nvPr/>
        </p:nvGrpSpPr>
        <p:grpSpPr>
          <a:xfrm>
            <a:off x="1997267" y="3320613"/>
            <a:ext cx="1607390" cy="1569660"/>
            <a:chOff x="1704484" y="1766707"/>
            <a:chExt cx="1038452" cy="1569660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6763603-E8C0-B24F-944E-F559BBFD0A64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latin typeface="Helvetica" pitchFamily="2" charset="0"/>
                </a:rPr>
                <a:t>Utilisation</a:t>
              </a:r>
              <a:r>
                <a:rPr lang="en-US" sz="1600" dirty="0">
                  <a:latin typeface="Helvetica" pitchFamily="2" charset="0"/>
                </a:rPr>
                <a:t> (%) and Availability (%) always stay constant over time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AB7694E-E39C-5B4A-9806-AB120C6DD6FC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01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7D0200D-204E-BD4C-919F-E754F20FF1DC}"/>
              </a:ext>
            </a:extLst>
          </p:cNvPr>
          <p:cNvCxnSpPr/>
          <p:nvPr/>
        </p:nvCxnSpPr>
        <p:spPr>
          <a:xfrm>
            <a:off x="1910171" y="328707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4DC8391-5195-9D49-A601-CE4BAFEB4AFB}"/>
              </a:ext>
            </a:extLst>
          </p:cNvPr>
          <p:cNvSpPr/>
          <p:nvPr/>
        </p:nvSpPr>
        <p:spPr>
          <a:xfrm>
            <a:off x="4248029" y="4440087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elvetica" pitchFamily="2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143EF00-CDD4-E442-8E46-5E6FA2DA3BBE}"/>
              </a:ext>
            </a:extLst>
          </p:cNvPr>
          <p:cNvGrpSpPr/>
          <p:nvPr/>
        </p:nvGrpSpPr>
        <p:grpSpPr>
          <a:xfrm>
            <a:off x="4335126" y="2755141"/>
            <a:ext cx="1607390" cy="1569660"/>
            <a:chOff x="1704484" y="1766707"/>
            <a:chExt cx="1038452" cy="156966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3309673-24FA-C24D-9DF9-7DEDD8C807D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Every machine has already been working for a period of time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F6ECC-0E2D-9444-AA23-16C2F02DD6A4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02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2CA5C5-2277-0549-9D03-A52177DA03EA}"/>
              </a:ext>
            </a:extLst>
          </p:cNvPr>
          <p:cNvCxnSpPr/>
          <p:nvPr/>
        </p:nvCxnSpPr>
        <p:spPr>
          <a:xfrm>
            <a:off x="4248030" y="2716305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3">
            <a:extLst>
              <a:ext uri="{FF2B5EF4-FFF2-40B4-BE49-F238E27FC236}">
                <a16:creationId xmlns:a16="http://schemas.microsoft.com/office/drawing/2014/main" id="{BBEB3A40-6C69-7E41-BB18-859D86371A08}"/>
              </a:ext>
            </a:extLst>
          </p:cNvPr>
          <p:cNvSpPr/>
          <p:nvPr/>
        </p:nvSpPr>
        <p:spPr>
          <a:xfrm>
            <a:off x="6892858" y="423905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latin typeface="Helvetica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6C9157-3C30-134D-8EFA-3F26FAA0B5D1}"/>
              </a:ext>
            </a:extLst>
          </p:cNvPr>
          <p:cNvGrpSpPr/>
          <p:nvPr/>
        </p:nvGrpSpPr>
        <p:grpSpPr>
          <a:xfrm>
            <a:off x="6979955" y="2563802"/>
            <a:ext cx="1607390" cy="830996"/>
            <a:chOff x="1704484" y="1766707"/>
            <a:chExt cx="1038452" cy="83099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906E38-9B07-4F43-8729-A14CFF1E7B18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Waiting time is negligible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5F59E1-690E-4040-974C-A1C00FDE331A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03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3854274-C707-1D4D-94EA-F23A81BD6CA5}"/>
              </a:ext>
            </a:extLst>
          </p:cNvPr>
          <p:cNvCxnSpPr/>
          <p:nvPr/>
        </p:nvCxnSpPr>
        <p:spPr>
          <a:xfrm>
            <a:off x="6892859" y="2516518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3">
            <a:extLst>
              <a:ext uri="{FF2B5EF4-FFF2-40B4-BE49-F238E27FC236}">
                <a16:creationId xmlns:a16="http://schemas.microsoft.com/office/drawing/2014/main" id="{F1606F07-F949-174B-9A7C-4BCC31E367B6}"/>
              </a:ext>
            </a:extLst>
          </p:cNvPr>
          <p:cNvSpPr/>
          <p:nvPr/>
        </p:nvSpPr>
        <p:spPr>
          <a:xfrm>
            <a:off x="9170486" y="386100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Helvetica" pitchFamily="2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0107CB9-4F4A-EC4C-82B4-A7C261A03867}"/>
              </a:ext>
            </a:extLst>
          </p:cNvPr>
          <p:cNvGrpSpPr/>
          <p:nvPr/>
        </p:nvGrpSpPr>
        <p:grpSpPr>
          <a:xfrm>
            <a:off x="9257583" y="2185754"/>
            <a:ext cx="1607390" cy="1569660"/>
            <a:chOff x="1704484" y="1766707"/>
            <a:chExt cx="1038452" cy="1569660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41A364-9BD3-A241-B17A-A13CAA7391AE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There is an unlimited number of FOUPs available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512462-3AED-EB41-B52C-31C661F0098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38554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04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562AADD-A1C6-5943-9CAE-3919D990C945}"/>
              </a:ext>
            </a:extLst>
          </p:cNvPr>
          <p:cNvCxnSpPr/>
          <p:nvPr/>
        </p:nvCxnSpPr>
        <p:spPr>
          <a:xfrm>
            <a:off x="9170487" y="2138470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ounded Rectangle 4">
            <a:extLst>
              <a:ext uri="{FF2B5EF4-FFF2-40B4-BE49-F238E27FC236}">
                <a16:creationId xmlns:a16="http://schemas.microsoft.com/office/drawing/2014/main" id="{322E11D0-98E3-9B4B-ACF9-C8B042ABAE1D}"/>
              </a:ext>
            </a:extLst>
          </p:cNvPr>
          <p:cNvSpPr/>
          <p:nvPr/>
        </p:nvSpPr>
        <p:spPr>
          <a:xfrm>
            <a:off x="5328029" y="958508"/>
            <a:ext cx="3186328" cy="1204166"/>
          </a:xfrm>
          <a:prstGeom prst="roundRect">
            <a:avLst>
              <a:gd name="adj" fmla="val 7734"/>
            </a:avLst>
          </a:prstGeom>
          <a:noFill/>
          <a:ln w="25400">
            <a:solidFill>
              <a:srgbClr val="90C221">
                <a:lumMod val="50000"/>
              </a:srgb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</a:endParaRP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0BBD831D-1192-FF49-937B-DBCFD8ACE108}"/>
              </a:ext>
            </a:extLst>
          </p:cNvPr>
          <p:cNvGrpSpPr/>
          <p:nvPr/>
        </p:nvGrpSpPr>
        <p:grpSpPr>
          <a:xfrm>
            <a:off x="5543982" y="1061738"/>
            <a:ext cx="2717776" cy="898586"/>
            <a:chOff x="5574954" y="1271526"/>
            <a:chExt cx="2717776" cy="898586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B8852140-F3E5-3C4A-ABB9-C50EE8050EB7}"/>
                </a:ext>
              </a:extLst>
            </p:cNvPr>
            <p:cNvGrpSpPr/>
            <p:nvPr/>
          </p:nvGrpSpPr>
          <p:grpSpPr>
            <a:xfrm>
              <a:off x="5574954" y="1271526"/>
              <a:ext cx="1161004" cy="898586"/>
              <a:chOff x="9838117" y="3034601"/>
              <a:chExt cx="2324346" cy="160032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27CAAC92-5D14-194B-800A-4AAC7F0CE85B}"/>
                  </a:ext>
                </a:extLst>
              </p:cNvPr>
              <p:cNvGrpSpPr/>
              <p:nvPr/>
            </p:nvGrpSpPr>
            <p:grpSpPr>
              <a:xfrm>
                <a:off x="9838117" y="3034601"/>
                <a:ext cx="2324346" cy="1600321"/>
                <a:chOff x="9839517" y="2895698"/>
                <a:chExt cx="4551811" cy="3133938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3542C76B-CC21-DD4E-A9DE-023CBC7EA90B}"/>
                    </a:ext>
                  </a:extLst>
                </p:cNvPr>
                <p:cNvGrpSpPr/>
                <p:nvPr/>
              </p:nvGrpSpPr>
              <p:grpSpPr>
                <a:xfrm>
                  <a:off x="10095620" y="2895698"/>
                  <a:ext cx="3288407" cy="2443852"/>
                  <a:chOff x="10095620" y="2895698"/>
                  <a:chExt cx="3288407" cy="2443852"/>
                </a:xfrm>
              </p:grpSpPr>
              <p:sp>
                <p:nvSpPr>
                  <p:cNvPr id="135" name="Trapezoid 272">
                    <a:extLst>
                      <a:ext uri="{FF2B5EF4-FFF2-40B4-BE49-F238E27FC236}">
                        <a16:creationId xmlns:a16="http://schemas.microsoft.com/office/drawing/2014/main" id="{30F1C117-4DE6-4641-9AE7-3CE2FAEBC244}"/>
                      </a:ext>
                    </a:extLst>
                  </p:cNvPr>
                  <p:cNvSpPr/>
                  <p:nvPr/>
                </p:nvSpPr>
                <p:spPr>
                  <a:xfrm rot="6820098">
                    <a:off x="12103251" y="2553136"/>
                    <a:ext cx="433277" cy="1473747"/>
                  </a:xfrm>
                  <a:prstGeom prst="trapezoid">
                    <a:avLst>
                      <a:gd name="adj" fmla="val 11476"/>
                    </a:avLst>
                  </a:prstGeom>
                  <a:solidFill>
                    <a:srgbClr val="FBA2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Helvetica" pitchFamily="2" charset="0"/>
                    </a:endParaRPr>
                  </a:p>
                </p:txBody>
              </p:sp>
              <p:grpSp>
                <p:nvGrpSpPr>
                  <p:cNvPr id="136" name="Group 135">
                    <a:extLst>
                      <a:ext uri="{FF2B5EF4-FFF2-40B4-BE49-F238E27FC236}">
                        <a16:creationId xmlns:a16="http://schemas.microsoft.com/office/drawing/2014/main" id="{409CAF67-7636-634D-80E3-8B5F12F77267}"/>
                      </a:ext>
                    </a:extLst>
                  </p:cNvPr>
                  <p:cNvGrpSpPr/>
                  <p:nvPr/>
                </p:nvGrpSpPr>
                <p:grpSpPr>
                  <a:xfrm>
                    <a:off x="10541428" y="2895698"/>
                    <a:ext cx="1434926" cy="560920"/>
                    <a:chOff x="10541428" y="2895698"/>
                    <a:chExt cx="1434926" cy="560920"/>
                  </a:xfrm>
                </p:grpSpPr>
                <p:sp>
                  <p:nvSpPr>
                    <p:cNvPr id="148" name="Rectangle: Rounded Corners 285">
                      <a:extLst>
                        <a:ext uri="{FF2B5EF4-FFF2-40B4-BE49-F238E27FC236}">
                          <a16:creationId xmlns:a16="http://schemas.microsoft.com/office/drawing/2014/main" id="{B3016E54-0378-B345-B28D-C23F0CA8EEF2}"/>
                        </a:ext>
                      </a:extLst>
                    </p:cNvPr>
                    <p:cNvSpPr/>
                    <p:nvPr/>
                  </p:nvSpPr>
                  <p:spPr>
                    <a:xfrm rot="19800000">
                      <a:off x="10541428" y="2992155"/>
                      <a:ext cx="1434926" cy="464463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BA200">
                        <a:lumMod val="75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9" name="Freeform: Shape 286">
                      <a:extLst>
                        <a:ext uri="{FF2B5EF4-FFF2-40B4-BE49-F238E27FC236}">
                          <a16:creationId xmlns:a16="http://schemas.microsoft.com/office/drawing/2014/main" id="{2043B276-1340-DF45-BC1C-27ED80772C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62170" y="2895698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137" name="Group 136">
                    <a:extLst>
                      <a:ext uri="{FF2B5EF4-FFF2-40B4-BE49-F238E27FC236}">
                        <a16:creationId xmlns:a16="http://schemas.microsoft.com/office/drawing/2014/main" id="{ADEB1053-9202-C749-B8FF-4D207D2A649F}"/>
                      </a:ext>
                    </a:extLst>
                  </p:cNvPr>
                  <p:cNvGrpSpPr/>
                  <p:nvPr/>
                </p:nvGrpSpPr>
                <p:grpSpPr>
                  <a:xfrm>
                    <a:off x="10226072" y="3384119"/>
                    <a:ext cx="1153558" cy="1269798"/>
                    <a:chOff x="10226072" y="3384119"/>
                    <a:chExt cx="1153558" cy="1269798"/>
                  </a:xfrm>
                </p:grpSpPr>
                <p:sp>
                  <p:nvSpPr>
                    <p:cNvPr id="146" name="Freeform: Shape 283">
                      <a:extLst>
                        <a:ext uri="{FF2B5EF4-FFF2-40B4-BE49-F238E27FC236}">
                          <a16:creationId xmlns:a16="http://schemas.microsoft.com/office/drawing/2014/main" id="{BF2984BB-1830-2849-BFFA-9582821A7C62}"/>
                        </a:ext>
                      </a:extLst>
                    </p:cNvPr>
                    <p:cNvSpPr/>
                    <p:nvPr/>
                  </p:nvSpPr>
                  <p:spPr>
                    <a:xfrm rot="19176301">
                      <a:off x="10226072" y="3384119"/>
                      <a:ext cx="1153558" cy="1269798"/>
                    </a:xfrm>
                    <a:custGeom>
                      <a:avLst/>
                      <a:gdLst>
                        <a:gd name="connsiteX0" fmla="*/ 1069399 w 1153558"/>
                        <a:gd name="connsiteY0" fmla="*/ 54157 h 1269798"/>
                        <a:gd name="connsiteX1" fmla="*/ 1098647 w 1153558"/>
                        <a:gd name="connsiteY1" fmla="*/ 383203 h 1269798"/>
                        <a:gd name="connsiteX2" fmla="*/ 358294 w 1153558"/>
                        <a:gd name="connsiteY2" fmla="*/ 1269798 h 1269798"/>
                        <a:gd name="connsiteX3" fmla="*/ 0 w 1153558"/>
                        <a:gd name="connsiteY3" fmla="*/ 970001 h 1269798"/>
                        <a:gd name="connsiteX4" fmla="*/ 740353 w 1153558"/>
                        <a:gd name="connsiteY4" fmla="*/ 83405 h 1269798"/>
                        <a:gd name="connsiteX5" fmla="*/ 1069399 w 1153558"/>
                        <a:gd name="connsiteY5" fmla="*/ 54157 h 12697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153558" h="1269798">
                          <a:moveTo>
                            <a:pt x="1069399" y="54157"/>
                          </a:moveTo>
                          <a:cubicBezTo>
                            <a:pt x="1168112" y="136417"/>
                            <a:pt x="1182737" y="284489"/>
                            <a:pt x="1098647" y="383203"/>
                          </a:cubicBezTo>
                          <a:lnTo>
                            <a:pt x="358294" y="1269798"/>
                          </a:lnTo>
                          <a:lnTo>
                            <a:pt x="0" y="970001"/>
                          </a:lnTo>
                          <a:lnTo>
                            <a:pt x="740353" y="83405"/>
                          </a:lnTo>
                          <a:cubicBezTo>
                            <a:pt x="824442" y="-15309"/>
                            <a:pt x="970685" y="-28106"/>
                            <a:pt x="1069399" y="54157"/>
                          </a:cubicBezTo>
                          <a:close/>
                        </a:path>
                      </a:pathLst>
                    </a:custGeom>
                    <a:solidFill>
                      <a:srgbClr val="FBA200">
                        <a:lumMod val="50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wrap="square" rtlCol="0" anchor="ctr">
                      <a:no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7" name="Freeform: Shape 284">
                      <a:extLst>
                        <a:ext uri="{FF2B5EF4-FFF2-40B4-BE49-F238E27FC236}">
                          <a16:creationId xmlns:a16="http://schemas.microsoft.com/office/drawing/2014/main" id="{845F2353-BB55-984A-89A7-D98046E2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1546" y="3417653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ysClr val="window" lastClr="FFFFF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138" name="Group 137">
                    <a:extLst>
                      <a:ext uri="{FF2B5EF4-FFF2-40B4-BE49-F238E27FC236}">
                        <a16:creationId xmlns:a16="http://schemas.microsoft.com/office/drawing/2014/main" id="{159A3164-EF13-2F40-8BF8-B497CEEA6F4E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2509125" y="3435921"/>
                    <a:ext cx="989342" cy="760462"/>
                    <a:chOff x="10999279" y="2698471"/>
                    <a:chExt cx="989342" cy="760462"/>
                  </a:xfrm>
                </p:grpSpPr>
                <p:sp>
                  <p:nvSpPr>
                    <p:cNvPr id="143" name="Freeform: Shape 280">
                      <a:extLst>
                        <a:ext uri="{FF2B5EF4-FFF2-40B4-BE49-F238E27FC236}">
                          <a16:creationId xmlns:a16="http://schemas.microsoft.com/office/drawing/2014/main" id="{814B5DDA-1493-0E4A-AD97-1E7AFCCA6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37298" y="2698471"/>
                      <a:ext cx="712934" cy="329046"/>
                    </a:xfrm>
                    <a:custGeom>
                      <a:avLst/>
                      <a:gdLst>
                        <a:gd name="connsiteX0" fmla="*/ 7144 w 371475"/>
                        <a:gd name="connsiteY0" fmla="*/ 145256 h 171450"/>
                        <a:gd name="connsiteX1" fmla="*/ 90011 w 371475"/>
                        <a:gd name="connsiteY1" fmla="*/ 32861 h 171450"/>
                        <a:gd name="connsiteX2" fmla="*/ 250984 w 371475"/>
                        <a:gd name="connsiteY2" fmla="*/ 7144 h 171450"/>
                        <a:gd name="connsiteX3" fmla="*/ 361474 w 371475"/>
                        <a:gd name="connsiteY3" fmla="*/ 103346 h 171450"/>
                        <a:gd name="connsiteX4" fmla="*/ 367189 w 371475"/>
                        <a:gd name="connsiteY4" fmla="*/ 139541 h 171450"/>
                        <a:gd name="connsiteX5" fmla="*/ 343376 w 371475"/>
                        <a:gd name="connsiteY5" fmla="*/ 143351 h 171450"/>
                        <a:gd name="connsiteX6" fmla="*/ 234791 w 371475"/>
                        <a:gd name="connsiteY6" fmla="*/ 58579 h 171450"/>
                        <a:gd name="connsiteX7" fmla="*/ 117634 w 371475"/>
                        <a:gd name="connsiteY7" fmla="*/ 76676 h 171450"/>
                        <a:gd name="connsiteX8" fmla="*/ 58579 w 371475"/>
                        <a:gd name="connsiteY8" fmla="*/ 167164 h 17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71475" h="171450">
                          <a:moveTo>
                            <a:pt x="7144" y="145256"/>
                          </a:moveTo>
                          <a:lnTo>
                            <a:pt x="90011" y="32861"/>
                          </a:lnTo>
                          <a:lnTo>
                            <a:pt x="250984" y="7144"/>
                          </a:lnTo>
                          <a:lnTo>
                            <a:pt x="361474" y="103346"/>
                          </a:lnTo>
                          <a:lnTo>
                            <a:pt x="367189" y="139541"/>
                          </a:lnTo>
                          <a:lnTo>
                            <a:pt x="343376" y="143351"/>
                          </a:lnTo>
                          <a:lnTo>
                            <a:pt x="234791" y="58579"/>
                          </a:lnTo>
                          <a:lnTo>
                            <a:pt x="117634" y="76676"/>
                          </a:lnTo>
                          <a:lnTo>
                            <a:pt x="58579" y="167164"/>
                          </a:lnTo>
                          <a:close/>
                        </a:path>
                      </a:pathLst>
                    </a:custGeom>
                    <a:solidFill>
                      <a:srgbClr val="FBA2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4" name="Freeform: Shape 281">
                      <a:extLst>
                        <a:ext uri="{FF2B5EF4-FFF2-40B4-BE49-F238E27FC236}">
                          <a16:creationId xmlns:a16="http://schemas.microsoft.com/office/drawing/2014/main" id="{F64D404C-1BA2-D145-8B04-98825A7578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293968" y="3075046"/>
                      <a:ext cx="694653" cy="383887"/>
                    </a:xfrm>
                    <a:custGeom>
                      <a:avLst/>
                      <a:gdLst>
                        <a:gd name="connsiteX0" fmla="*/ 7144 w 361950"/>
                        <a:gd name="connsiteY0" fmla="*/ 114776 h 200025"/>
                        <a:gd name="connsiteX1" fmla="*/ 120491 w 361950"/>
                        <a:gd name="connsiteY1" fmla="*/ 194786 h 200025"/>
                        <a:gd name="connsiteX2" fmla="*/ 281464 w 361950"/>
                        <a:gd name="connsiteY2" fmla="*/ 169069 h 200025"/>
                        <a:gd name="connsiteX3" fmla="*/ 355759 w 361950"/>
                        <a:gd name="connsiteY3" fmla="*/ 43339 h 200025"/>
                        <a:gd name="connsiteX4" fmla="*/ 350044 w 361950"/>
                        <a:gd name="connsiteY4" fmla="*/ 7144 h 200025"/>
                        <a:gd name="connsiteX5" fmla="*/ 327184 w 361950"/>
                        <a:gd name="connsiteY5" fmla="*/ 10954 h 200025"/>
                        <a:gd name="connsiteX6" fmla="*/ 250031 w 361950"/>
                        <a:gd name="connsiteY6" fmla="*/ 125254 h 200025"/>
                        <a:gd name="connsiteX7" fmla="*/ 132874 w 361950"/>
                        <a:gd name="connsiteY7" fmla="*/ 144304 h 200025"/>
                        <a:gd name="connsiteX8" fmla="*/ 48101 w 361950"/>
                        <a:gd name="connsiteY8" fmla="*/ 77629 h 2000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61950" h="200025">
                          <a:moveTo>
                            <a:pt x="7144" y="114776"/>
                          </a:moveTo>
                          <a:lnTo>
                            <a:pt x="120491" y="194786"/>
                          </a:lnTo>
                          <a:lnTo>
                            <a:pt x="281464" y="169069"/>
                          </a:lnTo>
                          <a:lnTo>
                            <a:pt x="355759" y="43339"/>
                          </a:lnTo>
                          <a:lnTo>
                            <a:pt x="350044" y="7144"/>
                          </a:lnTo>
                          <a:lnTo>
                            <a:pt x="327184" y="10954"/>
                          </a:lnTo>
                          <a:lnTo>
                            <a:pt x="250031" y="125254"/>
                          </a:lnTo>
                          <a:lnTo>
                            <a:pt x="132874" y="144304"/>
                          </a:lnTo>
                          <a:lnTo>
                            <a:pt x="48101" y="77629"/>
                          </a:lnTo>
                          <a:close/>
                        </a:path>
                      </a:pathLst>
                    </a:custGeom>
                    <a:solidFill>
                      <a:srgbClr val="FBA2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5" name="Freeform: Shape 282">
                      <a:extLst>
                        <a:ext uri="{FF2B5EF4-FFF2-40B4-BE49-F238E27FC236}">
                          <a16:creationId xmlns:a16="http://schemas.microsoft.com/office/drawing/2014/main" id="{F6EC0C63-4BB5-7B4E-A004-5A0F554152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999279" y="2942227"/>
                      <a:ext cx="457009" cy="457009"/>
                    </a:xfrm>
                    <a:custGeom>
                      <a:avLst/>
                      <a:gdLst>
                        <a:gd name="connsiteX0" fmla="*/ 102790 w 238125"/>
                        <a:gd name="connsiteY0" fmla="*/ 8493 h 238125"/>
                        <a:gd name="connsiteX1" fmla="*/ 8493 w 238125"/>
                        <a:gd name="connsiteY1" fmla="*/ 138985 h 238125"/>
                        <a:gd name="connsiteX2" fmla="*/ 138985 w 238125"/>
                        <a:gd name="connsiteY2" fmla="*/ 233283 h 238125"/>
                        <a:gd name="connsiteX3" fmla="*/ 233283 w 238125"/>
                        <a:gd name="connsiteY3" fmla="*/ 102790 h 238125"/>
                        <a:gd name="connsiteX4" fmla="*/ 102790 w 238125"/>
                        <a:gd name="connsiteY4" fmla="*/ 8493 h 238125"/>
                        <a:gd name="connsiteX5" fmla="*/ 128508 w 238125"/>
                        <a:gd name="connsiteY5" fmla="*/ 164703 h 238125"/>
                        <a:gd name="connsiteX6" fmla="*/ 78025 w 238125"/>
                        <a:gd name="connsiteY6" fmla="*/ 128508 h 238125"/>
                        <a:gd name="connsiteX7" fmla="*/ 114220 w 238125"/>
                        <a:gd name="connsiteY7" fmla="*/ 78025 h 238125"/>
                        <a:gd name="connsiteX8" fmla="*/ 164703 w 238125"/>
                        <a:gd name="connsiteY8" fmla="*/ 114220 h 238125"/>
                        <a:gd name="connsiteX9" fmla="*/ 128508 w 238125"/>
                        <a:gd name="connsiteY9" fmla="*/ 164703 h 2381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38125" h="238125">
                          <a:moveTo>
                            <a:pt x="102790" y="8493"/>
                          </a:moveTo>
                          <a:cubicBezTo>
                            <a:pt x="40878" y="18018"/>
                            <a:pt x="-1032" y="77073"/>
                            <a:pt x="8493" y="138985"/>
                          </a:cubicBezTo>
                          <a:cubicBezTo>
                            <a:pt x="18018" y="200898"/>
                            <a:pt x="77073" y="242808"/>
                            <a:pt x="138985" y="233283"/>
                          </a:cubicBezTo>
                          <a:cubicBezTo>
                            <a:pt x="200898" y="223758"/>
                            <a:pt x="242808" y="164703"/>
                            <a:pt x="233283" y="102790"/>
                          </a:cubicBezTo>
                          <a:cubicBezTo>
                            <a:pt x="222805" y="40878"/>
                            <a:pt x="164703" y="-1032"/>
                            <a:pt x="102790" y="8493"/>
                          </a:cubicBezTo>
                          <a:close/>
                          <a:moveTo>
                            <a:pt x="128508" y="164703"/>
                          </a:moveTo>
                          <a:cubicBezTo>
                            <a:pt x="104695" y="168513"/>
                            <a:pt x="81835" y="152320"/>
                            <a:pt x="78025" y="128508"/>
                          </a:cubicBezTo>
                          <a:cubicBezTo>
                            <a:pt x="74215" y="104695"/>
                            <a:pt x="90408" y="81835"/>
                            <a:pt x="114220" y="78025"/>
                          </a:cubicBezTo>
                          <a:cubicBezTo>
                            <a:pt x="138033" y="74215"/>
                            <a:pt x="160893" y="90408"/>
                            <a:pt x="164703" y="114220"/>
                          </a:cubicBezTo>
                          <a:cubicBezTo>
                            <a:pt x="169465" y="138033"/>
                            <a:pt x="152320" y="160893"/>
                            <a:pt x="128508" y="164703"/>
                          </a:cubicBezTo>
                          <a:close/>
                        </a:path>
                      </a:pathLst>
                    </a:custGeom>
                    <a:solidFill>
                      <a:srgbClr val="FBA200">
                        <a:lumMod val="75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</p:grpSp>
              <p:grpSp>
                <p:nvGrpSpPr>
                  <p:cNvPr id="139" name="Group 138">
                    <a:extLst>
                      <a:ext uri="{FF2B5EF4-FFF2-40B4-BE49-F238E27FC236}">
                        <a16:creationId xmlns:a16="http://schemas.microsoft.com/office/drawing/2014/main" id="{E7D4225B-49EF-FF44-A035-E49034652B20}"/>
                      </a:ext>
                    </a:extLst>
                  </p:cNvPr>
                  <p:cNvGrpSpPr/>
                  <p:nvPr/>
                </p:nvGrpSpPr>
                <p:grpSpPr>
                  <a:xfrm>
                    <a:off x="10095620" y="4304882"/>
                    <a:ext cx="1425867" cy="1034668"/>
                    <a:chOff x="10095620" y="4304882"/>
                    <a:chExt cx="1425867" cy="1034668"/>
                  </a:xfrm>
                </p:grpSpPr>
                <p:sp>
                  <p:nvSpPr>
                    <p:cNvPr id="140" name="Freeform: Shape 277">
                      <a:extLst>
                        <a:ext uri="{FF2B5EF4-FFF2-40B4-BE49-F238E27FC236}">
                          <a16:creationId xmlns:a16="http://schemas.microsoft.com/office/drawing/2014/main" id="{CB200BF4-5D07-E340-9EED-BA31B7249A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26256" y="4304882"/>
                      <a:ext cx="1133382" cy="914017"/>
                    </a:xfrm>
                    <a:custGeom>
                      <a:avLst/>
                      <a:gdLst>
                        <a:gd name="connsiteX0" fmla="*/ 558641 w 590550"/>
                        <a:gd name="connsiteY0" fmla="*/ 470059 h 476250"/>
                        <a:gd name="connsiteX1" fmla="*/ 37624 w 590550"/>
                        <a:gd name="connsiteY1" fmla="*/ 470059 h 476250"/>
                        <a:gd name="connsiteX2" fmla="*/ 7144 w 590550"/>
                        <a:gd name="connsiteY2" fmla="*/ 439579 h 476250"/>
                        <a:gd name="connsiteX3" fmla="*/ 7144 w 590550"/>
                        <a:gd name="connsiteY3" fmla="*/ 98584 h 476250"/>
                        <a:gd name="connsiteX4" fmla="*/ 98584 w 590550"/>
                        <a:gd name="connsiteY4" fmla="*/ 7144 h 476250"/>
                        <a:gd name="connsiteX5" fmla="*/ 498634 w 590550"/>
                        <a:gd name="connsiteY5" fmla="*/ 7144 h 476250"/>
                        <a:gd name="connsiteX6" fmla="*/ 590074 w 590550"/>
                        <a:gd name="connsiteY6" fmla="*/ 98584 h 476250"/>
                        <a:gd name="connsiteX7" fmla="*/ 590074 w 590550"/>
                        <a:gd name="connsiteY7" fmla="*/ 440531 h 476250"/>
                        <a:gd name="connsiteX8" fmla="*/ 558641 w 590550"/>
                        <a:gd name="connsiteY8" fmla="*/ 470059 h 476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90550" h="476250">
                          <a:moveTo>
                            <a:pt x="558641" y="470059"/>
                          </a:moveTo>
                          <a:lnTo>
                            <a:pt x="37624" y="470059"/>
                          </a:lnTo>
                          <a:cubicBezTo>
                            <a:pt x="20479" y="470059"/>
                            <a:pt x="7144" y="456724"/>
                            <a:pt x="7144" y="439579"/>
                          </a:cubicBezTo>
                          <a:lnTo>
                            <a:pt x="7144" y="98584"/>
                          </a:lnTo>
                          <a:cubicBezTo>
                            <a:pt x="7144" y="48101"/>
                            <a:pt x="48101" y="7144"/>
                            <a:pt x="98584" y="7144"/>
                          </a:cubicBezTo>
                          <a:lnTo>
                            <a:pt x="498634" y="7144"/>
                          </a:lnTo>
                          <a:cubicBezTo>
                            <a:pt x="549116" y="7144"/>
                            <a:pt x="590074" y="48101"/>
                            <a:pt x="590074" y="98584"/>
                          </a:cubicBezTo>
                          <a:lnTo>
                            <a:pt x="590074" y="440531"/>
                          </a:lnTo>
                          <a:cubicBezTo>
                            <a:pt x="589121" y="456724"/>
                            <a:pt x="574834" y="470059"/>
                            <a:pt x="558641" y="470059"/>
                          </a:cubicBezTo>
                          <a:close/>
                        </a:path>
                      </a:pathLst>
                    </a:custGeom>
                    <a:solidFill>
                      <a:srgbClr val="FBA200">
                        <a:lumMod val="75000"/>
                      </a:srgbClr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1" name="Freeform: Shape 278">
                      <a:extLst>
                        <a:ext uri="{FF2B5EF4-FFF2-40B4-BE49-F238E27FC236}">
                          <a16:creationId xmlns:a16="http://schemas.microsoft.com/office/drawing/2014/main" id="{53B4D466-432C-DD44-8755-8D7624A3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5620" y="5083625"/>
                      <a:ext cx="1425867" cy="255925"/>
                    </a:xfrm>
                    <a:custGeom>
                      <a:avLst/>
                      <a:gdLst>
                        <a:gd name="connsiteX0" fmla="*/ 711994 w 742950"/>
                        <a:gd name="connsiteY0" fmla="*/ 129064 h 133350"/>
                        <a:gd name="connsiteX1" fmla="*/ 37624 w 742950"/>
                        <a:gd name="connsiteY1" fmla="*/ 129064 h 133350"/>
                        <a:gd name="connsiteX2" fmla="*/ 7144 w 742950"/>
                        <a:gd name="connsiteY2" fmla="*/ 98584 h 133350"/>
                        <a:gd name="connsiteX3" fmla="*/ 7144 w 742950"/>
                        <a:gd name="connsiteY3" fmla="*/ 98584 h 133350"/>
                        <a:gd name="connsiteX4" fmla="*/ 98584 w 742950"/>
                        <a:gd name="connsiteY4" fmla="*/ 7144 h 133350"/>
                        <a:gd name="connsiteX5" fmla="*/ 651986 w 742950"/>
                        <a:gd name="connsiteY5" fmla="*/ 7144 h 133350"/>
                        <a:gd name="connsiteX6" fmla="*/ 743426 w 742950"/>
                        <a:gd name="connsiteY6" fmla="*/ 98584 h 133350"/>
                        <a:gd name="connsiteX7" fmla="*/ 743426 w 742950"/>
                        <a:gd name="connsiteY7" fmla="*/ 98584 h 133350"/>
                        <a:gd name="connsiteX8" fmla="*/ 711994 w 742950"/>
                        <a:gd name="connsiteY8" fmla="*/ 129064 h 1333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742950" h="133350">
                          <a:moveTo>
                            <a:pt x="711994" y="129064"/>
                          </a:moveTo>
                          <a:lnTo>
                            <a:pt x="37624" y="129064"/>
                          </a:lnTo>
                          <a:cubicBezTo>
                            <a:pt x="20479" y="129064"/>
                            <a:pt x="7144" y="115729"/>
                            <a:pt x="7144" y="98584"/>
                          </a:cubicBezTo>
                          <a:lnTo>
                            <a:pt x="7144" y="98584"/>
                          </a:lnTo>
                          <a:cubicBezTo>
                            <a:pt x="7144" y="48101"/>
                            <a:pt x="48101" y="7144"/>
                            <a:pt x="98584" y="7144"/>
                          </a:cubicBezTo>
                          <a:lnTo>
                            <a:pt x="651986" y="7144"/>
                          </a:lnTo>
                          <a:cubicBezTo>
                            <a:pt x="702469" y="7144"/>
                            <a:pt x="743426" y="48101"/>
                            <a:pt x="743426" y="98584"/>
                          </a:cubicBezTo>
                          <a:lnTo>
                            <a:pt x="743426" y="98584"/>
                          </a:lnTo>
                          <a:cubicBezTo>
                            <a:pt x="742474" y="115729"/>
                            <a:pt x="729139" y="129064"/>
                            <a:pt x="711994" y="129064"/>
                          </a:cubicBezTo>
                          <a:close/>
                        </a:path>
                      </a:pathLst>
                    </a:custGeom>
                    <a:solidFill>
                      <a:srgbClr val="FBA2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  <p:sp>
                  <p:nvSpPr>
                    <p:cNvPr id="142" name="Freeform: Shape 279">
                      <a:extLst>
                        <a:ext uri="{FF2B5EF4-FFF2-40B4-BE49-F238E27FC236}">
                          <a16:creationId xmlns:a16="http://schemas.microsoft.com/office/drawing/2014/main" id="{7E718E5C-5BAA-B241-93DC-240E4083F9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1546" y="4411068"/>
                      <a:ext cx="182803" cy="182803"/>
                    </a:xfrm>
                    <a:custGeom>
                      <a:avLst/>
                      <a:gdLst>
                        <a:gd name="connsiteX0" fmla="*/ 94774 w 95250"/>
                        <a:gd name="connsiteY0" fmla="*/ 50959 h 95250"/>
                        <a:gd name="connsiteX1" fmla="*/ 50959 w 95250"/>
                        <a:gd name="connsiteY1" fmla="*/ 94774 h 95250"/>
                        <a:gd name="connsiteX2" fmla="*/ 7144 w 95250"/>
                        <a:gd name="connsiteY2" fmla="*/ 50959 h 95250"/>
                        <a:gd name="connsiteX3" fmla="*/ 50959 w 95250"/>
                        <a:gd name="connsiteY3" fmla="*/ 7144 h 95250"/>
                        <a:gd name="connsiteX4" fmla="*/ 94774 w 95250"/>
                        <a:gd name="connsiteY4" fmla="*/ 50959 h 952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5250" h="95250">
                          <a:moveTo>
                            <a:pt x="94774" y="50959"/>
                          </a:moveTo>
                          <a:cubicBezTo>
                            <a:pt x="94774" y="74771"/>
                            <a:pt x="74771" y="94774"/>
                            <a:pt x="50959" y="94774"/>
                          </a:cubicBezTo>
                          <a:cubicBezTo>
                            <a:pt x="27146" y="94774"/>
                            <a:pt x="7144" y="74771"/>
                            <a:pt x="7144" y="50959"/>
                          </a:cubicBezTo>
                          <a:cubicBezTo>
                            <a:pt x="7144" y="27146"/>
                            <a:pt x="27146" y="7144"/>
                            <a:pt x="50959" y="7144"/>
                          </a:cubicBezTo>
                          <a:cubicBezTo>
                            <a:pt x="74771" y="7144"/>
                            <a:pt x="94774" y="27146"/>
                            <a:pt x="94774" y="50959"/>
                          </a:cubicBezTo>
                          <a:close/>
                        </a:path>
                      </a:pathLst>
                    </a:custGeom>
                    <a:solidFill>
                      <a:srgbClr val="FBA200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</a:endParaRPr>
                    </a:p>
                  </p:txBody>
                </p:sp>
              </p:grp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C6628B20-B243-D04B-ADCE-37D65CE21B7A}"/>
                    </a:ext>
                  </a:extLst>
                </p:cNvPr>
                <p:cNvGrpSpPr/>
                <p:nvPr/>
              </p:nvGrpSpPr>
              <p:grpSpPr>
                <a:xfrm>
                  <a:off x="9839517" y="5316702"/>
                  <a:ext cx="4551811" cy="712934"/>
                  <a:chOff x="2716823" y="4480799"/>
                  <a:chExt cx="5838092" cy="914400"/>
                </a:xfrm>
              </p:grpSpPr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271F3677-EBC9-C34B-866D-29252D12F573}"/>
                      </a:ext>
                    </a:extLst>
                  </p:cNvPr>
                  <p:cNvGrpSpPr/>
                  <p:nvPr/>
                </p:nvGrpSpPr>
                <p:grpSpPr>
                  <a:xfrm>
                    <a:off x="2716823" y="4480799"/>
                    <a:ext cx="5838092" cy="914400"/>
                    <a:chOff x="175847" y="4480799"/>
                    <a:chExt cx="8801100" cy="914400"/>
                  </a:xfrm>
                </p:grpSpPr>
                <p:sp>
                  <p:nvSpPr>
                    <p:cNvPr id="133" name="Rectangle: Rounded Corners 270">
                      <a:extLst>
                        <a:ext uri="{FF2B5EF4-FFF2-40B4-BE49-F238E27FC236}">
                          <a16:creationId xmlns:a16="http://schemas.microsoft.com/office/drawing/2014/main" id="{B5D6A40A-3212-3141-B210-210124D8D6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5847" y="4480799"/>
                      <a:ext cx="8801100" cy="91440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34" name="Rectangle: Rounded Corners 271">
                      <a:extLst>
                        <a:ext uri="{FF2B5EF4-FFF2-40B4-BE49-F238E27FC236}">
                          <a16:creationId xmlns:a16="http://schemas.microsoft.com/office/drawing/2014/main" id="{D6160EB2-21FC-224E-8B5F-ED39FF6B70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2032" y="4595617"/>
                      <a:ext cx="8448730" cy="68476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ysClr val="window" lastClr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</p:grpSp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62FEC019-0DA3-874D-9026-993A6749DFDD}"/>
                      </a:ext>
                    </a:extLst>
                  </p:cNvPr>
                  <p:cNvGrpSpPr/>
                  <p:nvPr/>
                </p:nvGrpSpPr>
                <p:grpSpPr>
                  <a:xfrm>
                    <a:off x="2954961" y="4660680"/>
                    <a:ext cx="5376674" cy="563948"/>
                    <a:chOff x="3193903" y="4660680"/>
                    <a:chExt cx="5376674" cy="563948"/>
                  </a:xfrm>
                </p:grpSpPr>
                <p:sp>
                  <p:nvSpPr>
                    <p:cNvPr id="126" name="Circle: Hollow 263">
                      <a:extLst>
                        <a:ext uri="{FF2B5EF4-FFF2-40B4-BE49-F238E27FC236}">
                          <a16:creationId xmlns:a16="http://schemas.microsoft.com/office/drawing/2014/main" id="{6224A83E-1672-F74C-835A-D5BB441E7F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93903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27" name="Circle: Hollow 264">
                      <a:extLst>
                        <a:ext uri="{FF2B5EF4-FFF2-40B4-BE49-F238E27FC236}">
                          <a16:creationId xmlns:a16="http://schemas.microsoft.com/office/drawing/2014/main" id="{97CF93DE-20AF-D245-825E-67C7222F9C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96024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28" name="Circle: Hollow 265">
                      <a:extLst>
                        <a:ext uri="{FF2B5EF4-FFF2-40B4-BE49-F238E27FC236}">
                          <a16:creationId xmlns:a16="http://schemas.microsoft.com/office/drawing/2014/main" id="{D5105A6A-44EF-1241-9C3B-C30808BF7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98145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29" name="Circle: Hollow 266">
                      <a:extLst>
                        <a:ext uri="{FF2B5EF4-FFF2-40B4-BE49-F238E27FC236}">
                          <a16:creationId xmlns:a16="http://schemas.microsoft.com/office/drawing/2014/main" id="{86F140B1-3CF6-D44F-84C8-2B18C3C5A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0266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30" name="Circle: Hollow 267">
                      <a:extLst>
                        <a:ext uri="{FF2B5EF4-FFF2-40B4-BE49-F238E27FC236}">
                          <a16:creationId xmlns:a16="http://schemas.microsoft.com/office/drawing/2014/main" id="{FF9F235F-99C1-3645-85BB-03A511ADD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02387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31" name="Circle: Hollow 268">
                      <a:extLst>
                        <a:ext uri="{FF2B5EF4-FFF2-40B4-BE49-F238E27FC236}">
                          <a16:creationId xmlns:a16="http://schemas.microsoft.com/office/drawing/2014/main" id="{262D690A-FE51-A345-B186-759CAA0A5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508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  <p:sp>
                  <p:nvSpPr>
                    <p:cNvPr id="132" name="Circle: Hollow 269">
                      <a:extLst>
                        <a:ext uri="{FF2B5EF4-FFF2-40B4-BE49-F238E27FC236}">
                          <a16:creationId xmlns:a16="http://schemas.microsoft.com/office/drawing/2014/main" id="{FCFB8A4D-D35F-FD4B-B080-7152A27DB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006629" y="4660680"/>
                      <a:ext cx="563948" cy="563948"/>
                    </a:xfrm>
                    <a:prstGeom prst="donut">
                      <a:avLst/>
                    </a:prstGeom>
                    <a:solidFill>
                      <a:srgbClr val="FBA200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Helvetica" pitchFamily="2" charset="0"/>
                        <a:ea typeface="Arial Unicode MS"/>
                      </a:endParaRPr>
                    </a:p>
                  </p:txBody>
                </p:sp>
              </p:grpSp>
            </p:grpSp>
          </p:grpSp>
          <p:sp>
            <p:nvSpPr>
              <p:cNvPr id="118" name="Freeform: Shape 255">
                <a:extLst>
                  <a:ext uri="{FF2B5EF4-FFF2-40B4-BE49-F238E27FC236}">
                    <a16:creationId xmlns:a16="http://schemas.microsoft.com/office/drawing/2014/main" id="{8F09A08D-B311-6F4C-A5E7-0F060E09EBAB}"/>
                  </a:ext>
                </a:extLst>
              </p:cNvPr>
              <p:cNvSpPr/>
              <p:nvPr/>
            </p:nvSpPr>
            <p:spPr>
              <a:xfrm>
                <a:off x="10927440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FBA200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119" name="Freeform: Shape 256">
                <a:extLst>
                  <a:ext uri="{FF2B5EF4-FFF2-40B4-BE49-F238E27FC236}">
                    <a16:creationId xmlns:a16="http://schemas.microsoft.com/office/drawing/2014/main" id="{4213C2EF-ED87-5841-9295-1F309568A035}"/>
                  </a:ext>
                </a:extLst>
              </p:cNvPr>
              <p:cNvSpPr/>
              <p:nvPr/>
            </p:nvSpPr>
            <p:spPr>
              <a:xfrm>
                <a:off x="11174275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FBA200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120" name="Freeform: Shape 257">
                <a:extLst>
                  <a:ext uri="{FF2B5EF4-FFF2-40B4-BE49-F238E27FC236}">
                    <a16:creationId xmlns:a16="http://schemas.microsoft.com/office/drawing/2014/main" id="{DFAAFF6F-715D-E941-B55E-7543D9F05340}"/>
                  </a:ext>
                </a:extLst>
              </p:cNvPr>
              <p:cNvSpPr/>
              <p:nvPr/>
            </p:nvSpPr>
            <p:spPr>
              <a:xfrm>
                <a:off x="11421110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FBA200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121" name="Freeform: Shape 258">
                <a:extLst>
                  <a:ext uri="{FF2B5EF4-FFF2-40B4-BE49-F238E27FC236}">
                    <a16:creationId xmlns:a16="http://schemas.microsoft.com/office/drawing/2014/main" id="{E1F68316-B1D1-144D-AD45-703A05ECC91C}"/>
                  </a:ext>
                </a:extLst>
              </p:cNvPr>
              <p:cNvSpPr/>
              <p:nvPr/>
            </p:nvSpPr>
            <p:spPr>
              <a:xfrm>
                <a:off x="11667945" y="3803715"/>
                <a:ext cx="141292" cy="467153"/>
              </a:xfrm>
              <a:custGeom>
                <a:avLst/>
                <a:gdLst>
                  <a:gd name="connsiteX0" fmla="*/ 142121 w 152400"/>
                  <a:gd name="connsiteY0" fmla="*/ 516255 h 647700"/>
                  <a:gd name="connsiteX1" fmla="*/ 154504 w 152400"/>
                  <a:gd name="connsiteY1" fmla="*/ 254318 h 647700"/>
                  <a:gd name="connsiteX2" fmla="*/ 119261 w 152400"/>
                  <a:gd name="connsiteY2" fmla="*/ 180023 h 647700"/>
                  <a:gd name="connsiteX3" fmla="*/ 101164 w 152400"/>
                  <a:gd name="connsiteY3" fmla="*/ 54293 h 647700"/>
                  <a:gd name="connsiteX4" fmla="*/ 78304 w 152400"/>
                  <a:gd name="connsiteY4" fmla="*/ 0 h 647700"/>
                  <a:gd name="connsiteX5" fmla="*/ 78304 w 152400"/>
                  <a:gd name="connsiteY5" fmla="*/ 0 h 647700"/>
                  <a:gd name="connsiteX6" fmla="*/ 77351 w 152400"/>
                  <a:gd name="connsiteY6" fmla="*/ 0 h 647700"/>
                  <a:gd name="connsiteX7" fmla="*/ 76399 w 152400"/>
                  <a:gd name="connsiteY7" fmla="*/ 0 h 647700"/>
                  <a:gd name="connsiteX8" fmla="*/ 76399 w 152400"/>
                  <a:gd name="connsiteY8" fmla="*/ 0 h 647700"/>
                  <a:gd name="connsiteX9" fmla="*/ 53539 w 152400"/>
                  <a:gd name="connsiteY9" fmla="*/ 54293 h 647700"/>
                  <a:gd name="connsiteX10" fmla="*/ 35441 w 152400"/>
                  <a:gd name="connsiteY10" fmla="*/ 180023 h 647700"/>
                  <a:gd name="connsiteX11" fmla="*/ 199 w 152400"/>
                  <a:gd name="connsiteY11" fmla="*/ 254318 h 647700"/>
                  <a:gd name="connsiteX12" fmla="*/ 12581 w 152400"/>
                  <a:gd name="connsiteY12" fmla="*/ 516255 h 647700"/>
                  <a:gd name="connsiteX13" fmla="*/ 12581 w 152400"/>
                  <a:gd name="connsiteY13" fmla="*/ 575310 h 647700"/>
                  <a:gd name="connsiteX14" fmla="*/ 2104 w 152400"/>
                  <a:gd name="connsiteY14" fmla="*/ 638175 h 647700"/>
                  <a:gd name="connsiteX15" fmla="*/ 150694 w 152400"/>
                  <a:gd name="connsiteY15" fmla="*/ 638175 h 647700"/>
                  <a:gd name="connsiteX16" fmla="*/ 140216 w 152400"/>
                  <a:gd name="connsiteY16" fmla="*/ 575310 h 647700"/>
                  <a:gd name="connsiteX17" fmla="*/ 142121 w 152400"/>
                  <a:gd name="connsiteY17" fmla="*/ 516255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2400" h="647700">
                    <a:moveTo>
                      <a:pt x="142121" y="516255"/>
                    </a:moveTo>
                    <a:cubicBezTo>
                      <a:pt x="144026" y="476250"/>
                      <a:pt x="156409" y="300038"/>
                      <a:pt x="154504" y="254318"/>
                    </a:cubicBezTo>
                    <a:cubicBezTo>
                      <a:pt x="153551" y="218123"/>
                      <a:pt x="137359" y="208598"/>
                      <a:pt x="119261" y="180023"/>
                    </a:cubicBezTo>
                    <a:cubicBezTo>
                      <a:pt x="97354" y="145733"/>
                      <a:pt x="101164" y="93345"/>
                      <a:pt x="101164" y="54293"/>
                    </a:cubicBezTo>
                    <a:cubicBezTo>
                      <a:pt x="101164" y="27623"/>
                      <a:pt x="114499" y="952"/>
                      <a:pt x="78304" y="0"/>
                    </a:cubicBezTo>
                    <a:cubicBezTo>
                      <a:pt x="78304" y="0"/>
                      <a:pt x="78304" y="0"/>
                      <a:pt x="78304" y="0"/>
                    </a:cubicBezTo>
                    <a:cubicBezTo>
                      <a:pt x="78304" y="0"/>
                      <a:pt x="78304" y="0"/>
                      <a:pt x="77351" y="0"/>
                    </a:cubicBezTo>
                    <a:cubicBezTo>
                      <a:pt x="77351" y="0"/>
                      <a:pt x="77351" y="0"/>
                      <a:pt x="76399" y="0"/>
                    </a:cubicBezTo>
                    <a:cubicBezTo>
                      <a:pt x="76399" y="0"/>
                      <a:pt x="76399" y="0"/>
                      <a:pt x="76399" y="0"/>
                    </a:cubicBezTo>
                    <a:cubicBezTo>
                      <a:pt x="39251" y="952"/>
                      <a:pt x="52586" y="26670"/>
                      <a:pt x="53539" y="54293"/>
                    </a:cubicBezTo>
                    <a:cubicBezTo>
                      <a:pt x="53539" y="93345"/>
                      <a:pt x="57349" y="145733"/>
                      <a:pt x="35441" y="180023"/>
                    </a:cubicBezTo>
                    <a:cubicBezTo>
                      <a:pt x="17344" y="208598"/>
                      <a:pt x="1151" y="218123"/>
                      <a:pt x="199" y="254318"/>
                    </a:cubicBezTo>
                    <a:cubicBezTo>
                      <a:pt x="-1706" y="300038"/>
                      <a:pt x="10676" y="476250"/>
                      <a:pt x="12581" y="516255"/>
                    </a:cubicBezTo>
                    <a:cubicBezTo>
                      <a:pt x="13534" y="536258"/>
                      <a:pt x="14486" y="555308"/>
                      <a:pt x="12581" y="575310"/>
                    </a:cubicBezTo>
                    <a:cubicBezTo>
                      <a:pt x="11629" y="591503"/>
                      <a:pt x="-3611" y="623888"/>
                      <a:pt x="2104" y="638175"/>
                    </a:cubicBezTo>
                    <a:cubicBezTo>
                      <a:pt x="8771" y="655320"/>
                      <a:pt x="144026" y="655320"/>
                      <a:pt x="150694" y="638175"/>
                    </a:cubicBezTo>
                    <a:cubicBezTo>
                      <a:pt x="156409" y="623888"/>
                      <a:pt x="141169" y="590550"/>
                      <a:pt x="140216" y="575310"/>
                    </a:cubicBezTo>
                    <a:cubicBezTo>
                      <a:pt x="140216" y="555308"/>
                      <a:pt x="141169" y="535305"/>
                      <a:pt x="142121" y="516255"/>
                    </a:cubicBezTo>
                    <a:close/>
                  </a:path>
                </a:pathLst>
              </a:custGeom>
              <a:solidFill>
                <a:srgbClr val="FBA200">
                  <a:lumMod val="60000"/>
                  <a:lumOff val="4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0F7328B-F68D-BE4E-BE83-0E5591807CBF}"/>
                </a:ext>
              </a:extLst>
            </p:cNvPr>
            <p:cNvGrpSpPr/>
            <p:nvPr/>
          </p:nvGrpSpPr>
          <p:grpSpPr>
            <a:xfrm>
              <a:off x="7264263" y="1321964"/>
              <a:ext cx="1028467" cy="770121"/>
              <a:chOff x="3983392" y="1386078"/>
              <a:chExt cx="4425067" cy="1355914"/>
            </a:xfrm>
            <a:solidFill>
              <a:srgbClr val="FBA200">
                <a:lumMod val="75000"/>
              </a:srgbClr>
            </a:solidFill>
          </p:grpSpPr>
          <p:sp>
            <p:nvSpPr>
              <p:cNvPr id="151" name="Freeform: Shape 3">
                <a:extLst>
                  <a:ext uri="{FF2B5EF4-FFF2-40B4-BE49-F238E27FC236}">
                    <a16:creationId xmlns:a16="http://schemas.microsoft.com/office/drawing/2014/main" id="{E66D1DB2-80FC-9246-BFE9-3457EB79C5B9}"/>
                  </a:ext>
                </a:extLst>
              </p:cNvPr>
              <p:cNvSpPr/>
              <p:nvPr/>
            </p:nvSpPr>
            <p:spPr>
              <a:xfrm>
                <a:off x="7429500" y="1781175"/>
                <a:ext cx="978959" cy="960817"/>
              </a:xfrm>
              <a:custGeom>
                <a:avLst/>
                <a:gdLst>
                  <a:gd name="connsiteX0" fmla="*/ 885118 w 885149"/>
                  <a:gd name="connsiteY0" fmla="*/ 999263 h 999573"/>
                  <a:gd name="connsiteX1" fmla="*/ 885120 w 885149"/>
                  <a:gd name="connsiteY1" fmla="*/ 999263 h 999573"/>
                  <a:gd name="connsiteX2" fmla="*/ 885120 w 885149"/>
                  <a:gd name="connsiteY2" fmla="*/ 999573 h 999573"/>
                  <a:gd name="connsiteX3" fmla="*/ 421711 w 885149"/>
                  <a:gd name="connsiteY3" fmla="*/ 433 h 999573"/>
                  <a:gd name="connsiteX4" fmla="*/ 496514 w 885149"/>
                  <a:gd name="connsiteY4" fmla="*/ 72132 h 999573"/>
                  <a:gd name="connsiteX5" fmla="*/ 496514 w 885149"/>
                  <a:gd name="connsiteY5" fmla="*/ 358001 h 999573"/>
                  <a:gd name="connsiteX6" fmla="*/ 496514 w 885149"/>
                  <a:gd name="connsiteY6" fmla="*/ 366692 h 999573"/>
                  <a:gd name="connsiteX7" fmla="*/ 501791 w 885149"/>
                  <a:gd name="connsiteY7" fmla="*/ 370417 h 999573"/>
                  <a:gd name="connsiteX8" fmla="*/ 606392 w 885149"/>
                  <a:gd name="connsiteY8" fmla="*/ 361415 h 999573"/>
                  <a:gd name="connsiteX9" fmla="*/ 831113 w 885149"/>
                  <a:gd name="connsiteY9" fmla="*/ 522507 h 999573"/>
                  <a:gd name="connsiteX10" fmla="*/ 845080 w 885149"/>
                  <a:gd name="connsiteY10" fmla="*/ 560995 h 999573"/>
                  <a:gd name="connsiteX11" fmla="*/ 850357 w 885149"/>
                  <a:gd name="connsiteY11" fmla="*/ 563167 h 999573"/>
                  <a:gd name="connsiteX12" fmla="*/ 865876 w 885149"/>
                  <a:gd name="connsiteY12" fmla="*/ 582101 h 999573"/>
                  <a:gd name="connsiteX13" fmla="*/ 866186 w 885149"/>
                  <a:gd name="connsiteY13" fmla="*/ 648213 h 999573"/>
                  <a:gd name="connsiteX14" fmla="*/ 879533 w 885149"/>
                  <a:gd name="connsiteY14" fmla="*/ 648524 h 999573"/>
                  <a:gd name="connsiteX15" fmla="*/ 885120 w 885149"/>
                  <a:gd name="connsiteY15" fmla="*/ 654111 h 999573"/>
                  <a:gd name="connsiteX16" fmla="*/ 885120 w 885149"/>
                  <a:gd name="connsiteY16" fmla="*/ 657836 h 999573"/>
                  <a:gd name="connsiteX17" fmla="*/ 885120 w 885149"/>
                  <a:gd name="connsiteY17" fmla="*/ 949290 h 999573"/>
                  <a:gd name="connsiteX18" fmla="*/ 884810 w 885149"/>
                  <a:gd name="connsiteY18" fmla="*/ 953946 h 999573"/>
                  <a:gd name="connsiteX19" fmla="*/ 885118 w 885149"/>
                  <a:gd name="connsiteY19" fmla="*/ 999263 h 999573"/>
                  <a:gd name="connsiteX20" fmla="*/ 0 w 885149"/>
                  <a:gd name="connsiteY20" fmla="*/ 999263 h 999573"/>
                  <a:gd name="connsiteX21" fmla="*/ 0 w 885149"/>
                  <a:gd name="connsiteY21" fmla="*/ 378487 h 999573"/>
                  <a:gd name="connsiteX22" fmla="*/ 154778 w 885149"/>
                  <a:gd name="connsiteY22" fmla="*/ 378487 h 999573"/>
                  <a:gd name="connsiteX23" fmla="*/ 162848 w 885149"/>
                  <a:gd name="connsiteY23" fmla="*/ 369175 h 999573"/>
                  <a:gd name="connsiteX24" fmla="*/ 162848 w 885149"/>
                  <a:gd name="connsiteY24" fmla="*/ 186045 h 999573"/>
                  <a:gd name="connsiteX25" fmla="*/ 162848 w 885149"/>
                  <a:gd name="connsiteY25" fmla="*/ 78340 h 999573"/>
                  <a:gd name="connsiteX26" fmla="*/ 164400 w 885149"/>
                  <a:gd name="connsiteY26" fmla="*/ 67166 h 999573"/>
                  <a:gd name="connsiteX27" fmla="*/ 164710 w 885149"/>
                  <a:gd name="connsiteY27" fmla="*/ 80513 h 999573"/>
                  <a:gd name="connsiteX28" fmla="*/ 164710 w 885149"/>
                  <a:gd name="connsiteY28" fmla="*/ 366382 h 999573"/>
                  <a:gd name="connsiteX29" fmla="*/ 164400 w 885149"/>
                  <a:gd name="connsiteY29" fmla="*/ 379728 h 999573"/>
                  <a:gd name="connsiteX30" fmla="*/ 165641 w 885149"/>
                  <a:gd name="connsiteY30" fmla="*/ 379728 h 999573"/>
                  <a:gd name="connsiteX31" fmla="*/ 165331 w 885149"/>
                  <a:gd name="connsiteY31" fmla="*/ 379418 h 999573"/>
                  <a:gd name="connsiteX32" fmla="*/ 165331 w 885149"/>
                  <a:gd name="connsiteY32" fmla="*/ 72753 h 999573"/>
                  <a:gd name="connsiteX33" fmla="*/ 165952 w 885149"/>
                  <a:gd name="connsiteY33" fmla="*/ 67166 h 999573"/>
                  <a:gd name="connsiteX34" fmla="*/ 242307 w 885149"/>
                  <a:gd name="connsiteY34" fmla="*/ 743 h 999573"/>
                  <a:gd name="connsiteX35" fmla="*/ 317110 w 885149"/>
                  <a:gd name="connsiteY35" fmla="*/ 72443 h 999573"/>
                  <a:gd name="connsiteX36" fmla="*/ 317110 w 885149"/>
                  <a:gd name="connsiteY36" fmla="*/ 305856 h 999573"/>
                  <a:gd name="connsiteX37" fmla="*/ 317110 w 885149"/>
                  <a:gd name="connsiteY37" fmla="*/ 523127 h 999573"/>
                  <a:gd name="connsiteX38" fmla="*/ 320214 w 885149"/>
                  <a:gd name="connsiteY38" fmla="*/ 533991 h 999573"/>
                  <a:gd name="connsiteX39" fmla="*/ 340079 w 885149"/>
                  <a:gd name="connsiteY39" fmla="*/ 493951 h 999573"/>
                  <a:gd name="connsiteX40" fmla="*/ 345045 w 885149"/>
                  <a:gd name="connsiteY40" fmla="*/ 475948 h 999573"/>
                  <a:gd name="connsiteX41" fmla="*/ 345045 w 885149"/>
                  <a:gd name="connsiteY41" fmla="*/ 154695 h 999573"/>
                  <a:gd name="connsiteX42" fmla="*/ 345045 w 885149"/>
                  <a:gd name="connsiteY42" fmla="*/ 75547 h 999573"/>
                  <a:gd name="connsiteX43" fmla="*/ 408364 w 885149"/>
                  <a:gd name="connsiteY43" fmla="*/ 743 h 999573"/>
                  <a:gd name="connsiteX44" fmla="*/ 421711 w 885149"/>
                  <a:gd name="connsiteY44" fmla="*/ 433 h 999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85149" h="999573">
                    <a:moveTo>
                      <a:pt x="885118" y="999263"/>
                    </a:moveTo>
                    <a:lnTo>
                      <a:pt x="885120" y="999263"/>
                    </a:lnTo>
                    <a:lnTo>
                      <a:pt x="885120" y="999573"/>
                    </a:lnTo>
                    <a:close/>
                    <a:moveTo>
                      <a:pt x="421711" y="433"/>
                    </a:moveTo>
                    <a:cubicBezTo>
                      <a:pt x="462372" y="-1430"/>
                      <a:pt x="496514" y="35507"/>
                      <a:pt x="496514" y="72132"/>
                    </a:cubicBezTo>
                    <a:cubicBezTo>
                      <a:pt x="496204" y="167421"/>
                      <a:pt x="496514" y="262712"/>
                      <a:pt x="496514" y="358001"/>
                    </a:cubicBezTo>
                    <a:cubicBezTo>
                      <a:pt x="496514" y="361105"/>
                      <a:pt x="496514" y="363898"/>
                      <a:pt x="496514" y="366692"/>
                    </a:cubicBezTo>
                    <a:cubicBezTo>
                      <a:pt x="496514" y="370106"/>
                      <a:pt x="499308" y="370417"/>
                      <a:pt x="501791" y="370417"/>
                    </a:cubicBezTo>
                    <a:cubicBezTo>
                      <a:pt x="535934" y="359863"/>
                      <a:pt x="571318" y="357070"/>
                      <a:pt x="606392" y="361415"/>
                    </a:cubicBezTo>
                    <a:cubicBezTo>
                      <a:pt x="710062" y="374452"/>
                      <a:pt x="785176" y="428459"/>
                      <a:pt x="831113" y="522507"/>
                    </a:cubicBezTo>
                    <a:cubicBezTo>
                      <a:pt x="837010" y="534922"/>
                      <a:pt x="842287" y="547648"/>
                      <a:pt x="845080" y="560995"/>
                    </a:cubicBezTo>
                    <a:cubicBezTo>
                      <a:pt x="846943" y="561926"/>
                      <a:pt x="848495" y="562857"/>
                      <a:pt x="850357" y="563167"/>
                    </a:cubicBezTo>
                    <a:cubicBezTo>
                      <a:pt x="861531" y="565650"/>
                      <a:pt x="865876" y="570617"/>
                      <a:pt x="865876" y="582101"/>
                    </a:cubicBezTo>
                    <a:cubicBezTo>
                      <a:pt x="866186" y="604138"/>
                      <a:pt x="866186" y="626176"/>
                      <a:pt x="866186" y="648213"/>
                    </a:cubicBezTo>
                    <a:cubicBezTo>
                      <a:pt x="870532" y="648524"/>
                      <a:pt x="875188" y="648524"/>
                      <a:pt x="879533" y="648524"/>
                    </a:cubicBezTo>
                    <a:cubicBezTo>
                      <a:pt x="883258" y="648524"/>
                      <a:pt x="885430" y="650076"/>
                      <a:pt x="885120" y="654111"/>
                    </a:cubicBezTo>
                    <a:cubicBezTo>
                      <a:pt x="885120" y="655352"/>
                      <a:pt x="885120" y="656594"/>
                      <a:pt x="885120" y="657836"/>
                    </a:cubicBezTo>
                    <a:cubicBezTo>
                      <a:pt x="885120" y="754987"/>
                      <a:pt x="885120" y="852138"/>
                      <a:pt x="885120" y="949290"/>
                    </a:cubicBezTo>
                    <a:cubicBezTo>
                      <a:pt x="885120" y="950842"/>
                      <a:pt x="884810" y="952394"/>
                      <a:pt x="884810" y="953946"/>
                    </a:cubicBezTo>
                    <a:lnTo>
                      <a:pt x="885118" y="999263"/>
                    </a:lnTo>
                    <a:lnTo>
                      <a:pt x="0" y="999263"/>
                    </a:lnTo>
                    <a:lnTo>
                      <a:pt x="0" y="378487"/>
                    </a:lnTo>
                    <a:lnTo>
                      <a:pt x="154778" y="378487"/>
                    </a:lnTo>
                    <a:cubicBezTo>
                      <a:pt x="162848" y="378487"/>
                      <a:pt x="162848" y="378176"/>
                      <a:pt x="162848" y="369175"/>
                    </a:cubicBezTo>
                    <a:cubicBezTo>
                      <a:pt x="162848" y="308029"/>
                      <a:pt x="162848" y="247193"/>
                      <a:pt x="162848" y="186045"/>
                    </a:cubicBezTo>
                    <a:cubicBezTo>
                      <a:pt x="162848" y="150040"/>
                      <a:pt x="162848" y="114345"/>
                      <a:pt x="162848" y="78340"/>
                    </a:cubicBezTo>
                    <a:cubicBezTo>
                      <a:pt x="162848" y="74615"/>
                      <a:pt x="161606" y="70580"/>
                      <a:pt x="164400" y="67166"/>
                    </a:cubicBezTo>
                    <a:cubicBezTo>
                      <a:pt x="164710" y="71511"/>
                      <a:pt x="164710" y="76167"/>
                      <a:pt x="164710" y="80513"/>
                    </a:cubicBezTo>
                    <a:cubicBezTo>
                      <a:pt x="164710" y="175802"/>
                      <a:pt x="164710" y="271093"/>
                      <a:pt x="164710" y="366382"/>
                    </a:cubicBezTo>
                    <a:cubicBezTo>
                      <a:pt x="164710" y="370727"/>
                      <a:pt x="164400" y="375383"/>
                      <a:pt x="164400" y="379728"/>
                    </a:cubicBezTo>
                    <a:cubicBezTo>
                      <a:pt x="164710" y="379728"/>
                      <a:pt x="165331" y="379728"/>
                      <a:pt x="165641" y="379728"/>
                    </a:cubicBezTo>
                    <a:cubicBezTo>
                      <a:pt x="165641" y="379728"/>
                      <a:pt x="165331" y="379418"/>
                      <a:pt x="165331" y="379418"/>
                    </a:cubicBezTo>
                    <a:cubicBezTo>
                      <a:pt x="165331" y="277300"/>
                      <a:pt x="165331" y="174871"/>
                      <a:pt x="165331" y="72753"/>
                    </a:cubicBezTo>
                    <a:cubicBezTo>
                      <a:pt x="165331" y="70891"/>
                      <a:pt x="165020" y="69028"/>
                      <a:pt x="165952" y="67166"/>
                    </a:cubicBezTo>
                    <a:cubicBezTo>
                      <a:pt x="170918" y="22470"/>
                      <a:pt x="212199" y="-2361"/>
                      <a:pt x="242307" y="743"/>
                    </a:cubicBezTo>
                    <a:cubicBezTo>
                      <a:pt x="281416" y="-1740"/>
                      <a:pt x="317421" y="34886"/>
                      <a:pt x="317110" y="72443"/>
                    </a:cubicBezTo>
                    <a:cubicBezTo>
                      <a:pt x="316800" y="150040"/>
                      <a:pt x="317110" y="227949"/>
                      <a:pt x="317110" y="305856"/>
                    </a:cubicBezTo>
                    <a:cubicBezTo>
                      <a:pt x="317110" y="378176"/>
                      <a:pt x="317110" y="450807"/>
                      <a:pt x="317110" y="523127"/>
                    </a:cubicBezTo>
                    <a:cubicBezTo>
                      <a:pt x="317110" y="526852"/>
                      <a:pt x="314938" y="531508"/>
                      <a:pt x="320214" y="533991"/>
                    </a:cubicBezTo>
                    <a:cubicBezTo>
                      <a:pt x="325180" y="519713"/>
                      <a:pt x="332319" y="506677"/>
                      <a:pt x="340079" y="493951"/>
                    </a:cubicBezTo>
                    <a:cubicBezTo>
                      <a:pt x="343804" y="488053"/>
                      <a:pt x="345045" y="482466"/>
                      <a:pt x="345045" y="475948"/>
                    </a:cubicBezTo>
                    <a:cubicBezTo>
                      <a:pt x="345045" y="368865"/>
                      <a:pt x="345045" y="261781"/>
                      <a:pt x="345045" y="154695"/>
                    </a:cubicBezTo>
                    <a:cubicBezTo>
                      <a:pt x="345045" y="128312"/>
                      <a:pt x="345666" y="101929"/>
                      <a:pt x="345045" y="75547"/>
                    </a:cubicBezTo>
                    <a:cubicBezTo>
                      <a:pt x="344114" y="43266"/>
                      <a:pt x="367393" y="8503"/>
                      <a:pt x="408364" y="743"/>
                    </a:cubicBezTo>
                    <a:cubicBezTo>
                      <a:pt x="412710" y="-188"/>
                      <a:pt x="417366" y="-188"/>
                      <a:pt x="421711" y="433"/>
                    </a:cubicBezTo>
                    <a:close/>
                  </a:path>
                </a:pathLst>
              </a:custGeom>
              <a:grpFill/>
              <a:ln w="3651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152" name="Freeform: Shape 4">
                <a:extLst>
                  <a:ext uri="{FF2B5EF4-FFF2-40B4-BE49-F238E27FC236}">
                    <a16:creationId xmlns:a16="http://schemas.microsoft.com/office/drawing/2014/main" id="{F1682B52-CCD8-4445-B8F0-F612F05F7F0A}"/>
                  </a:ext>
                </a:extLst>
              </p:cNvPr>
              <p:cNvSpPr/>
              <p:nvPr/>
            </p:nvSpPr>
            <p:spPr>
              <a:xfrm>
                <a:off x="3983392" y="1627126"/>
                <a:ext cx="2234528" cy="1111017"/>
              </a:xfrm>
              <a:custGeom>
                <a:avLst/>
                <a:gdLst>
                  <a:gd name="connsiteX0" fmla="*/ 1359605 w 4190656"/>
                  <a:gd name="connsiteY0" fmla="*/ 2009520 h 2083613"/>
                  <a:gd name="connsiteX1" fmla="*/ 1359605 w 4190656"/>
                  <a:gd name="connsiteY1" fmla="*/ 2049344 h 2083613"/>
                  <a:gd name="connsiteX2" fmla="*/ 1942246 w 4190656"/>
                  <a:gd name="connsiteY2" fmla="*/ 2049344 h 2083613"/>
                  <a:gd name="connsiteX3" fmla="*/ 1942246 w 4190656"/>
                  <a:gd name="connsiteY3" fmla="*/ 2009520 h 2083613"/>
                  <a:gd name="connsiteX4" fmla="*/ 3736514 w 4190656"/>
                  <a:gd name="connsiteY4" fmla="*/ 2004560 h 2083613"/>
                  <a:gd name="connsiteX5" fmla="*/ 3736514 w 4190656"/>
                  <a:gd name="connsiteY5" fmla="*/ 2044384 h 2083613"/>
                  <a:gd name="connsiteX6" fmla="*/ 4087017 w 4190656"/>
                  <a:gd name="connsiteY6" fmla="*/ 2044384 h 2083613"/>
                  <a:gd name="connsiteX7" fmla="*/ 4087017 w 4190656"/>
                  <a:gd name="connsiteY7" fmla="*/ 2004560 h 2083613"/>
                  <a:gd name="connsiteX8" fmla="*/ 3320982 w 4190656"/>
                  <a:gd name="connsiteY8" fmla="*/ 2004560 h 2083613"/>
                  <a:gd name="connsiteX9" fmla="*/ 3320982 w 4190656"/>
                  <a:gd name="connsiteY9" fmla="*/ 2044384 h 2083613"/>
                  <a:gd name="connsiteX10" fmla="*/ 3671485 w 4190656"/>
                  <a:gd name="connsiteY10" fmla="*/ 2044384 h 2083613"/>
                  <a:gd name="connsiteX11" fmla="*/ 3671485 w 4190656"/>
                  <a:gd name="connsiteY11" fmla="*/ 2004560 h 2083613"/>
                  <a:gd name="connsiteX12" fmla="*/ 1359605 w 4190656"/>
                  <a:gd name="connsiteY12" fmla="*/ 1948423 h 2083613"/>
                  <a:gd name="connsiteX13" fmla="*/ 1359605 w 4190656"/>
                  <a:gd name="connsiteY13" fmla="*/ 1988247 h 2083613"/>
                  <a:gd name="connsiteX14" fmla="*/ 1942246 w 4190656"/>
                  <a:gd name="connsiteY14" fmla="*/ 1988247 h 2083613"/>
                  <a:gd name="connsiteX15" fmla="*/ 1942246 w 4190656"/>
                  <a:gd name="connsiteY15" fmla="*/ 1948423 h 2083613"/>
                  <a:gd name="connsiteX16" fmla="*/ 3736514 w 4190656"/>
                  <a:gd name="connsiteY16" fmla="*/ 1943463 h 2083613"/>
                  <a:gd name="connsiteX17" fmla="*/ 3736514 w 4190656"/>
                  <a:gd name="connsiteY17" fmla="*/ 1983287 h 2083613"/>
                  <a:gd name="connsiteX18" fmla="*/ 4087017 w 4190656"/>
                  <a:gd name="connsiteY18" fmla="*/ 1983287 h 2083613"/>
                  <a:gd name="connsiteX19" fmla="*/ 4087017 w 4190656"/>
                  <a:gd name="connsiteY19" fmla="*/ 1943463 h 2083613"/>
                  <a:gd name="connsiteX20" fmla="*/ 3320982 w 4190656"/>
                  <a:gd name="connsiteY20" fmla="*/ 1943463 h 2083613"/>
                  <a:gd name="connsiteX21" fmla="*/ 3320982 w 4190656"/>
                  <a:gd name="connsiteY21" fmla="*/ 1983287 h 2083613"/>
                  <a:gd name="connsiteX22" fmla="*/ 3671485 w 4190656"/>
                  <a:gd name="connsiteY22" fmla="*/ 1983287 h 2083613"/>
                  <a:gd name="connsiteX23" fmla="*/ 3671485 w 4190656"/>
                  <a:gd name="connsiteY23" fmla="*/ 1943463 h 2083613"/>
                  <a:gd name="connsiteX24" fmla="*/ 1359605 w 4190656"/>
                  <a:gd name="connsiteY24" fmla="*/ 1887327 h 2083613"/>
                  <a:gd name="connsiteX25" fmla="*/ 1359605 w 4190656"/>
                  <a:gd name="connsiteY25" fmla="*/ 1927151 h 2083613"/>
                  <a:gd name="connsiteX26" fmla="*/ 1942246 w 4190656"/>
                  <a:gd name="connsiteY26" fmla="*/ 1927151 h 2083613"/>
                  <a:gd name="connsiteX27" fmla="*/ 1942246 w 4190656"/>
                  <a:gd name="connsiteY27" fmla="*/ 1887327 h 2083613"/>
                  <a:gd name="connsiteX28" fmla="*/ 3736514 w 4190656"/>
                  <a:gd name="connsiteY28" fmla="*/ 1882367 h 2083613"/>
                  <a:gd name="connsiteX29" fmla="*/ 3736514 w 4190656"/>
                  <a:gd name="connsiteY29" fmla="*/ 1922191 h 2083613"/>
                  <a:gd name="connsiteX30" fmla="*/ 4087017 w 4190656"/>
                  <a:gd name="connsiteY30" fmla="*/ 1922191 h 2083613"/>
                  <a:gd name="connsiteX31" fmla="*/ 4087017 w 4190656"/>
                  <a:gd name="connsiteY31" fmla="*/ 1882367 h 2083613"/>
                  <a:gd name="connsiteX32" fmla="*/ 3320982 w 4190656"/>
                  <a:gd name="connsiteY32" fmla="*/ 1882367 h 2083613"/>
                  <a:gd name="connsiteX33" fmla="*/ 3320982 w 4190656"/>
                  <a:gd name="connsiteY33" fmla="*/ 1922191 h 2083613"/>
                  <a:gd name="connsiteX34" fmla="*/ 3671485 w 4190656"/>
                  <a:gd name="connsiteY34" fmla="*/ 1922191 h 2083613"/>
                  <a:gd name="connsiteX35" fmla="*/ 3671485 w 4190656"/>
                  <a:gd name="connsiteY35" fmla="*/ 1882367 h 2083613"/>
                  <a:gd name="connsiteX36" fmla="*/ 3051754 w 4190656"/>
                  <a:gd name="connsiteY36" fmla="*/ 1873675 h 2083613"/>
                  <a:gd name="connsiteX37" fmla="*/ 3051754 w 4190656"/>
                  <a:gd name="connsiteY37" fmla="*/ 1939321 h 2083613"/>
                  <a:gd name="connsiteX38" fmla="*/ 3149850 w 4190656"/>
                  <a:gd name="connsiteY38" fmla="*/ 1939321 h 2083613"/>
                  <a:gd name="connsiteX39" fmla="*/ 3149850 w 4190656"/>
                  <a:gd name="connsiteY39" fmla="*/ 1873675 h 2083613"/>
                  <a:gd name="connsiteX40" fmla="*/ 2868153 w 4190656"/>
                  <a:gd name="connsiteY40" fmla="*/ 1873675 h 2083613"/>
                  <a:gd name="connsiteX41" fmla="*/ 2868153 w 4190656"/>
                  <a:gd name="connsiteY41" fmla="*/ 1939321 h 2083613"/>
                  <a:gd name="connsiteX42" fmla="*/ 2966249 w 4190656"/>
                  <a:gd name="connsiteY42" fmla="*/ 1939321 h 2083613"/>
                  <a:gd name="connsiteX43" fmla="*/ 2966249 w 4190656"/>
                  <a:gd name="connsiteY43" fmla="*/ 1873675 h 2083613"/>
                  <a:gd name="connsiteX44" fmla="*/ 2684553 w 4190656"/>
                  <a:gd name="connsiteY44" fmla="*/ 1873675 h 2083613"/>
                  <a:gd name="connsiteX45" fmla="*/ 2684553 w 4190656"/>
                  <a:gd name="connsiteY45" fmla="*/ 1939321 h 2083613"/>
                  <a:gd name="connsiteX46" fmla="*/ 2782649 w 4190656"/>
                  <a:gd name="connsiteY46" fmla="*/ 1939321 h 2083613"/>
                  <a:gd name="connsiteX47" fmla="*/ 2782649 w 4190656"/>
                  <a:gd name="connsiteY47" fmla="*/ 1873675 h 2083613"/>
                  <a:gd name="connsiteX48" fmla="*/ 1359605 w 4190656"/>
                  <a:gd name="connsiteY48" fmla="*/ 1826230 h 2083613"/>
                  <a:gd name="connsiteX49" fmla="*/ 1359605 w 4190656"/>
                  <a:gd name="connsiteY49" fmla="*/ 1866054 h 2083613"/>
                  <a:gd name="connsiteX50" fmla="*/ 1942246 w 4190656"/>
                  <a:gd name="connsiteY50" fmla="*/ 1866054 h 2083613"/>
                  <a:gd name="connsiteX51" fmla="*/ 1942246 w 4190656"/>
                  <a:gd name="connsiteY51" fmla="*/ 1826230 h 2083613"/>
                  <a:gd name="connsiteX52" fmla="*/ 3736514 w 4190656"/>
                  <a:gd name="connsiteY52" fmla="*/ 1821270 h 2083613"/>
                  <a:gd name="connsiteX53" fmla="*/ 3736514 w 4190656"/>
                  <a:gd name="connsiteY53" fmla="*/ 1861094 h 2083613"/>
                  <a:gd name="connsiteX54" fmla="*/ 4087017 w 4190656"/>
                  <a:gd name="connsiteY54" fmla="*/ 1861094 h 2083613"/>
                  <a:gd name="connsiteX55" fmla="*/ 4087017 w 4190656"/>
                  <a:gd name="connsiteY55" fmla="*/ 1821270 h 2083613"/>
                  <a:gd name="connsiteX56" fmla="*/ 3320982 w 4190656"/>
                  <a:gd name="connsiteY56" fmla="*/ 1821270 h 2083613"/>
                  <a:gd name="connsiteX57" fmla="*/ 3320982 w 4190656"/>
                  <a:gd name="connsiteY57" fmla="*/ 1861094 h 2083613"/>
                  <a:gd name="connsiteX58" fmla="*/ 3671485 w 4190656"/>
                  <a:gd name="connsiteY58" fmla="*/ 1861094 h 2083613"/>
                  <a:gd name="connsiteX59" fmla="*/ 3671485 w 4190656"/>
                  <a:gd name="connsiteY59" fmla="*/ 1821270 h 2083613"/>
                  <a:gd name="connsiteX60" fmla="*/ 3051754 w 4190656"/>
                  <a:gd name="connsiteY60" fmla="*/ 1737466 h 2083613"/>
                  <a:gd name="connsiteX61" fmla="*/ 3051754 w 4190656"/>
                  <a:gd name="connsiteY61" fmla="*/ 1803112 h 2083613"/>
                  <a:gd name="connsiteX62" fmla="*/ 3149850 w 4190656"/>
                  <a:gd name="connsiteY62" fmla="*/ 1803112 h 2083613"/>
                  <a:gd name="connsiteX63" fmla="*/ 3149850 w 4190656"/>
                  <a:gd name="connsiteY63" fmla="*/ 1737466 h 2083613"/>
                  <a:gd name="connsiteX64" fmla="*/ 2868153 w 4190656"/>
                  <a:gd name="connsiteY64" fmla="*/ 1737466 h 2083613"/>
                  <a:gd name="connsiteX65" fmla="*/ 2868153 w 4190656"/>
                  <a:gd name="connsiteY65" fmla="*/ 1803112 h 2083613"/>
                  <a:gd name="connsiteX66" fmla="*/ 2966249 w 4190656"/>
                  <a:gd name="connsiteY66" fmla="*/ 1803112 h 2083613"/>
                  <a:gd name="connsiteX67" fmla="*/ 2966249 w 4190656"/>
                  <a:gd name="connsiteY67" fmla="*/ 1737466 h 2083613"/>
                  <a:gd name="connsiteX68" fmla="*/ 2684553 w 4190656"/>
                  <a:gd name="connsiteY68" fmla="*/ 1737466 h 2083613"/>
                  <a:gd name="connsiteX69" fmla="*/ 2684553 w 4190656"/>
                  <a:gd name="connsiteY69" fmla="*/ 1803112 h 2083613"/>
                  <a:gd name="connsiteX70" fmla="*/ 2782649 w 4190656"/>
                  <a:gd name="connsiteY70" fmla="*/ 1803112 h 2083613"/>
                  <a:gd name="connsiteX71" fmla="*/ 2782649 w 4190656"/>
                  <a:gd name="connsiteY71" fmla="*/ 1737466 h 2083613"/>
                  <a:gd name="connsiteX72" fmla="*/ 3051754 w 4190656"/>
                  <a:gd name="connsiteY72" fmla="*/ 1601257 h 2083613"/>
                  <a:gd name="connsiteX73" fmla="*/ 3051754 w 4190656"/>
                  <a:gd name="connsiteY73" fmla="*/ 1666903 h 2083613"/>
                  <a:gd name="connsiteX74" fmla="*/ 3149850 w 4190656"/>
                  <a:gd name="connsiteY74" fmla="*/ 1666903 h 2083613"/>
                  <a:gd name="connsiteX75" fmla="*/ 3149850 w 4190656"/>
                  <a:gd name="connsiteY75" fmla="*/ 1601257 h 2083613"/>
                  <a:gd name="connsiteX76" fmla="*/ 2868153 w 4190656"/>
                  <a:gd name="connsiteY76" fmla="*/ 1601257 h 2083613"/>
                  <a:gd name="connsiteX77" fmla="*/ 2868153 w 4190656"/>
                  <a:gd name="connsiteY77" fmla="*/ 1666903 h 2083613"/>
                  <a:gd name="connsiteX78" fmla="*/ 2966249 w 4190656"/>
                  <a:gd name="connsiteY78" fmla="*/ 1666903 h 2083613"/>
                  <a:gd name="connsiteX79" fmla="*/ 2966249 w 4190656"/>
                  <a:gd name="connsiteY79" fmla="*/ 1601257 h 2083613"/>
                  <a:gd name="connsiteX80" fmla="*/ 2684553 w 4190656"/>
                  <a:gd name="connsiteY80" fmla="*/ 1601257 h 2083613"/>
                  <a:gd name="connsiteX81" fmla="*/ 2684553 w 4190656"/>
                  <a:gd name="connsiteY81" fmla="*/ 1666903 h 2083613"/>
                  <a:gd name="connsiteX82" fmla="*/ 2782649 w 4190656"/>
                  <a:gd name="connsiteY82" fmla="*/ 1666903 h 2083613"/>
                  <a:gd name="connsiteX83" fmla="*/ 2782649 w 4190656"/>
                  <a:gd name="connsiteY83" fmla="*/ 1601257 h 2083613"/>
                  <a:gd name="connsiteX84" fmla="*/ 1003047 w 4190656"/>
                  <a:gd name="connsiteY84" fmla="*/ 1464531 h 2083613"/>
                  <a:gd name="connsiteX85" fmla="*/ 1003047 w 4190656"/>
                  <a:gd name="connsiteY85" fmla="*/ 2082216 h 2083613"/>
                  <a:gd name="connsiteX86" fmla="*/ 1259865 w 4190656"/>
                  <a:gd name="connsiteY86" fmla="*/ 2082216 h 2083613"/>
                  <a:gd name="connsiteX87" fmla="*/ 1259865 w 4190656"/>
                  <a:gd name="connsiteY87" fmla="*/ 1464531 h 2083613"/>
                  <a:gd name="connsiteX88" fmla="*/ 640721 w 4190656"/>
                  <a:gd name="connsiteY88" fmla="*/ 1461809 h 2083613"/>
                  <a:gd name="connsiteX89" fmla="*/ 640721 w 4190656"/>
                  <a:gd name="connsiteY89" fmla="*/ 2079494 h 2083613"/>
                  <a:gd name="connsiteX90" fmla="*/ 860983 w 4190656"/>
                  <a:gd name="connsiteY90" fmla="*/ 2079494 h 2083613"/>
                  <a:gd name="connsiteX91" fmla="*/ 860983 w 4190656"/>
                  <a:gd name="connsiteY91" fmla="*/ 1461809 h 2083613"/>
                  <a:gd name="connsiteX92" fmla="*/ 3977387 w 4190656"/>
                  <a:gd name="connsiteY92" fmla="*/ 1437108 h 2083613"/>
                  <a:gd name="connsiteX93" fmla="*/ 3977387 w 4190656"/>
                  <a:gd name="connsiteY93" fmla="*/ 1502754 h 2083613"/>
                  <a:gd name="connsiteX94" fmla="*/ 4075483 w 4190656"/>
                  <a:gd name="connsiteY94" fmla="*/ 1502754 h 2083613"/>
                  <a:gd name="connsiteX95" fmla="*/ 4075483 w 4190656"/>
                  <a:gd name="connsiteY95" fmla="*/ 1437108 h 2083613"/>
                  <a:gd name="connsiteX96" fmla="*/ 3793786 w 4190656"/>
                  <a:gd name="connsiteY96" fmla="*/ 1437108 h 2083613"/>
                  <a:gd name="connsiteX97" fmla="*/ 3793786 w 4190656"/>
                  <a:gd name="connsiteY97" fmla="*/ 1502754 h 2083613"/>
                  <a:gd name="connsiteX98" fmla="*/ 3891882 w 4190656"/>
                  <a:gd name="connsiteY98" fmla="*/ 1502754 h 2083613"/>
                  <a:gd name="connsiteX99" fmla="*/ 3891882 w 4190656"/>
                  <a:gd name="connsiteY99" fmla="*/ 1437108 h 2083613"/>
                  <a:gd name="connsiteX100" fmla="*/ 3610186 w 4190656"/>
                  <a:gd name="connsiteY100" fmla="*/ 1437108 h 2083613"/>
                  <a:gd name="connsiteX101" fmla="*/ 3610186 w 4190656"/>
                  <a:gd name="connsiteY101" fmla="*/ 1502754 h 2083613"/>
                  <a:gd name="connsiteX102" fmla="*/ 3708282 w 4190656"/>
                  <a:gd name="connsiteY102" fmla="*/ 1502754 h 2083613"/>
                  <a:gd name="connsiteX103" fmla="*/ 3708282 w 4190656"/>
                  <a:gd name="connsiteY103" fmla="*/ 1437108 h 2083613"/>
                  <a:gd name="connsiteX104" fmla="*/ 3413613 w 4190656"/>
                  <a:gd name="connsiteY104" fmla="*/ 1437108 h 2083613"/>
                  <a:gd name="connsiteX105" fmla="*/ 3413613 w 4190656"/>
                  <a:gd name="connsiteY105" fmla="*/ 1502754 h 2083613"/>
                  <a:gd name="connsiteX106" fmla="*/ 3511709 w 4190656"/>
                  <a:gd name="connsiteY106" fmla="*/ 1502754 h 2083613"/>
                  <a:gd name="connsiteX107" fmla="*/ 3511709 w 4190656"/>
                  <a:gd name="connsiteY107" fmla="*/ 1437108 h 2083613"/>
                  <a:gd name="connsiteX108" fmla="*/ 3230013 w 4190656"/>
                  <a:gd name="connsiteY108" fmla="*/ 1437108 h 2083613"/>
                  <a:gd name="connsiteX109" fmla="*/ 3230013 w 4190656"/>
                  <a:gd name="connsiteY109" fmla="*/ 1502754 h 2083613"/>
                  <a:gd name="connsiteX110" fmla="*/ 3328109 w 4190656"/>
                  <a:gd name="connsiteY110" fmla="*/ 1502754 h 2083613"/>
                  <a:gd name="connsiteX111" fmla="*/ 3328109 w 4190656"/>
                  <a:gd name="connsiteY111" fmla="*/ 1437108 h 2083613"/>
                  <a:gd name="connsiteX112" fmla="*/ 3051754 w 4190656"/>
                  <a:gd name="connsiteY112" fmla="*/ 1437108 h 2083613"/>
                  <a:gd name="connsiteX113" fmla="*/ 3051754 w 4190656"/>
                  <a:gd name="connsiteY113" fmla="*/ 1502754 h 2083613"/>
                  <a:gd name="connsiteX114" fmla="*/ 3149850 w 4190656"/>
                  <a:gd name="connsiteY114" fmla="*/ 1502754 h 2083613"/>
                  <a:gd name="connsiteX115" fmla="*/ 3149850 w 4190656"/>
                  <a:gd name="connsiteY115" fmla="*/ 1437108 h 2083613"/>
                  <a:gd name="connsiteX116" fmla="*/ 2868153 w 4190656"/>
                  <a:gd name="connsiteY116" fmla="*/ 1437108 h 2083613"/>
                  <a:gd name="connsiteX117" fmla="*/ 2868153 w 4190656"/>
                  <a:gd name="connsiteY117" fmla="*/ 1502754 h 2083613"/>
                  <a:gd name="connsiteX118" fmla="*/ 2966249 w 4190656"/>
                  <a:gd name="connsiteY118" fmla="*/ 1502754 h 2083613"/>
                  <a:gd name="connsiteX119" fmla="*/ 2966249 w 4190656"/>
                  <a:gd name="connsiteY119" fmla="*/ 1437108 h 2083613"/>
                  <a:gd name="connsiteX120" fmla="*/ 2684553 w 4190656"/>
                  <a:gd name="connsiteY120" fmla="*/ 1437108 h 2083613"/>
                  <a:gd name="connsiteX121" fmla="*/ 2684553 w 4190656"/>
                  <a:gd name="connsiteY121" fmla="*/ 1502754 h 2083613"/>
                  <a:gd name="connsiteX122" fmla="*/ 2782649 w 4190656"/>
                  <a:gd name="connsiteY122" fmla="*/ 1502754 h 2083613"/>
                  <a:gd name="connsiteX123" fmla="*/ 2782649 w 4190656"/>
                  <a:gd name="connsiteY123" fmla="*/ 1437108 h 2083613"/>
                  <a:gd name="connsiteX124" fmla="*/ 1818380 w 4190656"/>
                  <a:gd name="connsiteY124" fmla="*/ 1377680 h 2083613"/>
                  <a:gd name="connsiteX125" fmla="*/ 1818380 w 4190656"/>
                  <a:gd name="connsiteY125" fmla="*/ 1450750 h 2083613"/>
                  <a:gd name="connsiteX126" fmla="*/ 1916476 w 4190656"/>
                  <a:gd name="connsiteY126" fmla="*/ 1450750 h 2083613"/>
                  <a:gd name="connsiteX127" fmla="*/ 1916476 w 4190656"/>
                  <a:gd name="connsiteY127" fmla="*/ 1377680 h 2083613"/>
                  <a:gd name="connsiteX128" fmla="*/ 1634779 w 4190656"/>
                  <a:gd name="connsiteY128" fmla="*/ 1377680 h 2083613"/>
                  <a:gd name="connsiteX129" fmla="*/ 1634779 w 4190656"/>
                  <a:gd name="connsiteY129" fmla="*/ 1450750 h 2083613"/>
                  <a:gd name="connsiteX130" fmla="*/ 1732875 w 4190656"/>
                  <a:gd name="connsiteY130" fmla="*/ 1450750 h 2083613"/>
                  <a:gd name="connsiteX131" fmla="*/ 1732875 w 4190656"/>
                  <a:gd name="connsiteY131" fmla="*/ 1377680 h 2083613"/>
                  <a:gd name="connsiteX132" fmla="*/ 1451179 w 4190656"/>
                  <a:gd name="connsiteY132" fmla="*/ 1377680 h 2083613"/>
                  <a:gd name="connsiteX133" fmla="*/ 1451179 w 4190656"/>
                  <a:gd name="connsiteY133" fmla="*/ 1450750 h 2083613"/>
                  <a:gd name="connsiteX134" fmla="*/ 1549275 w 4190656"/>
                  <a:gd name="connsiteY134" fmla="*/ 1450750 h 2083613"/>
                  <a:gd name="connsiteX135" fmla="*/ 1549275 w 4190656"/>
                  <a:gd name="connsiteY135" fmla="*/ 1377680 h 2083613"/>
                  <a:gd name="connsiteX136" fmla="*/ 1818380 w 4190656"/>
                  <a:gd name="connsiteY136" fmla="*/ 1226067 h 2083613"/>
                  <a:gd name="connsiteX137" fmla="*/ 1818380 w 4190656"/>
                  <a:gd name="connsiteY137" fmla="*/ 1299137 h 2083613"/>
                  <a:gd name="connsiteX138" fmla="*/ 1916476 w 4190656"/>
                  <a:gd name="connsiteY138" fmla="*/ 1299137 h 2083613"/>
                  <a:gd name="connsiteX139" fmla="*/ 1916476 w 4190656"/>
                  <a:gd name="connsiteY139" fmla="*/ 1226067 h 2083613"/>
                  <a:gd name="connsiteX140" fmla="*/ 1634779 w 4190656"/>
                  <a:gd name="connsiteY140" fmla="*/ 1226067 h 2083613"/>
                  <a:gd name="connsiteX141" fmla="*/ 1634779 w 4190656"/>
                  <a:gd name="connsiteY141" fmla="*/ 1299137 h 2083613"/>
                  <a:gd name="connsiteX142" fmla="*/ 1732875 w 4190656"/>
                  <a:gd name="connsiteY142" fmla="*/ 1299137 h 2083613"/>
                  <a:gd name="connsiteX143" fmla="*/ 1732875 w 4190656"/>
                  <a:gd name="connsiteY143" fmla="*/ 1226067 h 2083613"/>
                  <a:gd name="connsiteX144" fmla="*/ 1451179 w 4190656"/>
                  <a:gd name="connsiteY144" fmla="*/ 1226067 h 2083613"/>
                  <a:gd name="connsiteX145" fmla="*/ 1451179 w 4190656"/>
                  <a:gd name="connsiteY145" fmla="*/ 1299137 h 2083613"/>
                  <a:gd name="connsiteX146" fmla="*/ 1549275 w 4190656"/>
                  <a:gd name="connsiteY146" fmla="*/ 1299137 h 2083613"/>
                  <a:gd name="connsiteX147" fmla="*/ 1549275 w 4190656"/>
                  <a:gd name="connsiteY147" fmla="*/ 1226067 h 2083613"/>
                  <a:gd name="connsiteX148" fmla="*/ 403424 w 4190656"/>
                  <a:gd name="connsiteY148" fmla="*/ 1142989 h 2083613"/>
                  <a:gd name="connsiteX149" fmla="*/ 348620 w 4190656"/>
                  <a:gd name="connsiteY149" fmla="*/ 1197793 h 2083613"/>
                  <a:gd name="connsiteX150" fmla="*/ 348620 w 4190656"/>
                  <a:gd name="connsiteY150" fmla="*/ 2081959 h 2083613"/>
                  <a:gd name="connsiteX151" fmla="*/ 458227 w 4190656"/>
                  <a:gd name="connsiteY151" fmla="*/ 2081959 h 2083613"/>
                  <a:gd name="connsiteX152" fmla="*/ 458228 w 4190656"/>
                  <a:gd name="connsiteY152" fmla="*/ 1197793 h 2083613"/>
                  <a:gd name="connsiteX153" fmla="*/ 403424 w 4190656"/>
                  <a:gd name="connsiteY153" fmla="*/ 1142989 h 2083613"/>
                  <a:gd name="connsiteX154" fmla="*/ 169200 w 4190656"/>
                  <a:gd name="connsiteY154" fmla="*/ 1139285 h 2083613"/>
                  <a:gd name="connsiteX155" fmla="*/ 114396 w 4190656"/>
                  <a:gd name="connsiteY155" fmla="*/ 1194089 h 2083613"/>
                  <a:gd name="connsiteX156" fmla="*/ 114396 w 4190656"/>
                  <a:gd name="connsiteY156" fmla="*/ 2078255 h 2083613"/>
                  <a:gd name="connsiteX157" fmla="*/ 224003 w 4190656"/>
                  <a:gd name="connsiteY157" fmla="*/ 2078255 h 2083613"/>
                  <a:gd name="connsiteX158" fmla="*/ 224004 w 4190656"/>
                  <a:gd name="connsiteY158" fmla="*/ 1194089 h 2083613"/>
                  <a:gd name="connsiteX159" fmla="*/ 169200 w 4190656"/>
                  <a:gd name="connsiteY159" fmla="*/ 1139285 h 2083613"/>
                  <a:gd name="connsiteX160" fmla="*/ 1818380 w 4190656"/>
                  <a:gd name="connsiteY160" fmla="*/ 1074453 h 2083613"/>
                  <a:gd name="connsiteX161" fmla="*/ 1818380 w 4190656"/>
                  <a:gd name="connsiteY161" fmla="*/ 1147523 h 2083613"/>
                  <a:gd name="connsiteX162" fmla="*/ 1916476 w 4190656"/>
                  <a:gd name="connsiteY162" fmla="*/ 1147523 h 2083613"/>
                  <a:gd name="connsiteX163" fmla="*/ 1916476 w 4190656"/>
                  <a:gd name="connsiteY163" fmla="*/ 1074453 h 2083613"/>
                  <a:gd name="connsiteX164" fmla="*/ 1634779 w 4190656"/>
                  <a:gd name="connsiteY164" fmla="*/ 1074453 h 2083613"/>
                  <a:gd name="connsiteX165" fmla="*/ 1634779 w 4190656"/>
                  <a:gd name="connsiteY165" fmla="*/ 1147523 h 2083613"/>
                  <a:gd name="connsiteX166" fmla="*/ 1732875 w 4190656"/>
                  <a:gd name="connsiteY166" fmla="*/ 1147523 h 2083613"/>
                  <a:gd name="connsiteX167" fmla="*/ 1732875 w 4190656"/>
                  <a:gd name="connsiteY167" fmla="*/ 1074453 h 2083613"/>
                  <a:gd name="connsiteX168" fmla="*/ 1451179 w 4190656"/>
                  <a:gd name="connsiteY168" fmla="*/ 1074453 h 2083613"/>
                  <a:gd name="connsiteX169" fmla="*/ 1451179 w 4190656"/>
                  <a:gd name="connsiteY169" fmla="*/ 1147523 h 2083613"/>
                  <a:gd name="connsiteX170" fmla="*/ 1549275 w 4190656"/>
                  <a:gd name="connsiteY170" fmla="*/ 1147523 h 2083613"/>
                  <a:gd name="connsiteX171" fmla="*/ 1549275 w 4190656"/>
                  <a:gd name="connsiteY171" fmla="*/ 1074453 h 2083613"/>
                  <a:gd name="connsiteX172" fmla="*/ 1254606 w 4190656"/>
                  <a:gd name="connsiteY172" fmla="*/ 1074453 h 2083613"/>
                  <a:gd name="connsiteX173" fmla="*/ 1254606 w 4190656"/>
                  <a:gd name="connsiteY173" fmla="*/ 1147523 h 2083613"/>
                  <a:gd name="connsiteX174" fmla="*/ 1352702 w 4190656"/>
                  <a:gd name="connsiteY174" fmla="*/ 1147523 h 2083613"/>
                  <a:gd name="connsiteX175" fmla="*/ 1352702 w 4190656"/>
                  <a:gd name="connsiteY175" fmla="*/ 1074453 h 2083613"/>
                  <a:gd name="connsiteX176" fmla="*/ 1071005 w 4190656"/>
                  <a:gd name="connsiteY176" fmla="*/ 1074453 h 2083613"/>
                  <a:gd name="connsiteX177" fmla="*/ 1071005 w 4190656"/>
                  <a:gd name="connsiteY177" fmla="*/ 1147523 h 2083613"/>
                  <a:gd name="connsiteX178" fmla="*/ 1169101 w 4190656"/>
                  <a:gd name="connsiteY178" fmla="*/ 1147523 h 2083613"/>
                  <a:gd name="connsiteX179" fmla="*/ 1169101 w 4190656"/>
                  <a:gd name="connsiteY179" fmla="*/ 1074453 h 2083613"/>
                  <a:gd name="connsiteX180" fmla="*/ 887405 w 4190656"/>
                  <a:gd name="connsiteY180" fmla="*/ 1074453 h 2083613"/>
                  <a:gd name="connsiteX181" fmla="*/ 887405 w 4190656"/>
                  <a:gd name="connsiteY181" fmla="*/ 1147523 h 2083613"/>
                  <a:gd name="connsiteX182" fmla="*/ 985501 w 4190656"/>
                  <a:gd name="connsiteY182" fmla="*/ 1147523 h 2083613"/>
                  <a:gd name="connsiteX183" fmla="*/ 985501 w 4190656"/>
                  <a:gd name="connsiteY183" fmla="*/ 1074453 h 2083613"/>
                  <a:gd name="connsiteX184" fmla="*/ 726849 w 4190656"/>
                  <a:gd name="connsiteY184" fmla="*/ 1074453 h 2083613"/>
                  <a:gd name="connsiteX185" fmla="*/ 726849 w 4190656"/>
                  <a:gd name="connsiteY185" fmla="*/ 1147523 h 2083613"/>
                  <a:gd name="connsiteX186" fmla="*/ 824945 w 4190656"/>
                  <a:gd name="connsiteY186" fmla="*/ 1147523 h 2083613"/>
                  <a:gd name="connsiteX187" fmla="*/ 824945 w 4190656"/>
                  <a:gd name="connsiteY187" fmla="*/ 1074453 h 2083613"/>
                  <a:gd name="connsiteX188" fmla="*/ 543248 w 4190656"/>
                  <a:gd name="connsiteY188" fmla="*/ 1074453 h 2083613"/>
                  <a:gd name="connsiteX189" fmla="*/ 543248 w 4190656"/>
                  <a:gd name="connsiteY189" fmla="*/ 1147523 h 2083613"/>
                  <a:gd name="connsiteX190" fmla="*/ 641344 w 4190656"/>
                  <a:gd name="connsiteY190" fmla="*/ 1147523 h 2083613"/>
                  <a:gd name="connsiteX191" fmla="*/ 641344 w 4190656"/>
                  <a:gd name="connsiteY191" fmla="*/ 1074453 h 2083613"/>
                  <a:gd name="connsiteX192" fmla="*/ 3065554 w 4190656"/>
                  <a:gd name="connsiteY192" fmla="*/ 331011 h 2083613"/>
                  <a:gd name="connsiteX193" fmla="*/ 3065554 w 4190656"/>
                  <a:gd name="connsiteY193" fmla="*/ 465308 h 2083613"/>
                  <a:gd name="connsiteX194" fmla="*/ 3086674 w 4190656"/>
                  <a:gd name="connsiteY194" fmla="*/ 468502 h 2083613"/>
                  <a:gd name="connsiteX195" fmla="*/ 3190451 w 4190656"/>
                  <a:gd name="connsiteY195" fmla="*/ 562591 h 2083613"/>
                  <a:gd name="connsiteX196" fmla="*/ 3200815 w 4190656"/>
                  <a:gd name="connsiteY196" fmla="*/ 613926 h 2083613"/>
                  <a:gd name="connsiteX197" fmla="*/ 3203518 w 4190656"/>
                  <a:gd name="connsiteY197" fmla="*/ 613926 h 2083613"/>
                  <a:gd name="connsiteX198" fmla="*/ 3203518 w 4190656"/>
                  <a:gd name="connsiteY198" fmla="*/ 627317 h 2083613"/>
                  <a:gd name="connsiteX199" fmla="*/ 3203519 w 4190656"/>
                  <a:gd name="connsiteY199" fmla="*/ 627321 h 2083613"/>
                  <a:gd name="connsiteX200" fmla="*/ 3203518 w 4190656"/>
                  <a:gd name="connsiteY200" fmla="*/ 1063497 h 2083613"/>
                  <a:gd name="connsiteX201" fmla="*/ 3310645 w 4190656"/>
                  <a:gd name="connsiteY201" fmla="*/ 1063497 h 2083613"/>
                  <a:gd name="connsiteX202" fmla="*/ 3310645 w 4190656"/>
                  <a:gd name="connsiteY202" fmla="*/ 627216 h 2083613"/>
                  <a:gd name="connsiteX203" fmla="*/ 3412211 w 4190656"/>
                  <a:gd name="connsiteY203" fmla="*/ 473988 h 2083613"/>
                  <a:gd name="connsiteX204" fmla="*/ 3465439 w 4190656"/>
                  <a:gd name="connsiteY204" fmla="*/ 463242 h 2083613"/>
                  <a:gd name="connsiteX205" fmla="*/ 3465439 w 4190656"/>
                  <a:gd name="connsiteY205" fmla="*/ 331011 h 2083613"/>
                  <a:gd name="connsiteX206" fmla="*/ 2812855 w 4190656"/>
                  <a:gd name="connsiteY206" fmla="*/ 331011 h 2083613"/>
                  <a:gd name="connsiteX207" fmla="*/ 2812855 w 4190656"/>
                  <a:gd name="connsiteY207" fmla="*/ 1063497 h 2083613"/>
                  <a:gd name="connsiteX208" fmla="*/ 2870927 w 4190656"/>
                  <a:gd name="connsiteY208" fmla="*/ 1063497 h 2083613"/>
                  <a:gd name="connsiteX209" fmla="*/ 2870927 w 4190656"/>
                  <a:gd name="connsiteY209" fmla="*/ 627321 h 2083613"/>
                  <a:gd name="connsiteX210" fmla="*/ 2972493 w 4190656"/>
                  <a:gd name="connsiteY210" fmla="*/ 474094 h 2083613"/>
                  <a:gd name="connsiteX211" fmla="*/ 3023955 w 4190656"/>
                  <a:gd name="connsiteY211" fmla="*/ 463704 h 2083613"/>
                  <a:gd name="connsiteX212" fmla="*/ 3023955 w 4190656"/>
                  <a:gd name="connsiteY212" fmla="*/ 331011 h 2083613"/>
                  <a:gd name="connsiteX213" fmla="*/ 2711332 w 4190656"/>
                  <a:gd name="connsiteY213" fmla="*/ 0 h 2083613"/>
                  <a:gd name="connsiteX214" fmla="*/ 2812855 w 4190656"/>
                  <a:gd name="connsiteY214" fmla="*/ 0 h 2083613"/>
                  <a:gd name="connsiteX215" fmla="*/ 2812855 w 4190656"/>
                  <a:gd name="connsiteY215" fmla="*/ 1 h 2083613"/>
                  <a:gd name="connsiteX216" fmla="*/ 2812855 w 4190656"/>
                  <a:gd name="connsiteY216" fmla="*/ 150699 h 2083613"/>
                  <a:gd name="connsiteX217" fmla="*/ 2812855 w 4190656"/>
                  <a:gd name="connsiteY217" fmla="*/ 150703 h 2083613"/>
                  <a:gd name="connsiteX218" fmla="*/ 2812855 w 4190656"/>
                  <a:gd name="connsiteY218" fmla="*/ 185573 h 2083613"/>
                  <a:gd name="connsiteX219" fmla="*/ 2812855 w 4190656"/>
                  <a:gd name="connsiteY219" fmla="*/ 268612 h 2083613"/>
                  <a:gd name="connsiteX220" fmla="*/ 3465439 w 4190656"/>
                  <a:gd name="connsiteY220" fmla="*/ 268612 h 2083613"/>
                  <a:gd name="connsiteX221" fmla="*/ 3465439 w 4190656"/>
                  <a:gd name="connsiteY221" fmla="*/ 268180 h 2083613"/>
                  <a:gd name="connsiteX222" fmla="*/ 3507038 w 4190656"/>
                  <a:gd name="connsiteY222" fmla="*/ 268180 h 2083613"/>
                  <a:gd name="connsiteX223" fmla="*/ 3507038 w 4190656"/>
                  <a:gd name="connsiteY223" fmla="*/ 466997 h 2083613"/>
                  <a:gd name="connsiteX224" fmla="*/ 3541671 w 4190656"/>
                  <a:gd name="connsiteY224" fmla="*/ 473988 h 2083613"/>
                  <a:gd name="connsiteX225" fmla="*/ 3635761 w 4190656"/>
                  <a:gd name="connsiteY225" fmla="*/ 577765 h 2083613"/>
                  <a:gd name="connsiteX226" fmla="*/ 3641212 w 4190656"/>
                  <a:gd name="connsiteY226" fmla="*/ 613821 h 2083613"/>
                  <a:gd name="connsiteX227" fmla="*/ 3643236 w 4190656"/>
                  <a:gd name="connsiteY227" fmla="*/ 613821 h 2083613"/>
                  <a:gd name="connsiteX228" fmla="*/ 3643236 w 4190656"/>
                  <a:gd name="connsiteY228" fmla="*/ 627210 h 2083613"/>
                  <a:gd name="connsiteX229" fmla="*/ 3643237 w 4190656"/>
                  <a:gd name="connsiteY229" fmla="*/ 627216 h 2083613"/>
                  <a:gd name="connsiteX230" fmla="*/ 3643236 w 4190656"/>
                  <a:gd name="connsiteY230" fmla="*/ 1063497 h 2083613"/>
                  <a:gd name="connsiteX231" fmla="*/ 4190656 w 4190656"/>
                  <a:gd name="connsiteY231" fmla="*/ 1063497 h 2083613"/>
                  <a:gd name="connsiteX232" fmla="*/ 4190656 w 4190656"/>
                  <a:gd name="connsiteY232" fmla="*/ 1184656 h 2083613"/>
                  <a:gd name="connsiteX233" fmla="*/ 4190656 w 4190656"/>
                  <a:gd name="connsiteY233" fmla="*/ 1530190 h 2083613"/>
                  <a:gd name="connsiteX234" fmla="*/ 4190656 w 4190656"/>
                  <a:gd name="connsiteY234" fmla="*/ 2078653 h 2083613"/>
                  <a:gd name="connsiteX235" fmla="*/ 4190656 w 4190656"/>
                  <a:gd name="connsiteY235" fmla="*/ 2082019 h 2083613"/>
                  <a:gd name="connsiteX236" fmla="*/ 2526770 w 4190656"/>
                  <a:gd name="connsiteY236" fmla="*/ 2082019 h 2083613"/>
                  <a:gd name="connsiteX237" fmla="*/ 2526681 w 4190656"/>
                  <a:gd name="connsiteY237" fmla="*/ 2082019 h 2083613"/>
                  <a:gd name="connsiteX238" fmla="*/ 2449297 w 4190656"/>
                  <a:gd name="connsiteY238" fmla="*/ 2082019 h 2083613"/>
                  <a:gd name="connsiteX239" fmla="*/ 2449297 w 4190656"/>
                  <a:gd name="connsiteY239" fmla="*/ 1864776 h 2083613"/>
                  <a:gd name="connsiteX240" fmla="*/ 2354647 w 4190656"/>
                  <a:gd name="connsiteY240" fmla="*/ 1864776 h 2083613"/>
                  <a:gd name="connsiteX241" fmla="*/ 2354647 w 4190656"/>
                  <a:gd name="connsiteY241" fmla="*/ 2082019 h 2083613"/>
                  <a:gd name="connsiteX242" fmla="*/ 2277173 w 4190656"/>
                  <a:gd name="connsiteY242" fmla="*/ 2082019 h 2083613"/>
                  <a:gd name="connsiteX243" fmla="*/ 2277173 w 4190656"/>
                  <a:gd name="connsiteY243" fmla="*/ 2082018 h 2083613"/>
                  <a:gd name="connsiteX244" fmla="*/ 2190902 w 4190656"/>
                  <a:gd name="connsiteY244" fmla="*/ 2082018 h 2083613"/>
                  <a:gd name="connsiteX245" fmla="*/ 2190902 w 4190656"/>
                  <a:gd name="connsiteY245" fmla="*/ 1864776 h 2083613"/>
                  <a:gd name="connsiteX246" fmla="*/ 2096252 w 4190656"/>
                  <a:gd name="connsiteY246" fmla="*/ 1864776 h 2083613"/>
                  <a:gd name="connsiteX247" fmla="*/ 2096252 w 4190656"/>
                  <a:gd name="connsiteY247" fmla="*/ 2082018 h 2083613"/>
                  <a:gd name="connsiteX248" fmla="*/ 2028518 w 4190656"/>
                  <a:gd name="connsiteY248" fmla="*/ 2082018 h 2083613"/>
                  <a:gd name="connsiteX249" fmla="*/ 2028518 w 4190656"/>
                  <a:gd name="connsiteY249" fmla="*/ 2083613 h 2083613"/>
                  <a:gd name="connsiteX250" fmla="*/ 0 w 4190656"/>
                  <a:gd name="connsiteY250" fmla="*/ 2083613 h 2083613"/>
                  <a:gd name="connsiteX251" fmla="*/ 0 w 4190656"/>
                  <a:gd name="connsiteY251" fmla="*/ 954650 h 2083613"/>
                  <a:gd name="connsiteX252" fmla="*/ 525663 w 4190656"/>
                  <a:gd name="connsiteY252" fmla="*/ 643073 h 2083613"/>
                  <a:gd name="connsiteX253" fmla="*/ 525663 w 4190656"/>
                  <a:gd name="connsiteY253" fmla="*/ 940002 h 2083613"/>
                  <a:gd name="connsiteX254" fmla="*/ 1026614 w 4190656"/>
                  <a:gd name="connsiteY254" fmla="*/ 643073 h 2083613"/>
                  <a:gd name="connsiteX255" fmla="*/ 1026614 w 4190656"/>
                  <a:gd name="connsiteY255" fmla="*/ 940003 h 2083613"/>
                  <a:gd name="connsiteX256" fmla="*/ 1527566 w 4190656"/>
                  <a:gd name="connsiteY256" fmla="*/ 643073 h 2083613"/>
                  <a:gd name="connsiteX257" fmla="*/ 1527566 w 4190656"/>
                  <a:gd name="connsiteY257" fmla="*/ 940003 h 2083613"/>
                  <a:gd name="connsiteX258" fmla="*/ 2028518 w 4190656"/>
                  <a:gd name="connsiteY258" fmla="*/ 643073 h 2083613"/>
                  <a:gd name="connsiteX259" fmla="*/ 2028518 w 4190656"/>
                  <a:gd name="connsiteY259" fmla="*/ 954650 h 2083613"/>
                  <a:gd name="connsiteX260" fmla="*/ 2028518 w 4190656"/>
                  <a:gd name="connsiteY260" fmla="*/ 957207 h 2083613"/>
                  <a:gd name="connsiteX261" fmla="*/ 2119418 w 4190656"/>
                  <a:gd name="connsiteY261" fmla="*/ 957207 h 2083613"/>
                  <a:gd name="connsiteX262" fmla="*/ 2119418 w 4190656"/>
                  <a:gd name="connsiteY262" fmla="*/ 351653 h 2083613"/>
                  <a:gd name="connsiteX263" fmla="*/ 2119417 w 4190656"/>
                  <a:gd name="connsiteY263" fmla="*/ 351653 h 2083613"/>
                  <a:gd name="connsiteX264" fmla="*/ 2119417 w 4190656"/>
                  <a:gd name="connsiteY264" fmla="*/ 185571 h 2083613"/>
                  <a:gd name="connsiteX265" fmla="*/ 2265014 w 4190656"/>
                  <a:gd name="connsiteY265" fmla="*/ 185571 h 2083613"/>
                  <a:gd name="connsiteX266" fmla="*/ 2410612 w 4190656"/>
                  <a:gd name="connsiteY266" fmla="*/ 185571 h 2083613"/>
                  <a:gd name="connsiteX267" fmla="*/ 2410613 w 4190656"/>
                  <a:gd name="connsiteY267" fmla="*/ 185571 h 2083613"/>
                  <a:gd name="connsiteX268" fmla="*/ 2410613 w 4190656"/>
                  <a:gd name="connsiteY268" fmla="*/ 337527 h 2083613"/>
                  <a:gd name="connsiteX269" fmla="*/ 2410614 w 4190656"/>
                  <a:gd name="connsiteY269" fmla="*/ 337527 h 2083613"/>
                  <a:gd name="connsiteX270" fmla="*/ 2410614 w 4190656"/>
                  <a:gd name="connsiteY270" fmla="*/ 337530 h 2083613"/>
                  <a:gd name="connsiteX271" fmla="*/ 2410614 w 4190656"/>
                  <a:gd name="connsiteY271" fmla="*/ 955499 h 2083613"/>
                  <a:gd name="connsiteX272" fmla="*/ 2526770 w 4190656"/>
                  <a:gd name="connsiteY272" fmla="*/ 955499 h 2083613"/>
                  <a:gd name="connsiteX273" fmla="*/ 2526770 w 4190656"/>
                  <a:gd name="connsiteY273" fmla="*/ 956944 h 2083613"/>
                  <a:gd name="connsiteX274" fmla="*/ 2526770 w 4190656"/>
                  <a:gd name="connsiteY274" fmla="*/ 1063497 h 2083613"/>
                  <a:gd name="connsiteX275" fmla="*/ 2619542 w 4190656"/>
                  <a:gd name="connsiteY275" fmla="*/ 1063497 h 2083613"/>
                  <a:gd name="connsiteX276" fmla="*/ 2619542 w 4190656"/>
                  <a:gd name="connsiteY276" fmla="*/ 185573 h 2083613"/>
                  <a:gd name="connsiteX277" fmla="*/ 2619542 w 4190656"/>
                  <a:gd name="connsiteY277" fmla="*/ 150703 h 2083613"/>
                  <a:gd name="connsiteX278" fmla="*/ 2619542 w 4190656"/>
                  <a:gd name="connsiteY278" fmla="*/ 1 h 2083613"/>
                  <a:gd name="connsiteX279" fmla="*/ 2711332 w 4190656"/>
                  <a:gd name="connsiteY279" fmla="*/ 1 h 208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</a:cxnLst>
                <a:rect l="l" t="t" r="r" b="b"/>
                <a:pathLst>
                  <a:path w="4190656" h="2083613">
                    <a:moveTo>
                      <a:pt x="1359605" y="2009520"/>
                    </a:moveTo>
                    <a:lnTo>
                      <a:pt x="1359605" y="2049344"/>
                    </a:lnTo>
                    <a:lnTo>
                      <a:pt x="1942246" y="2049344"/>
                    </a:lnTo>
                    <a:lnTo>
                      <a:pt x="1942246" y="2009520"/>
                    </a:lnTo>
                    <a:close/>
                    <a:moveTo>
                      <a:pt x="3736514" y="2004560"/>
                    </a:moveTo>
                    <a:lnTo>
                      <a:pt x="3736514" y="2044384"/>
                    </a:lnTo>
                    <a:lnTo>
                      <a:pt x="4087017" y="2044384"/>
                    </a:lnTo>
                    <a:lnTo>
                      <a:pt x="4087017" y="2004560"/>
                    </a:lnTo>
                    <a:close/>
                    <a:moveTo>
                      <a:pt x="3320982" y="2004560"/>
                    </a:moveTo>
                    <a:lnTo>
                      <a:pt x="3320982" y="2044384"/>
                    </a:lnTo>
                    <a:lnTo>
                      <a:pt x="3671485" y="2044384"/>
                    </a:lnTo>
                    <a:lnTo>
                      <a:pt x="3671485" y="2004560"/>
                    </a:lnTo>
                    <a:close/>
                    <a:moveTo>
                      <a:pt x="1359605" y="1948423"/>
                    </a:moveTo>
                    <a:lnTo>
                      <a:pt x="1359605" y="1988247"/>
                    </a:lnTo>
                    <a:lnTo>
                      <a:pt x="1942246" y="1988247"/>
                    </a:lnTo>
                    <a:lnTo>
                      <a:pt x="1942246" y="1948423"/>
                    </a:lnTo>
                    <a:close/>
                    <a:moveTo>
                      <a:pt x="3736514" y="1943463"/>
                    </a:moveTo>
                    <a:lnTo>
                      <a:pt x="3736514" y="1983287"/>
                    </a:lnTo>
                    <a:lnTo>
                      <a:pt x="4087017" y="1983287"/>
                    </a:lnTo>
                    <a:lnTo>
                      <a:pt x="4087017" y="1943463"/>
                    </a:lnTo>
                    <a:close/>
                    <a:moveTo>
                      <a:pt x="3320982" y="1943463"/>
                    </a:moveTo>
                    <a:lnTo>
                      <a:pt x="3320982" y="1983287"/>
                    </a:lnTo>
                    <a:lnTo>
                      <a:pt x="3671485" y="1983287"/>
                    </a:lnTo>
                    <a:lnTo>
                      <a:pt x="3671485" y="1943463"/>
                    </a:lnTo>
                    <a:close/>
                    <a:moveTo>
                      <a:pt x="1359605" y="1887327"/>
                    </a:moveTo>
                    <a:lnTo>
                      <a:pt x="1359605" y="1927151"/>
                    </a:lnTo>
                    <a:lnTo>
                      <a:pt x="1942246" y="1927151"/>
                    </a:lnTo>
                    <a:lnTo>
                      <a:pt x="1942246" y="1887327"/>
                    </a:lnTo>
                    <a:close/>
                    <a:moveTo>
                      <a:pt x="3736514" y="1882367"/>
                    </a:moveTo>
                    <a:lnTo>
                      <a:pt x="3736514" y="1922191"/>
                    </a:lnTo>
                    <a:lnTo>
                      <a:pt x="4087017" y="1922191"/>
                    </a:lnTo>
                    <a:lnTo>
                      <a:pt x="4087017" y="1882367"/>
                    </a:lnTo>
                    <a:close/>
                    <a:moveTo>
                      <a:pt x="3320982" y="1882367"/>
                    </a:moveTo>
                    <a:lnTo>
                      <a:pt x="3320982" y="1922191"/>
                    </a:lnTo>
                    <a:lnTo>
                      <a:pt x="3671485" y="1922191"/>
                    </a:lnTo>
                    <a:lnTo>
                      <a:pt x="3671485" y="1882367"/>
                    </a:lnTo>
                    <a:close/>
                    <a:moveTo>
                      <a:pt x="3051754" y="1873675"/>
                    </a:moveTo>
                    <a:lnTo>
                      <a:pt x="3051754" y="1939321"/>
                    </a:lnTo>
                    <a:lnTo>
                      <a:pt x="3149850" y="1939321"/>
                    </a:lnTo>
                    <a:lnTo>
                      <a:pt x="3149850" y="1873675"/>
                    </a:lnTo>
                    <a:close/>
                    <a:moveTo>
                      <a:pt x="2868153" y="1873675"/>
                    </a:moveTo>
                    <a:lnTo>
                      <a:pt x="2868153" y="1939321"/>
                    </a:lnTo>
                    <a:lnTo>
                      <a:pt x="2966249" y="1939321"/>
                    </a:lnTo>
                    <a:lnTo>
                      <a:pt x="2966249" y="1873675"/>
                    </a:lnTo>
                    <a:close/>
                    <a:moveTo>
                      <a:pt x="2684553" y="1873675"/>
                    </a:moveTo>
                    <a:lnTo>
                      <a:pt x="2684553" y="1939321"/>
                    </a:lnTo>
                    <a:lnTo>
                      <a:pt x="2782649" y="1939321"/>
                    </a:lnTo>
                    <a:lnTo>
                      <a:pt x="2782649" y="1873675"/>
                    </a:lnTo>
                    <a:close/>
                    <a:moveTo>
                      <a:pt x="1359605" y="1826230"/>
                    </a:moveTo>
                    <a:lnTo>
                      <a:pt x="1359605" y="1866054"/>
                    </a:lnTo>
                    <a:lnTo>
                      <a:pt x="1942246" y="1866054"/>
                    </a:lnTo>
                    <a:lnTo>
                      <a:pt x="1942246" y="1826230"/>
                    </a:lnTo>
                    <a:close/>
                    <a:moveTo>
                      <a:pt x="3736514" y="1821270"/>
                    </a:moveTo>
                    <a:lnTo>
                      <a:pt x="3736514" y="1861094"/>
                    </a:lnTo>
                    <a:lnTo>
                      <a:pt x="4087017" y="1861094"/>
                    </a:lnTo>
                    <a:lnTo>
                      <a:pt x="4087017" y="1821270"/>
                    </a:lnTo>
                    <a:close/>
                    <a:moveTo>
                      <a:pt x="3320982" y="1821270"/>
                    </a:moveTo>
                    <a:lnTo>
                      <a:pt x="3320982" y="1861094"/>
                    </a:lnTo>
                    <a:lnTo>
                      <a:pt x="3671485" y="1861094"/>
                    </a:lnTo>
                    <a:lnTo>
                      <a:pt x="3671485" y="1821270"/>
                    </a:lnTo>
                    <a:close/>
                    <a:moveTo>
                      <a:pt x="3051754" y="1737466"/>
                    </a:moveTo>
                    <a:lnTo>
                      <a:pt x="3051754" y="1803112"/>
                    </a:lnTo>
                    <a:lnTo>
                      <a:pt x="3149850" y="1803112"/>
                    </a:lnTo>
                    <a:lnTo>
                      <a:pt x="3149850" y="1737466"/>
                    </a:lnTo>
                    <a:close/>
                    <a:moveTo>
                      <a:pt x="2868153" y="1737466"/>
                    </a:moveTo>
                    <a:lnTo>
                      <a:pt x="2868153" y="1803112"/>
                    </a:lnTo>
                    <a:lnTo>
                      <a:pt x="2966249" y="1803112"/>
                    </a:lnTo>
                    <a:lnTo>
                      <a:pt x="2966249" y="1737466"/>
                    </a:lnTo>
                    <a:close/>
                    <a:moveTo>
                      <a:pt x="2684553" y="1737466"/>
                    </a:moveTo>
                    <a:lnTo>
                      <a:pt x="2684553" y="1803112"/>
                    </a:lnTo>
                    <a:lnTo>
                      <a:pt x="2782649" y="1803112"/>
                    </a:lnTo>
                    <a:lnTo>
                      <a:pt x="2782649" y="1737466"/>
                    </a:lnTo>
                    <a:close/>
                    <a:moveTo>
                      <a:pt x="3051754" y="1601257"/>
                    </a:moveTo>
                    <a:lnTo>
                      <a:pt x="3051754" y="1666903"/>
                    </a:lnTo>
                    <a:lnTo>
                      <a:pt x="3149850" y="1666903"/>
                    </a:lnTo>
                    <a:lnTo>
                      <a:pt x="3149850" y="1601257"/>
                    </a:lnTo>
                    <a:close/>
                    <a:moveTo>
                      <a:pt x="2868153" y="1601257"/>
                    </a:moveTo>
                    <a:lnTo>
                      <a:pt x="2868153" y="1666903"/>
                    </a:lnTo>
                    <a:lnTo>
                      <a:pt x="2966249" y="1666903"/>
                    </a:lnTo>
                    <a:lnTo>
                      <a:pt x="2966249" y="1601257"/>
                    </a:lnTo>
                    <a:close/>
                    <a:moveTo>
                      <a:pt x="2684553" y="1601257"/>
                    </a:moveTo>
                    <a:lnTo>
                      <a:pt x="2684553" y="1666903"/>
                    </a:lnTo>
                    <a:lnTo>
                      <a:pt x="2782649" y="1666903"/>
                    </a:lnTo>
                    <a:lnTo>
                      <a:pt x="2782649" y="1601257"/>
                    </a:lnTo>
                    <a:close/>
                    <a:moveTo>
                      <a:pt x="1003047" y="1464531"/>
                    </a:moveTo>
                    <a:lnTo>
                      <a:pt x="1003047" y="2082216"/>
                    </a:lnTo>
                    <a:lnTo>
                      <a:pt x="1259865" y="2082216"/>
                    </a:lnTo>
                    <a:lnTo>
                      <a:pt x="1259865" y="1464531"/>
                    </a:lnTo>
                    <a:close/>
                    <a:moveTo>
                      <a:pt x="640721" y="1461809"/>
                    </a:moveTo>
                    <a:lnTo>
                      <a:pt x="640721" y="2079494"/>
                    </a:lnTo>
                    <a:lnTo>
                      <a:pt x="860983" y="2079494"/>
                    </a:lnTo>
                    <a:lnTo>
                      <a:pt x="860983" y="1461809"/>
                    </a:lnTo>
                    <a:close/>
                    <a:moveTo>
                      <a:pt x="3977387" y="1437108"/>
                    </a:moveTo>
                    <a:lnTo>
                      <a:pt x="3977387" y="1502754"/>
                    </a:lnTo>
                    <a:lnTo>
                      <a:pt x="4075483" y="1502754"/>
                    </a:lnTo>
                    <a:lnTo>
                      <a:pt x="4075483" y="1437108"/>
                    </a:lnTo>
                    <a:close/>
                    <a:moveTo>
                      <a:pt x="3793786" y="1437108"/>
                    </a:moveTo>
                    <a:lnTo>
                      <a:pt x="3793786" y="1502754"/>
                    </a:lnTo>
                    <a:lnTo>
                      <a:pt x="3891882" y="1502754"/>
                    </a:lnTo>
                    <a:lnTo>
                      <a:pt x="3891882" y="1437108"/>
                    </a:lnTo>
                    <a:close/>
                    <a:moveTo>
                      <a:pt x="3610186" y="1437108"/>
                    </a:moveTo>
                    <a:lnTo>
                      <a:pt x="3610186" y="1502754"/>
                    </a:lnTo>
                    <a:lnTo>
                      <a:pt x="3708282" y="1502754"/>
                    </a:lnTo>
                    <a:lnTo>
                      <a:pt x="3708282" y="1437108"/>
                    </a:lnTo>
                    <a:close/>
                    <a:moveTo>
                      <a:pt x="3413613" y="1437108"/>
                    </a:moveTo>
                    <a:lnTo>
                      <a:pt x="3413613" y="1502754"/>
                    </a:lnTo>
                    <a:lnTo>
                      <a:pt x="3511709" y="1502754"/>
                    </a:lnTo>
                    <a:lnTo>
                      <a:pt x="3511709" y="1437108"/>
                    </a:lnTo>
                    <a:close/>
                    <a:moveTo>
                      <a:pt x="3230013" y="1437108"/>
                    </a:moveTo>
                    <a:lnTo>
                      <a:pt x="3230013" y="1502754"/>
                    </a:lnTo>
                    <a:lnTo>
                      <a:pt x="3328109" y="1502754"/>
                    </a:lnTo>
                    <a:lnTo>
                      <a:pt x="3328109" y="1437108"/>
                    </a:lnTo>
                    <a:close/>
                    <a:moveTo>
                      <a:pt x="3051754" y="1437108"/>
                    </a:moveTo>
                    <a:lnTo>
                      <a:pt x="3051754" y="1502754"/>
                    </a:lnTo>
                    <a:lnTo>
                      <a:pt x="3149850" y="1502754"/>
                    </a:lnTo>
                    <a:lnTo>
                      <a:pt x="3149850" y="1437108"/>
                    </a:lnTo>
                    <a:close/>
                    <a:moveTo>
                      <a:pt x="2868153" y="1437108"/>
                    </a:moveTo>
                    <a:lnTo>
                      <a:pt x="2868153" y="1502754"/>
                    </a:lnTo>
                    <a:lnTo>
                      <a:pt x="2966249" y="1502754"/>
                    </a:lnTo>
                    <a:lnTo>
                      <a:pt x="2966249" y="1437108"/>
                    </a:lnTo>
                    <a:close/>
                    <a:moveTo>
                      <a:pt x="2684553" y="1437108"/>
                    </a:moveTo>
                    <a:lnTo>
                      <a:pt x="2684553" y="1502754"/>
                    </a:lnTo>
                    <a:lnTo>
                      <a:pt x="2782649" y="1502754"/>
                    </a:lnTo>
                    <a:lnTo>
                      <a:pt x="2782649" y="1437108"/>
                    </a:lnTo>
                    <a:close/>
                    <a:moveTo>
                      <a:pt x="1818380" y="1377680"/>
                    </a:moveTo>
                    <a:lnTo>
                      <a:pt x="1818380" y="1450750"/>
                    </a:lnTo>
                    <a:lnTo>
                      <a:pt x="1916476" y="1450750"/>
                    </a:lnTo>
                    <a:lnTo>
                      <a:pt x="1916476" y="1377680"/>
                    </a:lnTo>
                    <a:close/>
                    <a:moveTo>
                      <a:pt x="1634779" y="1377680"/>
                    </a:moveTo>
                    <a:lnTo>
                      <a:pt x="1634779" y="1450750"/>
                    </a:lnTo>
                    <a:lnTo>
                      <a:pt x="1732875" y="1450750"/>
                    </a:lnTo>
                    <a:lnTo>
                      <a:pt x="1732875" y="1377680"/>
                    </a:lnTo>
                    <a:close/>
                    <a:moveTo>
                      <a:pt x="1451179" y="1377680"/>
                    </a:moveTo>
                    <a:lnTo>
                      <a:pt x="1451179" y="1450750"/>
                    </a:lnTo>
                    <a:lnTo>
                      <a:pt x="1549275" y="1450750"/>
                    </a:lnTo>
                    <a:lnTo>
                      <a:pt x="1549275" y="1377680"/>
                    </a:lnTo>
                    <a:close/>
                    <a:moveTo>
                      <a:pt x="1818380" y="1226067"/>
                    </a:moveTo>
                    <a:lnTo>
                      <a:pt x="1818380" y="1299137"/>
                    </a:lnTo>
                    <a:lnTo>
                      <a:pt x="1916476" y="1299137"/>
                    </a:lnTo>
                    <a:lnTo>
                      <a:pt x="1916476" y="1226067"/>
                    </a:lnTo>
                    <a:close/>
                    <a:moveTo>
                      <a:pt x="1634779" y="1226067"/>
                    </a:moveTo>
                    <a:lnTo>
                      <a:pt x="1634779" y="1299137"/>
                    </a:lnTo>
                    <a:lnTo>
                      <a:pt x="1732875" y="1299137"/>
                    </a:lnTo>
                    <a:lnTo>
                      <a:pt x="1732875" y="1226067"/>
                    </a:lnTo>
                    <a:close/>
                    <a:moveTo>
                      <a:pt x="1451179" y="1226067"/>
                    </a:moveTo>
                    <a:lnTo>
                      <a:pt x="1451179" y="1299137"/>
                    </a:lnTo>
                    <a:lnTo>
                      <a:pt x="1549275" y="1299137"/>
                    </a:lnTo>
                    <a:lnTo>
                      <a:pt x="1549275" y="1226067"/>
                    </a:lnTo>
                    <a:close/>
                    <a:moveTo>
                      <a:pt x="403424" y="1142989"/>
                    </a:moveTo>
                    <a:cubicBezTo>
                      <a:pt x="373157" y="1142989"/>
                      <a:pt x="348620" y="1167526"/>
                      <a:pt x="348620" y="1197793"/>
                    </a:cubicBezTo>
                    <a:lnTo>
                      <a:pt x="348620" y="2081959"/>
                    </a:lnTo>
                    <a:lnTo>
                      <a:pt x="458227" y="2081959"/>
                    </a:lnTo>
                    <a:cubicBezTo>
                      <a:pt x="458227" y="1787237"/>
                      <a:pt x="458228" y="1492515"/>
                      <a:pt x="458228" y="1197793"/>
                    </a:cubicBezTo>
                    <a:cubicBezTo>
                      <a:pt x="458228" y="1167526"/>
                      <a:pt x="433691" y="1142989"/>
                      <a:pt x="403424" y="1142989"/>
                    </a:cubicBezTo>
                    <a:close/>
                    <a:moveTo>
                      <a:pt x="169200" y="1139285"/>
                    </a:moveTo>
                    <a:cubicBezTo>
                      <a:pt x="138933" y="1139285"/>
                      <a:pt x="114396" y="1163822"/>
                      <a:pt x="114396" y="1194089"/>
                    </a:cubicBezTo>
                    <a:lnTo>
                      <a:pt x="114396" y="2078255"/>
                    </a:lnTo>
                    <a:lnTo>
                      <a:pt x="224003" y="2078255"/>
                    </a:lnTo>
                    <a:cubicBezTo>
                      <a:pt x="224003" y="1783533"/>
                      <a:pt x="224004" y="1488811"/>
                      <a:pt x="224004" y="1194089"/>
                    </a:cubicBezTo>
                    <a:cubicBezTo>
                      <a:pt x="224004" y="1163822"/>
                      <a:pt x="199467" y="1139285"/>
                      <a:pt x="169200" y="1139285"/>
                    </a:cubicBezTo>
                    <a:close/>
                    <a:moveTo>
                      <a:pt x="1818380" y="1074453"/>
                    </a:moveTo>
                    <a:lnTo>
                      <a:pt x="1818380" y="1147523"/>
                    </a:lnTo>
                    <a:lnTo>
                      <a:pt x="1916476" y="1147523"/>
                    </a:lnTo>
                    <a:lnTo>
                      <a:pt x="1916476" y="1074453"/>
                    </a:lnTo>
                    <a:close/>
                    <a:moveTo>
                      <a:pt x="1634779" y="1074453"/>
                    </a:moveTo>
                    <a:lnTo>
                      <a:pt x="1634779" y="1147523"/>
                    </a:lnTo>
                    <a:lnTo>
                      <a:pt x="1732875" y="1147523"/>
                    </a:lnTo>
                    <a:lnTo>
                      <a:pt x="1732875" y="1074453"/>
                    </a:lnTo>
                    <a:close/>
                    <a:moveTo>
                      <a:pt x="1451179" y="1074453"/>
                    </a:moveTo>
                    <a:lnTo>
                      <a:pt x="1451179" y="1147523"/>
                    </a:lnTo>
                    <a:lnTo>
                      <a:pt x="1549275" y="1147523"/>
                    </a:lnTo>
                    <a:lnTo>
                      <a:pt x="1549275" y="1074453"/>
                    </a:lnTo>
                    <a:close/>
                    <a:moveTo>
                      <a:pt x="1254606" y="1074453"/>
                    </a:moveTo>
                    <a:lnTo>
                      <a:pt x="1254606" y="1147523"/>
                    </a:lnTo>
                    <a:lnTo>
                      <a:pt x="1352702" y="1147523"/>
                    </a:lnTo>
                    <a:lnTo>
                      <a:pt x="1352702" y="1074453"/>
                    </a:lnTo>
                    <a:close/>
                    <a:moveTo>
                      <a:pt x="1071005" y="1074453"/>
                    </a:moveTo>
                    <a:lnTo>
                      <a:pt x="1071005" y="1147523"/>
                    </a:lnTo>
                    <a:lnTo>
                      <a:pt x="1169101" y="1147523"/>
                    </a:lnTo>
                    <a:lnTo>
                      <a:pt x="1169101" y="1074453"/>
                    </a:lnTo>
                    <a:close/>
                    <a:moveTo>
                      <a:pt x="887405" y="1074453"/>
                    </a:moveTo>
                    <a:lnTo>
                      <a:pt x="887405" y="1147523"/>
                    </a:lnTo>
                    <a:lnTo>
                      <a:pt x="985501" y="1147523"/>
                    </a:lnTo>
                    <a:lnTo>
                      <a:pt x="985501" y="1074453"/>
                    </a:lnTo>
                    <a:close/>
                    <a:moveTo>
                      <a:pt x="726849" y="1074453"/>
                    </a:moveTo>
                    <a:lnTo>
                      <a:pt x="726849" y="1147523"/>
                    </a:lnTo>
                    <a:lnTo>
                      <a:pt x="824945" y="1147523"/>
                    </a:lnTo>
                    <a:lnTo>
                      <a:pt x="824945" y="1074453"/>
                    </a:lnTo>
                    <a:close/>
                    <a:moveTo>
                      <a:pt x="543248" y="1074453"/>
                    </a:moveTo>
                    <a:lnTo>
                      <a:pt x="543248" y="1147523"/>
                    </a:lnTo>
                    <a:lnTo>
                      <a:pt x="641344" y="1147523"/>
                    </a:lnTo>
                    <a:lnTo>
                      <a:pt x="641344" y="1074453"/>
                    </a:lnTo>
                    <a:close/>
                    <a:moveTo>
                      <a:pt x="3065554" y="331011"/>
                    </a:moveTo>
                    <a:lnTo>
                      <a:pt x="3065554" y="465308"/>
                    </a:lnTo>
                    <a:lnTo>
                      <a:pt x="3086674" y="468502"/>
                    </a:lnTo>
                    <a:cubicBezTo>
                      <a:pt x="3133539" y="483078"/>
                      <a:pt x="3171517" y="517827"/>
                      <a:pt x="3190451" y="562591"/>
                    </a:cubicBezTo>
                    <a:lnTo>
                      <a:pt x="3200815" y="613926"/>
                    </a:lnTo>
                    <a:lnTo>
                      <a:pt x="3203518" y="613926"/>
                    </a:lnTo>
                    <a:lnTo>
                      <a:pt x="3203518" y="627317"/>
                    </a:lnTo>
                    <a:lnTo>
                      <a:pt x="3203519" y="627321"/>
                    </a:lnTo>
                    <a:lnTo>
                      <a:pt x="3203518" y="1063497"/>
                    </a:lnTo>
                    <a:lnTo>
                      <a:pt x="3310645" y="1063497"/>
                    </a:lnTo>
                    <a:lnTo>
                      <a:pt x="3310645" y="627216"/>
                    </a:lnTo>
                    <a:cubicBezTo>
                      <a:pt x="3310645" y="558334"/>
                      <a:pt x="3352525" y="499233"/>
                      <a:pt x="3412211" y="473988"/>
                    </a:cubicBezTo>
                    <a:lnTo>
                      <a:pt x="3465439" y="463242"/>
                    </a:lnTo>
                    <a:lnTo>
                      <a:pt x="3465439" y="331011"/>
                    </a:lnTo>
                    <a:close/>
                    <a:moveTo>
                      <a:pt x="2812855" y="331011"/>
                    </a:moveTo>
                    <a:lnTo>
                      <a:pt x="2812855" y="1063497"/>
                    </a:lnTo>
                    <a:lnTo>
                      <a:pt x="2870927" y="1063497"/>
                    </a:lnTo>
                    <a:lnTo>
                      <a:pt x="2870927" y="627321"/>
                    </a:lnTo>
                    <a:cubicBezTo>
                      <a:pt x="2870927" y="558439"/>
                      <a:pt x="2912807" y="499339"/>
                      <a:pt x="2972493" y="474094"/>
                    </a:cubicBezTo>
                    <a:lnTo>
                      <a:pt x="3023955" y="463704"/>
                    </a:lnTo>
                    <a:lnTo>
                      <a:pt x="3023955" y="331011"/>
                    </a:lnTo>
                    <a:close/>
                    <a:moveTo>
                      <a:pt x="2711332" y="0"/>
                    </a:moveTo>
                    <a:lnTo>
                      <a:pt x="2812855" y="0"/>
                    </a:lnTo>
                    <a:lnTo>
                      <a:pt x="2812855" y="1"/>
                    </a:lnTo>
                    <a:lnTo>
                      <a:pt x="2812855" y="150699"/>
                    </a:lnTo>
                    <a:lnTo>
                      <a:pt x="2812855" y="150703"/>
                    </a:lnTo>
                    <a:lnTo>
                      <a:pt x="2812855" y="185573"/>
                    </a:lnTo>
                    <a:lnTo>
                      <a:pt x="2812855" y="268612"/>
                    </a:lnTo>
                    <a:lnTo>
                      <a:pt x="3465439" y="268612"/>
                    </a:lnTo>
                    <a:lnTo>
                      <a:pt x="3465439" y="268180"/>
                    </a:lnTo>
                    <a:lnTo>
                      <a:pt x="3507038" y="268180"/>
                    </a:lnTo>
                    <a:lnTo>
                      <a:pt x="3507038" y="466997"/>
                    </a:lnTo>
                    <a:lnTo>
                      <a:pt x="3541671" y="473988"/>
                    </a:lnTo>
                    <a:cubicBezTo>
                      <a:pt x="3586436" y="492922"/>
                      <a:pt x="3621184" y="530900"/>
                      <a:pt x="3635761" y="577765"/>
                    </a:cubicBezTo>
                    <a:lnTo>
                      <a:pt x="3641212" y="613821"/>
                    </a:lnTo>
                    <a:lnTo>
                      <a:pt x="3643236" y="613821"/>
                    </a:lnTo>
                    <a:lnTo>
                      <a:pt x="3643236" y="627210"/>
                    </a:lnTo>
                    <a:lnTo>
                      <a:pt x="3643237" y="627216"/>
                    </a:lnTo>
                    <a:lnTo>
                      <a:pt x="3643236" y="1063497"/>
                    </a:lnTo>
                    <a:lnTo>
                      <a:pt x="4190656" y="1063497"/>
                    </a:lnTo>
                    <a:lnTo>
                      <a:pt x="4190656" y="1184656"/>
                    </a:lnTo>
                    <a:lnTo>
                      <a:pt x="4190656" y="1530190"/>
                    </a:lnTo>
                    <a:lnTo>
                      <a:pt x="4190656" y="2078653"/>
                    </a:lnTo>
                    <a:lnTo>
                      <a:pt x="4190656" y="2082019"/>
                    </a:lnTo>
                    <a:lnTo>
                      <a:pt x="2526770" y="2082019"/>
                    </a:lnTo>
                    <a:lnTo>
                      <a:pt x="2526681" y="2082019"/>
                    </a:lnTo>
                    <a:lnTo>
                      <a:pt x="2449297" y="2082019"/>
                    </a:lnTo>
                    <a:lnTo>
                      <a:pt x="2449297" y="1864776"/>
                    </a:lnTo>
                    <a:lnTo>
                      <a:pt x="2354647" y="1864776"/>
                    </a:lnTo>
                    <a:lnTo>
                      <a:pt x="2354647" y="2082019"/>
                    </a:lnTo>
                    <a:lnTo>
                      <a:pt x="2277173" y="2082019"/>
                    </a:lnTo>
                    <a:lnTo>
                      <a:pt x="2277173" y="2082018"/>
                    </a:lnTo>
                    <a:lnTo>
                      <a:pt x="2190902" y="2082018"/>
                    </a:lnTo>
                    <a:lnTo>
                      <a:pt x="2190902" y="1864776"/>
                    </a:lnTo>
                    <a:lnTo>
                      <a:pt x="2096252" y="1864776"/>
                    </a:lnTo>
                    <a:lnTo>
                      <a:pt x="2096252" y="2082018"/>
                    </a:lnTo>
                    <a:lnTo>
                      <a:pt x="2028518" y="2082018"/>
                    </a:lnTo>
                    <a:lnTo>
                      <a:pt x="2028518" y="2083613"/>
                    </a:lnTo>
                    <a:lnTo>
                      <a:pt x="0" y="2083613"/>
                    </a:lnTo>
                    <a:lnTo>
                      <a:pt x="0" y="954650"/>
                    </a:lnTo>
                    <a:lnTo>
                      <a:pt x="525663" y="643073"/>
                    </a:lnTo>
                    <a:lnTo>
                      <a:pt x="525663" y="940002"/>
                    </a:lnTo>
                    <a:lnTo>
                      <a:pt x="1026614" y="643073"/>
                    </a:lnTo>
                    <a:lnTo>
                      <a:pt x="1026614" y="940003"/>
                    </a:lnTo>
                    <a:lnTo>
                      <a:pt x="1527566" y="643073"/>
                    </a:lnTo>
                    <a:lnTo>
                      <a:pt x="1527566" y="940003"/>
                    </a:lnTo>
                    <a:lnTo>
                      <a:pt x="2028518" y="643073"/>
                    </a:lnTo>
                    <a:lnTo>
                      <a:pt x="2028518" y="954650"/>
                    </a:lnTo>
                    <a:lnTo>
                      <a:pt x="2028518" y="957207"/>
                    </a:lnTo>
                    <a:lnTo>
                      <a:pt x="2119418" y="957207"/>
                    </a:lnTo>
                    <a:lnTo>
                      <a:pt x="2119418" y="351653"/>
                    </a:lnTo>
                    <a:lnTo>
                      <a:pt x="2119417" y="351653"/>
                    </a:lnTo>
                    <a:lnTo>
                      <a:pt x="2119417" y="185571"/>
                    </a:lnTo>
                    <a:lnTo>
                      <a:pt x="2265014" y="185571"/>
                    </a:lnTo>
                    <a:lnTo>
                      <a:pt x="2410612" y="185571"/>
                    </a:lnTo>
                    <a:lnTo>
                      <a:pt x="2410613" y="185571"/>
                    </a:lnTo>
                    <a:lnTo>
                      <a:pt x="2410613" y="337527"/>
                    </a:lnTo>
                    <a:lnTo>
                      <a:pt x="2410614" y="337527"/>
                    </a:lnTo>
                    <a:lnTo>
                      <a:pt x="2410614" y="337530"/>
                    </a:lnTo>
                    <a:lnTo>
                      <a:pt x="2410614" y="955499"/>
                    </a:lnTo>
                    <a:lnTo>
                      <a:pt x="2526770" y="955499"/>
                    </a:lnTo>
                    <a:lnTo>
                      <a:pt x="2526770" y="956944"/>
                    </a:lnTo>
                    <a:lnTo>
                      <a:pt x="2526770" y="1063497"/>
                    </a:lnTo>
                    <a:lnTo>
                      <a:pt x="2619542" y="1063497"/>
                    </a:lnTo>
                    <a:lnTo>
                      <a:pt x="2619542" y="185573"/>
                    </a:lnTo>
                    <a:lnTo>
                      <a:pt x="2619542" y="150703"/>
                    </a:lnTo>
                    <a:lnTo>
                      <a:pt x="2619542" y="1"/>
                    </a:lnTo>
                    <a:lnTo>
                      <a:pt x="2711332" y="1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Arial Unicode MS"/>
                </a:endParaRPr>
              </a:p>
            </p:txBody>
          </p:sp>
          <p:sp>
            <p:nvSpPr>
              <p:cNvPr id="153" name="Freeform: Shape 5">
                <a:extLst>
                  <a:ext uri="{FF2B5EF4-FFF2-40B4-BE49-F238E27FC236}">
                    <a16:creationId xmlns:a16="http://schemas.microsoft.com/office/drawing/2014/main" id="{168470E5-D2D8-6D48-8922-31EDB27010A0}"/>
                  </a:ext>
                </a:extLst>
              </p:cNvPr>
              <p:cNvSpPr/>
              <p:nvPr/>
            </p:nvSpPr>
            <p:spPr>
              <a:xfrm>
                <a:off x="6202506" y="1386078"/>
                <a:ext cx="1303698" cy="1355913"/>
              </a:xfrm>
              <a:custGeom>
                <a:avLst/>
                <a:gdLst>
                  <a:gd name="connsiteX0" fmla="*/ 91855 w 1303698"/>
                  <a:gd name="connsiteY0" fmla="*/ 1312553 h 1355913"/>
                  <a:gd name="connsiteX1" fmla="*/ 91855 w 1303698"/>
                  <a:gd name="connsiteY1" fmla="*/ 1330841 h 1355913"/>
                  <a:gd name="connsiteX2" fmla="*/ 274735 w 1303698"/>
                  <a:gd name="connsiteY2" fmla="*/ 1330841 h 1355913"/>
                  <a:gd name="connsiteX3" fmla="*/ 274735 w 1303698"/>
                  <a:gd name="connsiteY3" fmla="*/ 1312553 h 1355913"/>
                  <a:gd name="connsiteX4" fmla="*/ 91855 w 1303698"/>
                  <a:gd name="connsiteY4" fmla="*/ 1284733 h 1355913"/>
                  <a:gd name="connsiteX5" fmla="*/ 91855 w 1303698"/>
                  <a:gd name="connsiteY5" fmla="*/ 1303021 h 1355913"/>
                  <a:gd name="connsiteX6" fmla="*/ 274735 w 1303698"/>
                  <a:gd name="connsiteY6" fmla="*/ 1303021 h 1355913"/>
                  <a:gd name="connsiteX7" fmla="*/ 274735 w 1303698"/>
                  <a:gd name="connsiteY7" fmla="*/ 1284733 h 1355913"/>
                  <a:gd name="connsiteX8" fmla="*/ 91855 w 1303698"/>
                  <a:gd name="connsiteY8" fmla="*/ 1256914 h 1355913"/>
                  <a:gd name="connsiteX9" fmla="*/ 91855 w 1303698"/>
                  <a:gd name="connsiteY9" fmla="*/ 1275202 h 1355913"/>
                  <a:gd name="connsiteX10" fmla="*/ 274735 w 1303698"/>
                  <a:gd name="connsiteY10" fmla="*/ 1275202 h 1355913"/>
                  <a:gd name="connsiteX11" fmla="*/ 274735 w 1303698"/>
                  <a:gd name="connsiteY11" fmla="*/ 1256914 h 1355913"/>
                  <a:gd name="connsiteX12" fmla="*/ 91855 w 1303698"/>
                  <a:gd name="connsiteY12" fmla="*/ 1229095 h 1355913"/>
                  <a:gd name="connsiteX13" fmla="*/ 91855 w 1303698"/>
                  <a:gd name="connsiteY13" fmla="*/ 1247383 h 1355913"/>
                  <a:gd name="connsiteX14" fmla="*/ 274735 w 1303698"/>
                  <a:gd name="connsiteY14" fmla="*/ 1247383 h 1355913"/>
                  <a:gd name="connsiteX15" fmla="*/ 274735 w 1303698"/>
                  <a:gd name="connsiteY15" fmla="*/ 1229095 h 1355913"/>
                  <a:gd name="connsiteX16" fmla="*/ 550507 w 1303698"/>
                  <a:gd name="connsiteY16" fmla="*/ 1139433 h 1355913"/>
                  <a:gd name="connsiteX17" fmla="*/ 550507 w 1303698"/>
                  <a:gd name="connsiteY17" fmla="*/ 1176009 h 1355913"/>
                  <a:gd name="connsiteX18" fmla="*/ 596469 w 1303698"/>
                  <a:gd name="connsiteY18" fmla="*/ 1176009 h 1355913"/>
                  <a:gd name="connsiteX19" fmla="*/ 596469 w 1303698"/>
                  <a:gd name="connsiteY19" fmla="*/ 1139433 h 1355913"/>
                  <a:gd name="connsiteX20" fmla="*/ 474065 w 1303698"/>
                  <a:gd name="connsiteY20" fmla="*/ 1139433 h 1355913"/>
                  <a:gd name="connsiteX21" fmla="*/ 474065 w 1303698"/>
                  <a:gd name="connsiteY21" fmla="*/ 1176009 h 1355913"/>
                  <a:gd name="connsiteX22" fmla="*/ 520027 w 1303698"/>
                  <a:gd name="connsiteY22" fmla="*/ 1176009 h 1355913"/>
                  <a:gd name="connsiteX23" fmla="*/ 520027 w 1303698"/>
                  <a:gd name="connsiteY23" fmla="*/ 1139433 h 1355913"/>
                  <a:gd name="connsiteX24" fmla="*/ 397623 w 1303698"/>
                  <a:gd name="connsiteY24" fmla="*/ 1139433 h 1355913"/>
                  <a:gd name="connsiteX25" fmla="*/ 397623 w 1303698"/>
                  <a:gd name="connsiteY25" fmla="*/ 1176009 h 1355913"/>
                  <a:gd name="connsiteX26" fmla="*/ 443585 w 1303698"/>
                  <a:gd name="connsiteY26" fmla="*/ 1176009 h 1355913"/>
                  <a:gd name="connsiteX27" fmla="*/ 443585 w 1303698"/>
                  <a:gd name="connsiteY27" fmla="*/ 1139433 h 1355913"/>
                  <a:gd name="connsiteX28" fmla="*/ 321181 w 1303698"/>
                  <a:gd name="connsiteY28" fmla="*/ 1139433 h 1355913"/>
                  <a:gd name="connsiteX29" fmla="*/ 321181 w 1303698"/>
                  <a:gd name="connsiteY29" fmla="*/ 1176009 h 1355913"/>
                  <a:gd name="connsiteX30" fmla="*/ 367143 w 1303698"/>
                  <a:gd name="connsiteY30" fmla="*/ 1176009 h 1355913"/>
                  <a:gd name="connsiteX31" fmla="*/ 367143 w 1303698"/>
                  <a:gd name="connsiteY31" fmla="*/ 1139433 h 1355913"/>
                  <a:gd name="connsiteX32" fmla="*/ 244739 w 1303698"/>
                  <a:gd name="connsiteY32" fmla="*/ 1139433 h 1355913"/>
                  <a:gd name="connsiteX33" fmla="*/ 244739 w 1303698"/>
                  <a:gd name="connsiteY33" fmla="*/ 1176009 h 1355913"/>
                  <a:gd name="connsiteX34" fmla="*/ 290701 w 1303698"/>
                  <a:gd name="connsiteY34" fmla="*/ 1176009 h 1355913"/>
                  <a:gd name="connsiteX35" fmla="*/ 290701 w 1303698"/>
                  <a:gd name="connsiteY35" fmla="*/ 1139433 h 1355913"/>
                  <a:gd name="connsiteX36" fmla="*/ 168297 w 1303698"/>
                  <a:gd name="connsiteY36" fmla="*/ 1139433 h 1355913"/>
                  <a:gd name="connsiteX37" fmla="*/ 168297 w 1303698"/>
                  <a:gd name="connsiteY37" fmla="*/ 1176009 h 1355913"/>
                  <a:gd name="connsiteX38" fmla="*/ 214259 w 1303698"/>
                  <a:gd name="connsiteY38" fmla="*/ 1176009 h 1355913"/>
                  <a:gd name="connsiteX39" fmla="*/ 214259 w 1303698"/>
                  <a:gd name="connsiteY39" fmla="*/ 1139433 h 1355913"/>
                  <a:gd name="connsiteX40" fmla="*/ 91855 w 1303698"/>
                  <a:gd name="connsiteY40" fmla="*/ 1139433 h 1355913"/>
                  <a:gd name="connsiteX41" fmla="*/ 91855 w 1303698"/>
                  <a:gd name="connsiteY41" fmla="*/ 1176009 h 1355913"/>
                  <a:gd name="connsiteX42" fmla="*/ 137817 w 1303698"/>
                  <a:gd name="connsiteY42" fmla="*/ 1176009 h 1355913"/>
                  <a:gd name="connsiteX43" fmla="*/ 137817 w 1303698"/>
                  <a:gd name="connsiteY43" fmla="*/ 1139433 h 1355913"/>
                  <a:gd name="connsiteX44" fmla="*/ 550507 w 1303698"/>
                  <a:gd name="connsiteY44" fmla="*/ 1066462 h 1355913"/>
                  <a:gd name="connsiteX45" fmla="*/ 550507 w 1303698"/>
                  <a:gd name="connsiteY45" fmla="*/ 1103038 h 1355913"/>
                  <a:gd name="connsiteX46" fmla="*/ 596469 w 1303698"/>
                  <a:gd name="connsiteY46" fmla="*/ 1103038 h 1355913"/>
                  <a:gd name="connsiteX47" fmla="*/ 596469 w 1303698"/>
                  <a:gd name="connsiteY47" fmla="*/ 1066462 h 1355913"/>
                  <a:gd name="connsiteX48" fmla="*/ 474065 w 1303698"/>
                  <a:gd name="connsiteY48" fmla="*/ 1066462 h 1355913"/>
                  <a:gd name="connsiteX49" fmla="*/ 474065 w 1303698"/>
                  <a:gd name="connsiteY49" fmla="*/ 1103038 h 1355913"/>
                  <a:gd name="connsiteX50" fmla="*/ 520027 w 1303698"/>
                  <a:gd name="connsiteY50" fmla="*/ 1103038 h 1355913"/>
                  <a:gd name="connsiteX51" fmla="*/ 520027 w 1303698"/>
                  <a:gd name="connsiteY51" fmla="*/ 1066462 h 1355913"/>
                  <a:gd name="connsiteX52" fmla="*/ 397623 w 1303698"/>
                  <a:gd name="connsiteY52" fmla="*/ 1066462 h 1355913"/>
                  <a:gd name="connsiteX53" fmla="*/ 397623 w 1303698"/>
                  <a:gd name="connsiteY53" fmla="*/ 1103038 h 1355913"/>
                  <a:gd name="connsiteX54" fmla="*/ 443585 w 1303698"/>
                  <a:gd name="connsiteY54" fmla="*/ 1103038 h 1355913"/>
                  <a:gd name="connsiteX55" fmla="*/ 443585 w 1303698"/>
                  <a:gd name="connsiteY55" fmla="*/ 1066462 h 1355913"/>
                  <a:gd name="connsiteX56" fmla="*/ 321181 w 1303698"/>
                  <a:gd name="connsiteY56" fmla="*/ 1066462 h 1355913"/>
                  <a:gd name="connsiteX57" fmla="*/ 321181 w 1303698"/>
                  <a:gd name="connsiteY57" fmla="*/ 1103038 h 1355913"/>
                  <a:gd name="connsiteX58" fmla="*/ 367143 w 1303698"/>
                  <a:gd name="connsiteY58" fmla="*/ 1103038 h 1355913"/>
                  <a:gd name="connsiteX59" fmla="*/ 367143 w 1303698"/>
                  <a:gd name="connsiteY59" fmla="*/ 1066462 h 1355913"/>
                  <a:gd name="connsiteX60" fmla="*/ 244739 w 1303698"/>
                  <a:gd name="connsiteY60" fmla="*/ 1066462 h 1355913"/>
                  <a:gd name="connsiteX61" fmla="*/ 244739 w 1303698"/>
                  <a:gd name="connsiteY61" fmla="*/ 1103038 h 1355913"/>
                  <a:gd name="connsiteX62" fmla="*/ 290701 w 1303698"/>
                  <a:gd name="connsiteY62" fmla="*/ 1103038 h 1355913"/>
                  <a:gd name="connsiteX63" fmla="*/ 290701 w 1303698"/>
                  <a:gd name="connsiteY63" fmla="*/ 1066462 h 1355913"/>
                  <a:gd name="connsiteX64" fmla="*/ 168297 w 1303698"/>
                  <a:gd name="connsiteY64" fmla="*/ 1066462 h 1355913"/>
                  <a:gd name="connsiteX65" fmla="*/ 168297 w 1303698"/>
                  <a:gd name="connsiteY65" fmla="*/ 1103038 h 1355913"/>
                  <a:gd name="connsiteX66" fmla="*/ 214259 w 1303698"/>
                  <a:gd name="connsiteY66" fmla="*/ 1103038 h 1355913"/>
                  <a:gd name="connsiteX67" fmla="*/ 214259 w 1303698"/>
                  <a:gd name="connsiteY67" fmla="*/ 1066462 h 1355913"/>
                  <a:gd name="connsiteX68" fmla="*/ 91855 w 1303698"/>
                  <a:gd name="connsiteY68" fmla="*/ 1066462 h 1355913"/>
                  <a:gd name="connsiteX69" fmla="*/ 91855 w 1303698"/>
                  <a:gd name="connsiteY69" fmla="*/ 1103038 h 1355913"/>
                  <a:gd name="connsiteX70" fmla="*/ 137817 w 1303698"/>
                  <a:gd name="connsiteY70" fmla="*/ 1103038 h 1355913"/>
                  <a:gd name="connsiteX71" fmla="*/ 137817 w 1303698"/>
                  <a:gd name="connsiteY71" fmla="*/ 1066462 h 1355913"/>
                  <a:gd name="connsiteX72" fmla="*/ 406719 w 1303698"/>
                  <a:gd name="connsiteY72" fmla="*/ 768369 h 1355913"/>
                  <a:gd name="connsiteX73" fmla="*/ 392429 w 1303698"/>
                  <a:gd name="connsiteY73" fmla="*/ 781560 h 1355913"/>
                  <a:gd name="connsiteX74" fmla="*/ 391879 w 1303698"/>
                  <a:gd name="connsiteY74" fmla="*/ 942049 h 1355913"/>
                  <a:gd name="connsiteX75" fmla="*/ 405620 w 1303698"/>
                  <a:gd name="connsiteY75" fmla="*/ 956339 h 1355913"/>
                  <a:gd name="connsiteX76" fmla="*/ 419360 w 1303698"/>
                  <a:gd name="connsiteY76" fmla="*/ 942049 h 1355913"/>
                  <a:gd name="connsiteX77" fmla="*/ 419360 w 1303698"/>
                  <a:gd name="connsiteY77" fmla="*/ 863453 h 1355913"/>
                  <a:gd name="connsiteX78" fmla="*/ 419360 w 1303698"/>
                  <a:gd name="connsiteY78" fmla="*/ 782110 h 1355913"/>
                  <a:gd name="connsiteX79" fmla="*/ 406719 w 1303698"/>
                  <a:gd name="connsiteY79" fmla="*/ 768369 h 1355913"/>
                  <a:gd name="connsiteX80" fmla="*/ 555116 w 1303698"/>
                  <a:gd name="connsiteY80" fmla="*/ 723300 h 1355913"/>
                  <a:gd name="connsiteX81" fmla="*/ 544674 w 1303698"/>
                  <a:gd name="connsiteY81" fmla="*/ 734842 h 1355913"/>
                  <a:gd name="connsiteX82" fmla="*/ 545223 w 1303698"/>
                  <a:gd name="connsiteY82" fmla="*/ 944797 h 1355913"/>
                  <a:gd name="connsiteX83" fmla="*/ 556765 w 1303698"/>
                  <a:gd name="connsiteY83" fmla="*/ 956339 h 1355913"/>
                  <a:gd name="connsiteX84" fmla="*/ 600185 w 1303698"/>
                  <a:gd name="connsiteY84" fmla="*/ 956339 h 1355913"/>
                  <a:gd name="connsiteX85" fmla="*/ 615025 w 1303698"/>
                  <a:gd name="connsiteY85" fmla="*/ 941499 h 1355913"/>
                  <a:gd name="connsiteX86" fmla="*/ 615025 w 1303698"/>
                  <a:gd name="connsiteY86" fmla="*/ 866751 h 1355913"/>
                  <a:gd name="connsiteX87" fmla="*/ 621071 w 1303698"/>
                  <a:gd name="connsiteY87" fmla="*/ 853010 h 1355913"/>
                  <a:gd name="connsiteX88" fmla="*/ 637559 w 1303698"/>
                  <a:gd name="connsiteY88" fmla="*/ 827728 h 1355913"/>
                  <a:gd name="connsiteX89" fmla="*/ 625468 w 1303698"/>
                  <a:gd name="connsiteY89" fmla="*/ 816735 h 1355913"/>
                  <a:gd name="connsiteX90" fmla="*/ 585895 w 1303698"/>
                  <a:gd name="connsiteY90" fmla="*/ 816735 h 1355913"/>
                  <a:gd name="connsiteX91" fmla="*/ 567208 w 1303698"/>
                  <a:gd name="connsiteY91" fmla="*/ 798598 h 1355913"/>
                  <a:gd name="connsiteX92" fmla="*/ 567208 w 1303698"/>
                  <a:gd name="connsiteY92" fmla="*/ 767819 h 1355913"/>
                  <a:gd name="connsiteX93" fmla="*/ 566659 w 1303698"/>
                  <a:gd name="connsiteY93" fmla="*/ 767819 h 1355913"/>
                  <a:gd name="connsiteX94" fmla="*/ 566659 w 1303698"/>
                  <a:gd name="connsiteY94" fmla="*/ 735392 h 1355913"/>
                  <a:gd name="connsiteX95" fmla="*/ 555116 w 1303698"/>
                  <a:gd name="connsiteY95" fmla="*/ 723300 h 1355913"/>
                  <a:gd name="connsiteX96" fmla="*/ 509498 w 1303698"/>
                  <a:gd name="connsiteY96" fmla="*/ 565559 h 1355913"/>
                  <a:gd name="connsiteX97" fmla="*/ 495208 w 1303698"/>
                  <a:gd name="connsiteY97" fmla="*/ 572704 h 1355913"/>
                  <a:gd name="connsiteX98" fmla="*/ 502353 w 1303698"/>
                  <a:gd name="connsiteY98" fmla="*/ 601284 h 1355913"/>
                  <a:gd name="connsiteX99" fmla="*/ 545223 w 1303698"/>
                  <a:gd name="connsiteY99" fmla="*/ 674384 h 1355913"/>
                  <a:gd name="connsiteX100" fmla="*/ 571605 w 1303698"/>
                  <a:gd name="connsiteY100" fmla="*/ 702964 h 1355913"/>
                  <a:gd name="connsiteX101" fmla="*/ 578750 w 1303698"/>
                  <a:gd name="connsiteY101" fmla="*/ 703514 h 1355913"/>
                  <a:gd name="connsiteX102" fmla="*/ 588643 w 1303698"/>
                  <a:gd name="connsiteY102" fmla="*/ 715056 h 1355913"/>
                  <a:gd name="connsiteX103" fmla="*/ 588093 w 1303698"/>
                  <a:gd name="connsiteY103" fmla="*/ 767270 h 1355913"/>
                  <a:gd name="connsiteX104" fmla="*/ 613376 w 1303698"/>
                  <a:gd name="connsiteY104" fmla="*/ 794751 h 1355913"/>
                  <a:gd name="connsiteX105" fmla="*/ 617773 w 1303698"/>
                  <a:gd name="connsiteY105" fmla="*/ 795300 h 1355913"/>
                  <a:gd name="connsiteX106" fmla="*/ 637559 w 1303698"/>
                  <a:gd name="connsiteY106" fmla="*/ 783758 h 1355913"/>
                  <a:gd name="connsiteX107" fmla="*/ 620521 w 1303698"/>
                  <a:gd name="connsiteY107" fmla="*/ 754629 h 1355913"/>
                  <a:gd name="connsiteX108" fmla="*/ 597987 w 1303698"/>
                  <a:gd name="connsiteY108" fmla="*/ 731545 h 1355913"/>
                  <a:gd name="connsiteX109" fmla="*/ 597987 w 1303698"/>
                  <a:gd name="connsiteY109" fmla="*/ 656796 h 1355913"/>
                  <a:gd name="connsiteX110" fmla="*/ 597437 w 1303698"/>
                  <a:gd name="connsiteY110" fmla="*/ 656796 h 1355913"/>
                  <a:gd name="connsiteX111" fmla="*/ 597437 w 1303698"/>
                  <a:gd name="connsiteY111" fmla="*/ 580949 h 1355913"/>
                  <a:gd name="connsiteX112" fmla="*/ 582597 w 1303698"/>
                  <a:gd name="connsiteY112" fmla="*/ 565559 h 1355913"/>
                  <a:gd name="connsiteX113" fmla="*/ 509498 w 1303698"/>
                  <a:gd name="connsiteY113" fmla="*/ 565559 h 1355913"/>
                  <a:gd name="connsiteX114" fmla="*/ 1099240 w 1303698"/>
                  <a:gd name="connsiteY114" fmla="*/ 0 h 1355913"/>
                  <a:gd name="connsiteX115" fmla="*/ 1179484 w 1303698"/>
                  <a:gd name="connsiteY115" fmla="*/ 0 h 1355913"/>
                  <a:gd name="connsiteX116" fmla="*/ 1216309 w 1303698"/>
                  <a:gd name="connsiteY116" fmla="*/ 756827 h 1355913"/>
                  <a:gd name="connsiteX117" fmla="*/ 1303698 w 1303698"/>
                  <a:gd name="connsiteY117" fmla="*/ 758476 h 1355913"/>
                  <a:gd name="connsiteX118" fmla="*/ 1301500 w 1303698"/>
                  <a:gd name="connsiteY118" fmla="*/ 1355913 h 1355913"/>
                  <a:gd name="connsiteX119" fmla="*/ 0 w 1303698"/>
                  <a:gd name="connsiteY119" fmla="*/ 1355913 h 1355913"/>
                  <a:gd name="connsiteX120" fmla="*/ 2199 w 1303698"/>
                  <a:gd name="connsiteY120" fmla="*/ 951942 h 1355913"/>
                  <a:gd name="connsiteX121" fmla="*/ 149497 w 1303698"/>
                  <a:gd name="connsiteY121" fmla="*/ 867850 h 1355913"/>
                  <a:gd name="connsiteX122" fmla="*/ 190719 w 1303698"/>
                  <a:gd name="connsiteY122" fmla="*/ 943698 h 1355913"/>
                  <a:gd name="connsiteX123" fmla="*/ 325925 w 1303698"/>
                  <a:gd name="connsiteY123" fmla="*/ 867300 h 1355913"/>
                  <a:gd name="connsiteX124" fmla="*/ 364398 w 1303698"/>
                  <a:gd name="connsiteY124" fmla="*/ 938751 h 1355913"/>
                  <a:gd name="connsiteX125" fmla="*/ 366047 w 1303698"/>
                  <a:gd name="connsiteY125" fmla="*/ 767270 h 1355913"/>
                  <a:gd name="connsiteX126" fmla="*/ 391879 w 1303698"/>
                  <a:gd name="connsiteY126" fmla="*/ 741987 h 1355913"/>
                  <a:gd name="connsiteX127" fmla="*/ 419910 w 1303698"/>
                  <a:gd name="connsiteY127" fmla="*/ 714506 h 1355913"/>
                  <a:gd name="connsiteX128" fmla="*/ 419910 w 1303698"/>
                  <a:gd name="connsiteY128" fmla="*/ 661193 h 1355913"/>
                  <a:gd name="connsiteX129" fmla="*/ 454536 w 1303698"/>
                  <a:gd name="connsiteY129" fmla="*/ 606231 h 1355913"/>
                  <a:gd name="connsiteX130" fmla="*/ 467727 w 1303698"/>
                  <a:gd name="connsiteY130" fmla="*/ 584796 h 1355913"/>
                  <a:gd name="connsiteX131" fmla="*/ 467177 w 1303698"/>
                  <a:gd name="connsiteY131" fmla="*/ 555116 h 1355913"/>
                  <a:gd name="connsiteX132" fmla="*/ 482017 w 1303698"/>
                  <a:gd name="connsiteY132" fmla="*/ 539178 h 1355913"/>
                  <a:gd name="connsiteX133" fmla="*/ 607330 w 1303698"/>
                  <a:gd name="connsiteY133" fmla="*/ 539178 h 1355913"/>
                  <a:gd name="connsiteX134" fmla="*/ 624368 w 1303698"/>
                  <a:gd name="connsiteY134" fmla="*/ 558414 h 1355913"/>
                  <a:gd name="connsiteX135" fmla="*/ 624368 w 1303698"/>
                  <a:gd name="connsiteY135" fmla="*/ 673834 h 1355913"/>
                  <a:gd name="connsiteX136" fmla="*/ 626017 w 1303698"/>
                  <a:gd name="connsiteY136" fmla="*/ 717254 h 1355913"/>
                  <a:gd name="connsiteX137" fmla="*/ 632063 w 1303698"/>
                  <a:gd name="connsiteY137" fmla="*/ 726598 h 1355913"/>
                  <a:gd name="connsiteX138" fmla="*/ 637010 w 1303698"/>
                  <a:gd name="connsiteY138" fmla="*/ 717804 h 1355913"/>
                  <a:gd name="connsiteX139" fmla="*/ 637010 w 1303698"/>
                  <a:gd name="connsiteY139" fmla="*/ 690873 h 1355913"/>
                  <a:gd name="connsiteX140" fmla="*/ 653498 w 1303698"/>
                  <a:gd name="connsiteY140" fmla="*/ 674384 h 1355913"/>
                  <a:gd name="connsiteX141" fmla="*/ 671086 w 1303698"/>
                  <a:gd name="connsiteY141" fmla="*/ 658445 h 1355913"/>
                  <a:gd name="connsiteX142" fmla="*/ 695819 w 1303698"/>
                  <a:gd name="connsiteY142" fmla="*/ 611727 h 1355913"/>
                  <a:gd name="connsiteX143" fmla="*/ 715056 w 1303698"/>
                  <a:gd name="connsiteY143" fmla="*/ 594140 h 1355913"/>
                  <a:gd name="connsiteX144" fmla="*/ 753529 w 1303698"/>
                  <a:gd name="connsiteY144" fmla="*/ 597987 h 1355913"/>
                  <a:gd name="connsiteX145" fmla="*/ 762323 w 1303698"/>
                  <a:gd name="connsiteY145" fmla="*/ 606231 h 1355913"/>
                  <a:gd name="connsiteX146" fmla="*/ 795850 w 1303698"/>
                  <a:gd name="connsiteY146" fmla="*/ 665590 h 1355913"/>
                  <a:gd name="connsiteX147" fmla="*/ 795850 w 1303698"/>
                  <a:gd name="connsiteY147" fmla="*/ 765071 h 1355913"/>
                  <a:gd name="connsiteX148" fmla="*/ 862903 w 1303698"/>
                  <a:gd name="connsiteY148" fmla="*/ 761773 h 1355913"/>
                  <a:gd name="connsiteX149" fmla="*/ 898079 w 1303698"/>
                  <a:gd name="connsiteY149" fmla="*/ 155543 h 1355913"/>
                  <a:gd name="connsiteX150" fmla="*/ 979973 w 1303698"/>
                  <a:gd name="connsiteY150" fmla="*/ 155543 h 1355913"/>
                  <a:gd name="connsiteX151" fmla="*/ 1016797 w 1303698"/>
                  <a:gd name="connsiteY151" fmla="*/ 759026 h 1355913"/>
                  <a:gd name="connsiteX152" fmla="*/ 1063515 w 1303698"/>
                  <a:gd name="connsiteY152" fmla="*/ 757376 h 1355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303698" h="1355913">
                    <a:moveTo>
                      <a:pt x="91855" y="1312553"/>
                    </a:moveTo>
                    <a:lnTo>
                      <a:pt x="91855" y="1330841"/>
                    </a:lnTo>
                    <a:lnTo>
                      <a:pt x="274735" y="1330841"/>
                    </a:lnTo>
                    <a:lnTo>
                      <a:pt x="274735" y="1312553"/>
                    </a:lnTo>
                    <a:close/>
                    <a:moveTo>
                      <a:pt x="91855" y="1284733"/>
                    </a:moveTo>
                    <a:lnTo>
                      <a:pt x="91855" y="1303021"/>
                    </a:lnTo>
                    <a:lnTo>
                      <a:pt x="274735" y="1303021"/>
                    </a:lnTo>
                    <a:lnTo>
                      <a:pt x="274735" y="1284733"/>
                    </a:lnTo>
                    <a:close/>
                    <a:moveTo>
                      <a:pt x="91855" y="1256914"/>
                    </a:moveTo>
                    <a:lnTo>
                      <a:pt x="91855" y="1275202"/>
                    </a:lnTo>
                    <a:lnTo>
                      <a:pt x="274735" y="1275202"/>
                    </a:lnTo>
                    <a:lnTo>
                      <a:pt x="274735" y="1256914"/>
                    </a:lnTo>
                    <a:close/>
                    <a:moveTo>
                      <a:pt x="91855" y="1229095"/>
                    </a:moveTo>
                    <a:lnTo>
                      <a:pt x="91855" y="1247383"/>
                    </a:lnTo>
                    <a:lnTo>
                      <a:pt x="274735" y="1247383"/>
                    </a:lnTo>
                    <a:lnTo>
                      <a:pt x="274735" y="1229095"/>
                    </a:lnTo>
                    <a:close/>
                    <a:moveTo>
                      <a:pt x="550507" y="1139433"/>
                    </a:moveTo>
                    <a:lnTo>
                      <a:pt x="550507" y="1176009"/>
                    </a:lnTo>
                    <a:lnTo>
                      <a:pt x="596469" y="1176009"/>
                    </a:lnTo>
                    <a:lnTo>
                      <a:pt x="596469" y="1139433"/>
                    </a:lnTo>
                    <a:close/>
                    <a:moveTo>
                      <a:pt x="474065" y="1139433"/>
                    </a:moveTo>
                    <a:lnTo>
                      <a:pt x="474065" y="1176009"/>
                    </a:lnTo>
                    <a:lnTo>
                      <a:pt x="520027" y="1176009"/>
                    </a:lnTo>
                    <a:lnTo>
                      <a:pt x="520027" y="1139433"/>
                    </a:lnTo>
                    <a:close/>
                    <a:moveTo>
                      <a:pt x="397623" y="1139433"/>
                    </a:moveTo>
                    <a:lnTo>
                      <a:pt x="397623" y="1176009"/>
                    </a:lnTo>
                    <a:lnTo>
                      <a:pt x="443585" y="1176009"/>
                    </a:lnTo>
                    <a:lnTo>
                      <a:pt x="443585" y="1139433"/>
                    </a:lnTo>
                    <a:close/>
                    <a:moveTo>
                      <a:pt x="321181" y="1139433"/>
                    </a:moveTo>
                    <a:lnTo>
                      <a:pt x="321181" y="1176009"/>
                    </a:lnTo>
                    <a:lnTo>
                      <a:pt x="367143" y="1176009"/>
                    </a:lnTo>
                    <a:lnTo>
                      <a:pt x="367143" y="1139433"/>
                    </a:lnTo>
                    <a:close/>
                    <a:moveTo>
                      <a:pt x="244739" y="1139433"/>
                    </a:moveTo>
                    <a:lnTo>
                      <a:pt x="244739" y="1176009"/>
                    </a:lnTo>
                    <a:lnTo>
                      <a:pt x="290701" y="1176009"/>
                    </a:lnTo>
                    <a:lnTo>
                      <a:pt x="290701" y="1139433"/>
                    </a:lnTo>
                    <a:close/>
                    <a:moveTo>
                      <a:pt x="168297" y="1139433"/>
                    </a:moveTo>
                    <a:lnTo>
                      <a:pt x="168297" y="1176009"/>
                    </a:lnTo>
                    <a:lnTo>
                      <a:pt x="214259" y="1176009"/>
                    </a:lnTo>
                    <a:lnTo>
                      <a:pt x="214259" y="1139433"/>
                    </a:lnTo>
                    <a:close/>
                    <a:moveTo>
                      <a:pt x="91855" y="1139433"/>
                    </a:moveTo>
                    <a:lnTo>
                      <a:pt x="91855" y="1176009"/>
                    </a:lnTo>
                    <a:lnTo>
                      <a:pt x="137817" y="1176009"/>
                    </a:lnTo>
                    <a:lnTo>
                      <a:pt x="137817" y="1139433"/>
                    </a:lnTo>
                    <a:close/>
                    <a:moveTo>
                      <a:pt x="550507" y="1066462"/>
                    </a:moveTo>
                    <a:lnTo>
                      <a:pt x="550507" y="1103038"/>
                    </a:lnTo>
                    <a:lnTo>
                      <a:pt x="596469" y="1103038"/>
                    </a:lnTo>
                    <a:lnTo>
                      <a:pt x="596469" y="1066462"/>
                    </a:lnTo>
                    <a:close/>
                    <a:moveTo>
                      <a:pt x="474065" y="1066462"/>
                    </a:moveTo>
                    <a:lnTo>
                      <a:pt x="474065" y="1103038"/>
                    </a:lnTo>
                    <a:lnTo>
                      <a:pt x="520027" y="1103038"/>
                    </a:lnTo>
                    <a:lnTo>
                      <a:pt x="520027" y="1066462"/>
                    </a:lnTo>
                    <a:close/>
                    <a:moveTo>
                      <a:pt x="397623" y="1066462"/>
                    </a:moveTo>
                    <a:lnTo>
                      <a:pt x="397623" y="1103038"/>
                    </a:lnTo>
                    <a:lnTo>
                      <a:pt x="443585" y="1103038"/>
                    </a:lnTo>
                    <a:lnTo>
                      <a:pt x="443585" y="1066462"/>
                    </a:lnTo>
                    <a:close/>
                    <a:moveTo>
                      <a:pt x="321181" y="1066462"/>
                    </a:moveTo>
                    <a:lnTo>
                      <a:pt x="321181" y="1103038"/>
                    </a:lnTo>
                    <a:lnTo>
                      <a:pt x="367143" y="1103038"/>
                    </a:lnTo>
                    <a:lnTo>
                      <a:pt x="367143" y="1066462"/>
                    </a:lnTo>
                    <a:close/>
                    <a:moveTo>
                      <a:pt x="244739" y="1066462"/>
                    </a:moveTo>
                    <a:lnTo>
                      <a:pt x="244739" y="1103038"/>
                    </a:lnTo>
                    <a:lnTo>
                      <a:pt x="290701" y="1103038"/>
                    </a:lnTo>
                    <a:lnTo>
                      <a:pt x="290701" y="1066462"/>
                    </a:lnTo>
                    <a:close/>
                    <a:moveTo>
                      <a:pt x="168297" y="1066462"/>
                    </a:moveTo>
                    <a:lnTo>
                      <a:pt x="168297" y="1103038"/>
                    </a:lnTo>
                    <a:lnTo>
                      <a:pt x="214259" y="1103038"/>
                    </a:lnTo>
                    <a:lnTo>
                      <a:pt x="214259" y="1066462"/>
                    </a:lnTo>
                    <a:close/>
                    <a:moveTo>
                      <a:pt x="91855" y="1066462"/>
                    </a:moveTo>
                    <a:lnTo>
                      <a:pt x="91855" y="1103038"/>
                    </a:lnTo>
                    <a:lnTo>
                      <a:pt x="137817" y="1103038"/>
                    </a:lnTo>
                    <a:lnTo>
                      <a:pt x="137817" y="1066462"/>
                    </a:lnTo>
                    <a:close/>
                    <a:moveTo>
                      <a:pt x="406719" y="768369"/>
                    </a:moveTo>
                    <a:cubicBezTo>
                      <a:pt x="397376" y="768369"/>
                      <a:pt x="392429" y="770567"/>
                      <a:pt x="392429" y="781560"/>
                    </a:cubicBezTo>
                    <a:cubicBezTo>
                      <a:pt x="392979" y="834873"/>
                      <a:pt x="392979" y="888736"/>
                      <a:pt x="391879" y="942049"/>
                    </a:cubicBezTo>
                    <a:cubicBezTo>
                      <a:pt x="391879" y="951942"/>
                      <a:pt x="395177" y="956339"/>
                      <a:pt x="405620" y="956339"/>
                    </a:cubicBezTo>
                    <a:cubicBezTo>
                      <a:pt x="416063" y="956339"/>
                      <a:pt x="419360" y="952492"/>
                      <a:pt x="419360" y="942049"/>
                    </a:cubicBezTo>
                    <a:cubicBezTo>
                      <a:pt x="418811" y="915667"/>
                      <a:pt x="419360" y="889835"/>
                      <a:pt x="419360" y="863453"/>
                    </a:cubicBezTo>
                    <a:cubicBezTo>
                      <a:pt x="419360" y="836522"/>
                      <a:pt x="418811" y="809041"/>
                      <a:pt x="419360" y="782110"/>
                    </a:cubicBezTo>
                    <a:cubicBezTo>
                      <a:pt x="419360" y="772766"/>
                      <a:pt x="417162" y="768369"/>
                      <a:pt x="406719" y="768369"/>
                    </a:cubicBezTo>
                    <a:close/>
                    <a:moveTo>
                      <a:pt x="555116" y="723300"/>
                    </a:moveTo>
                    <a:cubicBezTo>
                      <a:pt x="546872" y="723300"/>
                      <a:pt x="544674" y="727697"/>
                      <a:pt x="544674" y="734842"/>
                    </a:cubicBezTo>
                    <a:cubicBezTo>
                      <a:pt x="544674" y="804644"/>
                      <a:pt x="544674" y="874446"/>
                      <a:pt x="545223" y="944797"/>
                    </a:cubicBezTo>
                    <a:cubicBezTo>
                      <a:pt x="544674" y="953041"/>
                      <a:pt x="548521" y="956339"/>
                      <a:pt x="556765" y="956339"/>
                    </a:cubicBezTo>
                    <a:cubicBezTo>
                      <a:pt x="571056" y="955789"/>
                      <a:pt x="585895" y="955789"/>
                      <a:pt x="600185" y="956339"/>
                    </a:cubicBezTo>
                    <a:cubicBezTo>
                      <a:pt x="611177" y="956889"/>
                      <a:pt x="615025" y="952492"/>
                      <a:pt x="615025" y="941499"/>
                    </a:cubicBezTo>
                    <a:cubicBezTo>
                      <a:pt x="614475" y="916217"/>
                      <a:pt x="615025" y="891484"/>
                      <a:pt x="615025" y="866751"/>
                    </a:cubicBezTo>
                    <a:cubicBezTo>
                      <a:pt x="615025" y="861255"/>
                      <a:pt x="613926" y="853010"/>
                      <a:pt x="621071" y="853010"/>
                    </a:cubicBezTo>
                    <a:cubicBezTo>
                      <a:pt x="640857" y="853010"/>
                      <a:pt x="637010" y="839270"/>
                      <a:pt x="637559" y="827728"/>
                    </a:cubicBezTo>
                    <a:cubicBezTo>
                      <a:pt x="637559" y="818934"/>
                      <a:pt x="633712" y="816735"/>
                      <a:pt x="625468" y="816735"/>
                    </a:cubicBezTo>
                    <a:cubicBezTo>
                      <a:pt x="612277" y="816735"/>
                      <a:pt x="599086" y="816186"/>
                      <a:pt x="585895" y="816735"/>
                    </a:cubicBezTo>
                    <a:cubicBezTo>
                      <a:pt x="572704" y="817285"/>
                      <a:pt x="567208" y="811239"/>
                      <a:pt x="567208" y="798598"/>
                    </a:cubicBezTo>
                    <a:cubicBezTo>
                      <a:pt x="567208" y="788705"/>
                      <a:pt x="567208" y="778262"/>
                      <a:pt x="567208" y="767819"/>
                    </a:cubicBezTo>
                    <a:cubicBezTo>
                      <a:pt x="566659" y="767819"/>
                      <a:pt x="566659" y="767819"/>
                      <a:pt x="566659" y="767819"/>
                    </a:cubicBezTo>
                    <a:cubicBezTo>
                      <a:pt x="566659" y="756827"/>
                      <a:pt x="566659" y="746384"/>
                      <a:pt x="566659" y="735392"/>
                    </a:cubicBezTo>
                    <a:cubicBezTo>
                      <a:pt x="566659" y="727148"/>
                      <a:pt x="563910" y="723300"/>
                      <a:pt x="555116" y="723300"/>
                    </a:cubicBezTo>
                    <a:close/>
                    <a:moveTo>
                      <a:pt x="509498" y="565559"/>
                    </a:moveTo>
                    <a:cubicBezTo>
                      <a:pt x="503452" y="565559"/>
                      <a:pt x="495208" y="563910"/>
                      <a:pt x="495208" y="572704"/>
                    </a:cubicBezTo>
                    <a:cubicBezTo>
                      <a:pt x="495208" y="582597"/>
                      <a:pt x="488063" y="595239"/>
                      <a:pt x="502353" y="601284"/>
                    </a:cubicBezTo>
                    <a:cubicBezTo>
                      <a:pt x="534781" y="615025"/>
                      <a:pt x="546322" y="640857"/>
                      <a:pt x="545223" y="674384"/>
                    </a:cubicBezTo>
                    <a:cubicBezTo>
                      <a:pt x="544674" y="705712"/>
                      <a:pt x="543025" y="702964"/>
                      <a:pt x="571605" y="702964"/>
                    </a:cubicBezTo>
                    <a:cubicBezTo>
                      <a:pt x="574353" y="702964"/>
                      <a:pt x="576552" y="702964"/>
                      <a:pt x="578750" y="703514"/>
                    </a:cubicBezTo>
                    <a:cubicBezTo>
                      <a:pt x="584796" y="704613"/>
                      <a:pt x="589193" y="706262"/>
                      <a:pt x="588643" y="715056"/>
                    </a:cubicBezTo>
                    <a:cubicBezTo>
                      <a:pt x="586994" y="732644"/>
                      <a:pt x="588093" y="749682"/>
                      <a:pt x="588093" y="767270"/>
                    </a:cubicBezTo>
                    <a:cubicBezTo>
                      <a:pt x="588093" y="793651"/>
                      <a:pt x="588093" y="793651"/>
                      <a:pt x="613376" y="794751"/>
                    </a:cubicBezTo>
                    <a:cubicBezTo>
                      <a:pt x="615025" y="794751"/>
                      <a:pt x="616124" y="795300"/>
                      <a:pt x="617773" y="795300"/>
                    </a:cubicBezTo>
                    <a:cubicBezTo>
                      <a:pt x="627117" y="795850"/>
                      <a:pt x="637010" y="799148"/>
                      <a:pt x="637559" y="783758"/>
                    </a:cubicBezTo>
                    <a:cubicBezTo>
                      <a:pt x="638658" y="756827"/>
                      <a:pt x="638658" y="755178"/>
                      <a:pt x="620521" y="754629"/>
                    </a:cubicBezTo>
                    <a:cubicBezTo>
                      <a:pt x="602384" y="753529"/>
                      <a:pt x="597987" y="749682"/>
                      <a:pt x="597987" y="731545"/>
                    </a:cubicBezTo>
                    <a:cubicBezTo>
                      <a:pt x="597987" y="706262"/>
                      <a:pt x="597987" y="681529"/>
                      <a:pt x="597987" y="656796"/>
                    </a:cubicBezTo>
                    <a:cubicBezTo>
                      <a:pt x="597437" y="656796"/>
                      <a:pt x="597437" y="656796"/>
                      <a:pt x="597437" y="656796"/>
                    </a:cubicBezTo>
                    <a:cubicBezTo>
                      <a:pt x="597437" y="631514"/>
                      <a:pt x="596887" y="606231"/>
                      <a:pt x="597437" y="580949"/>
                    </a:cubicBezTo>
                    <a:cubicBezTo>
                      <a:pt x="597987" y="569956"/>
                      <a:pt x="594689" y="565009"/>
                      <a:pt x="582597" y="565559"/>
                    </a:cubicBezTo>
                    <a:cubicBezTo>
                      <a:pt x="558414" y="566109"/>
                      <a:pt x="533681" y="565559"/>
                      <a:pt x="509498" y="565559"/>
                    </a:cubicBezTo>
                    <a:close/>
                    <a:moveTo>
                      <a:pt x="1099240" y="0"/>
                    </a:moveTo>
                    <a:lnTo>
                      <a:pt x="1179484" y="0"/>
                    </a:lnTo>
                    <a:lnTo>
                      <a:pt x="1216309" y="756827"/>
                    </a:lnTo>
                    <a:lnTo>
                      <a:pt x="1303698" y="758476"/>
                    </a:lnTo>
                    <a:lnTo>
                      <a:pt x="1301500" y="1355913"/>
                    </a:lnTo>
                    <a:lnTo>
                      <a:pt x="0" y="1355913"/>
                    </a:lnTo>
                    <a:lnTo>
                      <a:pt x="2199" y="951942"/>
                    </a:lnTo>
                    <a:lnTo>
                      <a:pt x="149497" y="867850"/>
                    </a:lnTo>
                    <a:lnTo>
                      <a:pt x="190719" y="943698"/>
                    </a:lnTo>
                    <a:lnTo>
                      <a:pt x="325925" y="867300"/>
                    </a:lnTo>
                    <a:lnTo>
                      <a:pt x="364398" y="938751"/>
                    </a:lnTo>
                    <a:cubicBezTo>
                      <a:pt x="364398" y="881591"/>
                      <a:pt x="365498" y="824430"/>
                      <a:pt x="366047" y="767270"/>
                    </a:cubicBezTo>
                    <a:cubicBezTo>
                      <a:pt x="366047" y="743636"/>
                      <a:pt x="367696" y="741987"/>
                      <a:pt x="391879" y="741987"/>
                    </a:cubicBezTo>
                    <a:cubicBezTo>
                      <a:pt x="423208" y="741987"/>
                      <a:pt x="419910" y="745835"/>
                      <a:pt x="419910" y="714506"/>
                    </a:cubicBezTo>
                    <a:cubicBezTo>
                      <a:pt x="419910" y="696918"/>
                      <a:pt x="419910" y="678781"/>
                      <a:pt x="419910" y="661193"/>
                    </a:cubicBezTo>
                    <a:cubicBezTo>
                      <a:pt x="420460" y="635911"/>
                      <a:pt x="431452" y="616674"/>
                      <a:pt x="454536" y="606231"/>
                    </a:cubicBezTo>
                    <a:cubicBezTo>
                      <a:pt x="464979" y="601834"/>
                      <a:pt x="468826" y="595788"/>
                      <a:pt x="467727" y="584796"/>
                    </a:cubicBezTo>
                    <a:cubicBezTo>
                      <a:pt x="466628" y="574903"/>
                      <a:pt x="467177" y="565009"/>
                      <a:pt x="467177" y="555116"/>
                    </a:cubicBezTo>
                    <a:cubicBezTo>
                      <a:pt x="466628" y="544674"/>
                      <a:pt x="471574" y="539178"/>
                      <a:pt x="482017" y="539178"/>
                    </a:cubicBezTo>
                    <a:cubicBezTo>
                      <a:pt x="523788" y="539178"/>
                      <a:pt x="565559" y="539178"/>
                      <a:pt x="607330" y="539178"/>
                    </a:cubicBezTo>
                    <a:cubicBezTo>
                      <a:pt x="620521" y="539178"/>
                      <a:pt x="624368" y="546872"/>
                      <a:pt x="624368" y="558414"/>
                    </a:cubicBezTo>
                    <a:cubicBezTo>
                      <a:pt x="623819" y="596887"/>
                      <a:pt x="623819" y="635361"/>
                      <a:pt x="624368" y="673834"/>
                    </a:cubicBezTo>
                    <a:cubicBezTo>
                      <a:pt x="624368" y="688124"/>
                      <a:pt x="625468" y="702964"/>
                      <a:pt x="626017" y="717254"/>
                    </a:cubicBezTo>
                    <a:cubicBezTo>
                      <a:pt x="626017" y="721651"/>
                      <a:pt x="626017" y="727148"/>
                      <a:pt x="632063" y="726598"/>
                    </a:cubicBezTo>
                    <a:cubicBezTo>
                      <a:pt x="637559" y="726048"/>
                      <a:pt x="637010" y="721651"/>
                      <a:pt x="637010" y="717804"/>
                    </a:cubicBezTo>
                    <a:cubicBezTo>
                      <a:pt x="637010" y="708461"/>
                      <a:pt x="637559" y="699667"/>
                      <a:pt x="637010" y="690873"/>
                    </a:cubicBezTo>
                    <a:cubicBezTo>
                      <a:pt x="636460" y="679330"/>
                      <a:pt x="641407" y="672735"/>
                      <a:pt x="653498" y="674384"/>
                    </a:cubicBezTo>
                    <a:cubicBezTo>
                      <a:pt x="665590" y="676033"/>
                      <a:pt x="671086" y="672186"/>
                      <a:pt x="671086" y="658445"/>
                    </a:cubicBezTo>
                    <a:cubicBezTo>
                      <a:pt x="671086" y="639208"/>
                      <a:pt x="680430" y="623819"/>
                      <a:pt x="695819" y="611727"/>
                    </a:cubicBezTo>
                    <a:cubicBezTo>
                      <a:pt x="702414" y="606231"/>
                      <a:pt x="710109" y="602933"/>
                      <a:pt x="715056" y="594140"/>
                    </a:cubicBezTo>
                    <a:cubicBezTo>
                      <a:pt x="720002" y="585346"/>
                      <a:pt x="748582" y="588643"/>
                      <a:pt x="753529" y="597987"/>
                    </a:cubicBezTo>
                    <a:cubicBezTo>
                      <a:pt x="755728" y="601834"/>
                      <a:pt x="758476" y="604033"/>
                      <a:pt x="762323" y="606231"/>
                    </a:cubicBezTo>
                    <a:cubicBezTo>
                      <a:pt x="785407" y="619422"/>
                      <a:pt x="795850" y="639758"/>
                      <a:pt x="795850" y="665590"/>
                    </a:cubicBezTo>
                    <a:cubicBezTo>
                      <a:pt x="795850" y="698567"/>
                      <a:pt x="795850" y="732094"/>
                      <a:pt x="795850" y="765071"/>
                    </a:cubicBezTo>
                    <a:lnTo>
                      <a:pt x="862903" y="761773"/>
                    </a:lnTo>
                    <a:lnTo>
                      <a:pt x="898079" y="155543"/>
                    </a:lnTo>
                    <a:lnTo>
                      <a:pt x="979973" y="155543"/>
                    </a:lnTo>
                    <a:lnTo>
                      <a:pt x="1016797" y="759026"/>
                    </a:lnTo>
                    <a:lnTo>
                      <a:pt x="1063515" y="75737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F9EE7EFD-EFB6-6F4F-A985-2364B37B81F6}"/>
                </a:ext>
              </a:extLst>
            </p:cNvPr>
            <p:cNvSpPr txBox="1"/>
            <p:nvPr/>
          </p:nvSpPr>
          <p:spPr>
            <a:xfrm>
              <a:off x="6718626" y="1570318"/>
              <a:ext cx="5394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itchFamily="2" charset="0"/>
                </a:rPr>
                <a:t>vs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E6CEC930-ACF4-DF43-BFDB-9BFF1E713D30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51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BC1676EE-F1A0-D34B-9936-7A458132A01A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05698D6-6E01-7540-B6B8-0467692CC76D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7F1C899-B6DE-8647-8162-34EEC8E33BA8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4" name="Freeform: Shape 33">
                <a:extLst>
                  <a:ext uri="{FF2B5EF4-FFF2-40B4-BE49-F238E27FC236}">
                    <a16:creationId xmlns:a16="http://schemas.microsoft.com/office/drawing/2014/main" id="{6868870E-AB65-D249-8A7B-71F05A09FBCD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CCAD93B4-0E2A-5E43-BC55-136E40EAA356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6" name="Freeform: Shape 35">
                  <a:extLst>
                    <a:ext uri="{FF2B5EF4-FFF2-40B4-BE49-F238E27FC236}">
                      <a16:creationId xmlns:a16="http://schemas.microsoft.com/office/drawing/2014/main" id="{A7CC3181-53FF-A943-9DDE-16D3A27E0A4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" name="Freeform: Shape 36">
                  <a:extLst>
                    <a:ext uri="{FF2B5EF4-FFF2-40B4-BE49-F238E27FC236}">
                      <a16:creationId xmlns:a16="http://schemas.microsoft.com/office/drawing/2014/main" id="{CD5C1086-F3A1-E544-978C-F771EAF199D9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57D66C7-7E9B-B64D-B854-40AAA03F400B}"/>
              </a:ext>
            </a:extLst>
          </p:cNvPr>
          <p:cNvSpPr txBox="1"/>
          <p:nvPr/>
        </p:nvSpPr>
        <p:spPr>
          <a:xfrm>
            <a:off x="1588193" y="337492"/>
            <a:ext cx="497750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Understanding of Process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F903FF4-52A0-8D4C-B0EA-04B36505E365}"/>
              </a:ext>
            </a:extLst>
          </p:cNvPr>
          <p:cNvGrpSpPr/>
          <p:nvPr/>
        </p:nvGrpSpPr>
        <p:grpSpPr>
          <a:xfrm>
            <a:off x="1820944" y="2844383"/>
            <a:ext cx="1394085" cy="1439056"/>
            <a:chOff x="2458387" y="2698229"/>
            <a:chExt cx="2296770" cy="2340963"/>
          </a:xfrm>
        </p:grpSpPr>
        <p:pic>
          <p:nvPicPr>
            <p:cNvPr id="15364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C93DD9F9-7505-0741-BBA9-3D2036ED67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41DBC074-6E57-CD4E-9CE4-4CFE70C7EA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BAC0C783-0FB9-8A4B-9796-2C91B910D1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46B9C467-6C5B-1F41-830E-A39A8F28F0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67374C-4FCE-F44F-91F8-5C3C90CA361C}"/>
              </a:ext>
            </a:extLst>
          </p:cNvPr>
          <p:cNvCxnSpPr>
            <a:cxnSpLocks/>
          </p:cNvCxnSpPr>
          <p:nvPr/>
        </p:nvCxnSpPr>
        <p:spPr>
          <a:xfrm>
            <a:off x="3762531" y="1349115"/>
            <a:ext cx="0" cy="5067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4AFDED-C95D-474D-AF45-2C99C67E4241}"/>
              </a:ext>
            </a:extLst>
          </p:cNvPr>
          <p:cNvSpPr txBox="1"/>
          <p:nvPr/>
        </p:nvSpPr>
        <p:spPr>
          <a:xfrm>
            <a:off x="4076944" y="1124262"/>
            <a:ext cx="9523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157F92-A68A-1F41-B956-A2523A5DE57C}"/>
              </a:ext>
            </a:extLst>
          </p:cNvPr>
          <p:cNvSpPr txBox="1"/>
          <p:nvPr/>
        </p:nvSpPr>
        <p:spPr>
          <a:xfrm>
            <a:off x="4076943" y="1811721"/>
            <a:ext cx="9523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E7549-7C87-7F49-A65E-EE31116FB1B4}"/>
              </a:ext>
            </a:extLst>
          </p:cNvPr>
          <p:cNvSpPr txBox="1"/>
          <p:nvPr/>
        </p:nvSpPr>
        <p:spPr>
          <a:xfrm>
            <a:off x="4069514" y="2461735"/>
            <a:ext cx="9523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55065-1B6E-534E-A057-7BE268923EB5}"/>
              </a:ext>
            </a:extLst>
          </p:cNvPr>
          <p:cNvSpPr txBox="1"/>
          <p:nvPr/>
        </p:nvSpPr>
        <p:spPr>
          <a:xfrm>
            <a:off x="4069513" y="4954463"/>
            <a:ext cx="11696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198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2684F5-2A7D-7A4D-AC1C-BCA97DC1D44E}"/>
              </a:ext>
            </a:extLst>
          </p:cNvPr>
          <p:cNvSpPr txBox="1"/>
          <p:nvPr/>
        </p:nvSpPr>
        <p:spPr>
          <a:xfrm>
            <a:off x="4069512" y="5549072"/>
            <a:ext cx="11696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3884B-557A-DA47-B849-578D69ED3855}"/>
              </a:ext>
            </a:extLst>
          </p:cNvPr>
          <p:cNvSpPr txBox="1"/>
          <p:nvPr/>
        </p:nvSpPr>
        <p:spPr>
          <a:xfrm>
            <a:off x="4069514" y="6232049"/>
            <a:ext cx="116960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200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EC2904-66FB-7A42-9CCC-F5E25F8D720C}"/>
              </a:ext>
            </a:extLst>
          </p:cNvPr>
          <p:cNvSpPr txBox="1"/>
          <p:nvPr/>
        </p:nvSpPr>
        <p:spPr>
          <a:xfrm>
            <a:off x="4069512" y="2830805"/>
            <a:ext cx="91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endParaRPr lang="en-US" b="1" dirty="0">
              <a:latin typeface="Helvetica" pitchFamily="2" charset="0"/>
            </a:endParaRPr>
          </a:p>
        </p:txBody>
      </p:sp>
      <p:sp>
        <p:nvSpPr>
          <p:cNvPr id="28" name="Right Arrow 6">
            <a:extLst>
              <a:ext uri="{FF2B5EF4-FFF2-40B4-BE49-F238E27FC236}">
                <a16:creationId xmlns:a16="http://schemas.microsoft.com/office/drawing/2014/main" id="{B264EFBC-AF7F-E449-AF73-AC2545F17196}"/>
              </a:ext>
            </a:extLst>
          </p:cNvPr>
          <p:cNvSpPr/>
          <p:nvPr/>
        </p:nvSpPr>
        <p:spPr>
          <a:xfrm>
            <a:off x="5122318" y="1205135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29" name="Right Arrow 6">
            <a:extLst>
              <a:ext uri="{FF2B5EF4-FFF2-40B4-BE49-F238E27FC236}">
                <a16:creationId xmlns:a16="http://schemas.microsoft.com/office/drawing/2014/main" id="{C2931952-688F-C442-8497-7D35857347F3}"/>
              </a:ext>
            </a:extLst>
          </p:cNvPr>
          <p:cNvSpPr/>
          <p:nvPr/>
        </p:nvSpPr>
        <p:spPr>
          <a:xfrm>
            <a:off x="5122318" y="1852421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30" name="Right Arrow 6">
            <a:extLst>
              <a:ext uri="{FF2B5EF4-FFF2-40B4-BE49-F238E27FC236}">
                <a16:creationId xmlns:a16="http://schemas.microsoft.com/office/drawing/2014/main" id="{D5AB0E91-B509-D74E-9B30-E74ACF1C382D}"/>
              </a:ext>
            </a:extLst>
          </p:cNvPr>
          <p:cNvSpPr/>
          <p:nvPr/>
        </p:nvSpPr>
        <p:spPr>
          <a:xfrm>
            <a:off x="5122318" y="2465857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31" name="Right Arrow 6">
            <a:extLst>
              <a:ext uri="{FF2B5EF4-FFF2-40B4-BE49-F238E27FC236}">
                <a16:creationId xmlns:a16="http://schemas.microsoft.com/office/drawing/2014/main" id="{61FB0079-A886-3E4E-892A-4D574E358986}"/>
              </a:ext>
            </a:extLst>
          </p:cNvPr>
          <p:cNvSpPr/>
          <p:nvPr/>
        </p:nvSpPr>
        <p:spPr>
          <a:xfrm>
            <a:off x="5343680" y="4954463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32" name="Right Arrow 6">
            <a:extLst>
              <a:ext uri="{FF2B5EF4-FFF2-40B4-BE49-F238E27FC236}">
                <a16:creationId xmlns:a16="http://schemas.microsoft.com/office/drawing/2014/main" id="{C8363719-EBF1-F94B-B5B1-C03D89DE617C}"/>
              </a:ext>
            </a:extLst>
          </p:cNvPr>
          <p:cNvSpPr/>
          <p:nvPr/>
        </p:nvSpPr>
        <p:spPr>
          <a:xfrm>
            <a:off x="5343881" y="5652865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33" name="Right Arrow 6">
            <a:extLst>
              <a:ext uri="{FF2B5EF4-FFF2-40B4-BE49-F238E27FC236}">
                <a16:creationId xmlns:a16="http://schemas.microsoft.com/office/drawing/2014/main" id="{F557869E-BE59-8D4C-8655-F15601CB2B42}"/>
              </a:ext>
            </a:extLst>
          </p:cNvPr>
          <p:cNvSpPr/>
          <p:nvPr/>
        </p:nvSpPr>
        <p:spPr>
          <a:xfrm>
            <a:off x="5343680" y="6249894"/>
            <a:ext cx="442724" cy="333641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21FBDF3-22F3-F549-8AAF-F45407F5414C}"/>
              </a:ext>
            </a:extLst>
          </p:cNvPr>
          <p:cNvGrpSpPr/>
          <p:nvPr/>
        </p:nvGrpSpPr>
        <p:grpSpPr>
          <a:xfrm>
            <a:off x="5624484" y="1651920"/>
            <a:ext cx="530960" cy="553998"/>
            <a:chOff x="2458387" y="2698229"/>
            <a:chExt cx="2296770" cy="2340963"/>
          </a:xfrm>
        </p:grpSpPr>
        <p:pic>
          <p:nvPicPr>
            <p:cNvPr id="35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063CB4F-AFD2-B440-A80E-0F6B5A8497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F27C9F70-5E01-1246-AB6B-28E4174D84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CB96C303-8D70-A546-AC81-8F9770F4F6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E570726D-7D2D-4448-853C-3A80A71F3F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2C8F54-ADE0-D040-9DBB-033E4975BADA}"/>
              </a:ext>
            </a:extLst>
          </p:cNvPr>
          <p:cNvGrpSpPr/>
          <p:nvPr/>
        </p:nvGrpSpPr>
        <p:grpSpPr>
          <a:xfrm>
            <a:off x="5616032" y="984778"/>
            <a:ext cx="530960" cy="553998"/>
            <a:chOff x="2458387" y="2698229"/>
            <a:chExt cx="2296770" cy="2340963"/>
          </a:xfrm>
        </p:grpSpPr>
        <p:pic>
          <p:nvPicPr>
            <p:cNvPr id="40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A9D746F8-1E6C-A240-BBDD-78CA49FB98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BEBBE35-07F4-144F-9913-6A8EED431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23A871B4-1235-8F42-A9CC-A31368A59F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1FED835D-13FA-CC4C-A709-1FD5490F39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599CB6-0473-FD4A-B7FC-B67968C238BB}"/>
              </a:ext>
            </a:extLst>
          </p:cNvPr>
          <p:cNvGrpSpPr/>
          <p:nvPr/>
        </p:nvGrpSpPr>
        <p:grpSpPr>
          <a:xfrm>
            <a:off x="5826374" y="4769797"/>
            <a:ext cx="530960" cy="553998"/>
            <a:chOff x="2458387" y="2698229"/>
            <a:chExt cx="2296770" cy="2340963"/>
          </a:xfrm>
        </p:grpSpPr>
        <p:pic>
          <p:nvPicPr>
            <p:cNvPr id="45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D8A09249-C4E8-CC43-B2A1-57DEDAD4D8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6FFF814E-D5A3-0141-9280-FE56D80264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7E86A4CA-2BBE-AD46-9812-EAF652F616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6253E563-59E0-4249-A933-6C548205ED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9F0D95-4BF5-8842-BC21-0ABBA4C372C7}"/>
              </a:ext>
            </a:extLst>
          </p:cNvPr>
          <p:cNvGrpSpPr/>
          <p:nvPr/>
        </p:nvGrpSpPr>
        <p:grpSpPr>
          <a:xfrm>
            <a:off x="5669547" y="2441474"/>
            <a:ext cx="530960" cy="553998"/>
            <a:chOff x="2458387" y="2698229"/>
            <a:chExt cx="2296770" cy="2340963"/>
          </a:xfrm>
        </p:grpSpPr>
        <p:pic>
          <p:nvPicPr>
            <p:cNvPr id="50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DAF4E9B-B95A-EB42-9338-A7E1CBA0CF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395CF23-3F93-294F-8418-D691109C79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074A1C2-DF00-194C-86B6-669F15E71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199B79A7-B69C-2E41-8B03-88710C7E7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389588-A9A4-7E42-A7ED-8F2DFDC6FA9E}"/>
              </a:ext>
            </a:extLst>
          </p:cNvPr>
          <p:cNvGrpSpPr/>
          <p:nvPr/>
        </p:nvGrpSpPr>
        <p:grpSpPr>
          <a:xfrm>
            <a:off x="5889964" y="5507301"/>
            <a:ext cx="530960" cy="553998"/>
            <a:chOff x="2458387" y="2698229"/>
            <a:chExt cx="2296770" cy="2340963"/>
          </a:xfrm>
        </p:grpSpPr>
        <p:pic>
          <p:nvPicPr>
            <p:cNvPr id="55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35DA4A81-7C40-D145-881D-692F4E47ED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7A29B407-42C0-4E42-8A8E-E131AE1316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3FAA0BA9-19D4-0A4F-A16F-9CFD3B6E30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0548C642-070F-2B49-A328-6F509B5114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3EB7A77-F970-FE4E-B5D7-52FC52FDEA97}"/>
              </a:ext>
            </a:extLst>
          </p:cNvPr>
          <p:cNvGrpSpPr/>
          <p:nvPr/>
        </p:nvGrpSpPr>
        <p:grpSpPr>
          <a:xfrm>
            <a:off x="5861141" y="6232049"/>
            <a:ext cx="530960" cy="553998"/>
            <a:chOff x="2458387" y="2698229"/>
            <a:chExt cx="2296770" cy="2340963"/>
          </a:xfrm>
        </p:grpSpPr>
        <p:pic>
          <p:nvPicPr>
            <p:cNvPr id="60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38A9E061-1298-DE43-845C-21A51B2D6F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809CA43E-556C-1E47-AF00-4F0C7C93E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C8FD36F5-3667-2746-9123-5A9B44AAB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420ACB72-FAB9-AC40-B48E-40189039E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6A30E565-7AC4-8644-B780-867845E5210D}"/>
              </a:ext>
            </a:extLst>
          </p:cNvPr>
          <p:cNvSpPr txBox="1"/>
          <p:nvPr/>
        </p:nvSpPr>
        <p:spPr>
          <a:xfrm>
            <a:off x="4389310" y="2844383"/>
            <a:ext cx="91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endParaRPr lang="en-US" b="1" dirty="0">
              <a:latin typeface="Helvetica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CF7AFE-CC97-9B4B-92A0-94027478AD44}"/>
              </a:ext>
            </a:extLst>
          </p:cNvPr>
          <p:cNvSpPr txBox="1"/>
          <p:nvPr/>
        </p:nvSpPr>
        <p:spPr>
          <a:xfrm>
            <a:off x="4754141" y="2830805"/>
            <a:ext cx="914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r>
              <a:rPr lang="en-US" b="1" dirty="0">
                <a:latin typeface="Helvetica" pitchFamily="2" charset="0"/>
              </a:rPr>
              <a:t>.</a:t>
            </a:r>
          </a:p>
          <a:p>
            <a:endParaRPr lang="en-US" b="1" dirty="0">
              <a:latin typeface="Helvetica" pitchFamily="2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281B624-DBED-E645-827E-E4AAD277A628}"/>
              </a:ext>
            </a:extLst>
          </p:cNvPr>
          <p:cNvCxnSpPr/>
          <p:nvPr/>
        </p:nvCxnSpPr>
        <p:spPr>
          <a:xfrm>
            <a:off x="6482530" y="1110713"/>
            <a:ext cx="2091844" cy="23182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F9EB812-7C70-0145-8140-5FF60F60D776}"/>
              </a:ext>
            </a:extLst>
          </p:cNvPr>
          <p:cNvCxnSpPr/>
          <p:nvPr/>
        </p:nvCxnSpPr>
        <p:spPr>
          <a:xfrm flipH="1">
            <a:off x="6700603" y="3429000"/>
            <a:ext cx="1873771" cy="3154535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7BBCE303-9314-B741-AA9C-A6469FE8CE2B}"/>
              </a:ext>
            </a:extLst>
          </p:cNvPr>
          <p:cNvSpPr txBox="1"/>
          <p:nvPr/>
        </p:nvSpPr>
        <p:spPr>
          <a:xfrm>
            <a:off x="8653667" y="2965131"/>
            <a:ext cx="2719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Helvetica" pitchFamily="2" charset="0"/>
              </a:rPr>
              <a:t>Wafer output at each step is 5000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E2E13DB-4BEB-EC48-B951-7FCADD0E6392}"/>
              </a:ext>
            </a:extLst>
          </p:cNvPr>
          <p:cNvGrpSpPr/>
          <p:nvPr/>
        </p:nvGrpSpPr>
        <p:grpSpPr>
          <a:xfrm>
            <a:off x="9338814" y="3791708"/>
            <a:ext cx="1394085" cy="1439056"/>
            <a:chOff x="2458387" y="2698229"/>
            <a:chExt cx="2296770" cy="2340963"/>
          </a:xfrm>
        </p:grpSpPr>
        <p:pic>
          <p:nvPicPr>
            <p:cNvPr id="74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52477FD0-AD69-0D41-86DE-E86C3ABADC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269823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F60D8E3A-2262-9146-9CA1-794B1F033D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2698229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DC1964FC-5BD8-234B-BE7F-1681C4E9C7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2458387" y="3974891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 descr="Electronics Icon, Electronics, Chip, Processor PNG and Vector with  Transparent Background for Free Download">
              <a:extLst>
                <a:ext uri="{FF2B5EF4-FFF2-40B4-BE49-F238E27FC236}">
                  <a16:creationId xmlns:a16="http://schemas.microsoft.com/office/drawing/2014/main" id="{5631402F-87D2-7A41-85F2-6F02CD268D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0" t="14274" r="13080" b="13339"/>
            <a:stretch/>
          </p:blipFill>
          <p:spPr bwMode="auto">
            <a:xfrm>
              <a:off x="3643331" y="3974890"/>
              <a:ext cx="1111826" cy="1064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4B1D721-ABD8-294E-A984-DA44985BC84E}"/>
              </a:ext>
            </a:extLst>
          </p:cNvPr>
          <p:cNvSpPr txBox="1"/>
          <p:nvPr/>
        </p:nvSpPr>
        <p:spPr>
          <a:xfrm>
            <a:off x="1460932" y="4431285"/>
            <a:ext cx="2168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Helvetica" pitchFamily="2" charset="0"/>
              </a:rPr>
              <a:t>To overall produce 5000 wafer per week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B64819-5398-6E48-8CF7-7BB32D8A168D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91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8D7519-29ED-FC48-8D29-DB15F99A4E12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3F8BD23-A020-AA43-8484-D1129BD9290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977C32-CE94-5C4C-8EAF-F9DDF3C98350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1FFE0369-91E7-424C-AF8F-C44F9B42EFD8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F8D07306-74E8-2149-8AE6-1428BF2BB40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0F6068CC-7118-244D-A6B7-B3655C6E7658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7CED2E45-6F34-F648-88CF-1E8560F24BBA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C26AB11-4EB4-C445-B6D9-E3DF7E34469B}"/>
              </a:ext>
            </a:extLst>
          </p:cNvPr>
          <p:cNvSpPr txBox="1"/>
          <p:nvPr/>
        </p:nvSpPr>
        <p:spPr>
          <a:xfrm>
            <a:off x="1588193" y="337492"/>
            <a:ext cx="4977500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Understanding of Process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693F88-2935-D74D-94A8-F60B1EEB2016}"/>
              </a:ext>
            </a:extLst>
          </p:cNvPr>
          <p:cNvCxnSpPr>
            <a:cxnSpLocks/>
          </p:cNvCxnSpPr>
          <p:nvPr/>
        </p:nvCxnSpPr>
        <p:spPr>
          <a:xfrm flipH="1">
            <a:off x="4102957" y="1934752"/>
            <a:ext cx="754287" cy="586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1B6231-D421-7C4F-AD68-8E50811C32B7}"/>
              </a:ext>
            </a:extLst>
          </p:cNvPr>
          <p:cNvCxnSpPr>
            <a:cxnSpLocks/>
          </p:cNvCxnSpPr>
          <p:nvPr/>
        </p:nvCxnSpPr>
        <p:spPr>
          <a:xfrm flipH="1" flipV="1">
            <a:off x="4102957" y="2482445"/>
            <a:ext cx="647984" cy="845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12701A7-599C-1142-A3EE-33FE151582BC}"/>
              </a:ext>
            </a:extLst>
          </p:cNvPr>
          <p:cNvSpPr txBox="1"/>
          <p:nvPr/>
        </p:nvSpPr>
        <p:spPr>
          <a:xfrm>
            <a:off x="4895257" y="1861698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112E82-6B20-0B4D-ADC7-1F10AEC6BC15}"/>
              </a:ext>
            </a:extLst>
          </p:cNvPr>
          <p:cNvSpPr txBox="1"/>
          <p:nvPr/>
        </p:nvSpPr>
        <p:spPr>
          <a:xfrm>
            <a:off x="4883645" y="2547992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2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874849-CC78-D84E-A8E1-8E4A4D2836C8}"/>
              </a:ext>
            </a:extLst>
          </p:cNvPr>
          <p:cNvSpPr txBox="1"/>
          <p:nvPr/>
        </p:nvSpPr>
        <p:spPr>
          <a:xfrm>
            <a:off x="4857244" y="3181916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3</a:t>
            </a:r>
          </a:p>
        </p:txBody>
      </p:sp>
      <p:pic>
        <p:nvPicPr>
          <p:cNvPr id="16" name="Picture 2" descr="Factory machine - Free technology icons">
            <a:extLst>
              <a:ext uri="{FF2B5EF4-FFF2-40B4-BE49-F238E27FC236}">
                <a16:creationId xmlns:a16="http://schemas.microsoft.com/office/drawing/2014/main" id="{D9CC2BBB-73C7-BB43-A74D-6831FC7BF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34" y="1867991"/>
            <a:ext cx="1543565" cy="15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EC4CAF-E9D0-F34A-AF44-E88762107F08}"/>
              </a:ext>
            </a:extLst>
          </p:cNvPr>
          <p:cNvSpPr txBox="1"/>
          <p:nvPr/>
        </p:nvSpPr>
        <p:spPr>
          <a:xfrm>
            <a:off x="1937580" y="3366582"/>
            <a:ext cx="234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Workstation 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7594A-FF68-054A-B292-EF5ED5ED19B7}"/>
              </a:ext>
            </a:extLst>
          </p:cNvPr>
          <p:cNvSpPr txBox="1"/>
          <p:nvPr/>
        </p:nvSpPr>
        <p:spPr>
          <a:xfrm>
            <a:off x="1706105" y="1023786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If RPT basis (no. steps can be processed at the same time) &gt;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27E520-A7DE-2E42-BEBE-AE96B214E99A}"/>
              </a:ext>
            </a:extLst>
          </p:cNvPr>
          <p:cNvSpPr txBox="1"/>
          <p:nvPr/>
        </p:nvSpPr>
        <p:spPr>
          <a:xfrm>
            <a:off x="1599617" y="4072198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If RPT basis (no. steps can be processed at the same time) = 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9B6B22-8BCF-B547-9D08-938EF31CCE1B}"/>
              </a:ext>
            </a:extLst>
          </p:cNvPr>
          <p:cNvCxnSpPr>
            <a:cxnSpLocks/>
          </p:cNvCxnSpPr>
          <p:nvPr/>
        </p:nvCxnSpPr>
        <p:spPr>
          <a:xfrm flipH="1">
            <a:off x="1706105" y="3940677"/>
            <a:ext cx="100012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48734C-A2CA-3F44-888F-36474FCC71B6}"/>
              </a:ext>
            </a:extLst>
          </p:cNvPr>
          <p:cNvCxnSpPr>
            <a:cxnSpLocks/>
          </p:cNvCxnSpPr>
          <p:nvPr/>
        </p:nvCxnSpPr>
        <p:spPr>
          <a:xfrm flipH="1">
            <a:off x="4122894" y="4862068"/>
            <a:ext cx="754287" cy="586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DA0529-D1A3-124C-91DF-04F5F71850DD}"/>
              </a:ext>
            </a:extLst>
          </p:cNvPr>
          <p:cNvCxnSpPr>
            <a:cxnSpLocks/>
          </p:cNvCxnSpPr>
          <p:nvPr/>
        </p:nvCxnSpPr>
        <p:spPr>
          <a:xfrm flipH="1" flipV="1">
            <a:off x="4122894" y="5409761"/>
            <a:ext cx="647984" cy="8451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917222-8E58-B448-BD67-05E96598DBFC}"/>
              </a:ext>
            </a:extLst>
          </p:cNvPr>
          <p:cNvSpPr txBox="1"/>
          <p:nvPr/>
        </p:nvSpPr>
        <p:spPr>
          <a:xfrm>
            <a:off x="4915194" y="4789014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8D8916-99CB-754B-8F1B-3E33DED66DBA}"/>
              </a:ext>
            </a:extLst>
          </p:cNvPr>
          <p:cNvSpPr txBox="1"/>
          <p:nvPr/>
        </p:nvSpPr>
        <p:spPr>
          <a:xfrm>
            <a:off x="4903582" y="5475308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12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32796-DE02-F942-908E-F80A0E991885}"/>
              </a:ext>
            </a:extLst>
          </p:cNvPr>
          <p:cNvSpPr txBox="1"/>
          <p:nvPr/>
        </p:nvSpPr>
        <p:spPr>
          <a:xfrm>
            <a:off x="4877181" y="6109232"/>
            <a:ext cx="102306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Step 13 </a:t>
            </a:r>
          </a:p>
        </p:txBody>
      </p:sp>
      <p:pic>
        <p:nvPicPr>
          <p:cNvPr id="30" name="Picture 2" descr="Factory machine - Free technology icons">
            <a:extLst>
              <a:ext uri="{FF2B5EF4-FFF2-40B4-BE49-F238E27FC236}">
                <a16:creationId xmlns:a16="http://schemas.microsoft.com/office/drawing/2014/main" id="{55DA4C58-F9B5-374B-9698-ABD2C5AAB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61" y="4708442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A74C2D3-5145-1745-A1FD-AA2A8775C00C}"/>
              </a:ext>
            </a:extLst>
          </p:cNvPr>
          <p:cNvSpPr txBox="1"/>
          <p:nvPr/>
        </p:nvSpPr>
        <p:spPr>
          <a:xfrm>
            <a:off x="1957517" y="6293898"/>
            <a:ext cx="2347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Workstation 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4EC2742-2770-754C-ACBC-989964AB19F8}"/>
              </a:ext>
            </a:extLst>
          </p:cNvPr>
          <p:cNvSpPr txBox="1"/>
          <p:nvPr/>
        </p:nvSpPr>
        <p:spPr>
          <a:xfrm>
            <a:off x="5639719" y="1451244"/>
            <a:ext cx="6552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After each step in the WS, </a:t>
            </a:r>
            <a:r>
              <a:rPr lang="en-US" sz="1500" u="sng" dirty="0">
                <a:solidFill>
                  <a:srgbClr val="002060"/>
                </a:solidFill>
                <a:latin typeface="Helvetica" pitchFamily="2" charset="0"/>
              </a:rPr>
              <a:t>if the capacity has not reached yet</a:t>
            </a:r>
            <a:r>
              <a:rPr lang="en-US" sz="1500" dirty="0">
                <a:latin typeface="Helvetica" pitchFamily="2" charset="0"/>
              </a:rPr>
              <a:t>….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F3C3A0-E2FF-E943-AD61-1D833270DFA0}"/>
              </a:ext>
            </a:extLst>
          </p:cNvPr>
          <p:cNvSpPr txBox="1"/>
          <p:nvPr/>
        </p:nvSpPr>
        <p:spPr>
          <a:xfrm>
            <a:off x="6269439" y="2096942"/>
            <a:ext cx="57226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Last batch of Step 1 can be processed </a:t>
            </a:r>
            <a:r>
              <a:rPr lang="en-US" sz="1500" b="1" dirty="0">
                <a:solidFill>
                  <a:srgbClr val="C00000"/>
                </a:solidFill>
                <a:latin typeface="Helvetica" pitchFamily="2" charset="0"/>
              </a:rPr>
              <a:t>with</a:t>
            </a:r>
            <a:r>
              <a:rPr lang="en-US" sz="1500" dirty="0">
                <a:latin typeface="Helvetica" pitchFamily="2" charset="0"/>
              </a:rPr>
              <a:t> 1</a:t>
            </a:r>
            <a:r>
              <a:rPr lang="en-US" sz="1500" baseline="30000" dirty="0">
                <a:latin typeface="Helvetica" pitchFamily="2" charset="0"/>
              </a:rPr>
              <a:t>st</a:t>
            </a:r>
            <a:r>
              <a:rPr lang="en-US" sz="1500" dirty="0">
                <a:latin typeface="Helvetica" pitchFamily="2" charset="0"/>
              </a:rPr>
              <a:t> batch of Step 2 </a:t>
            </a:r>
          </a:p>
        </p:txBody>
      </p:sp>
      <p:sp>
        <p:nvSpPr>
          <p:cNvPr id="42" name="Curved Left Arrow 41">
            <a:extLst>
              <a:ext uri="{FF2B5EF4-FFF2-40B4-BE49-F238E27FC236}">
                <a16:creationId xmlns:a16="http://schemas.microsoft.com/office/drawing/2014/main" id="{FB6C6F43-E211-EF4A-8EBA-62B37FCE1403}"/>
              </a:ext>
            </a:extLst>
          </p:cNvPr>
          <p:cNvSpPr/>
          <p:nvPr/>
        </p:nvSpPr>
        <p:spPr>
          <a:xfrm>
            <a:off x="5992581" y="2007209"/>
            <a:ext cx="238711" cy="6523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3" name="Curved Left Arrow 42">
            <a:extLst>
              <a:ext uri="{FF2B5EF4-FFF2-40B4-BE49-F238E27FC236}">
                <a16:creationId xmlns:a16="http://schemas.microsoft.com/office/drawing/2014/main" id="{D0B46AE6-E1FC-7A4C-95EF-0500A8980F68}"/>
              </a:ext>
            </a:extLst>
          </p:cNvPr>
          <p:cNvSpPr/>
          <p:nvPr/>
        </p:nvSpPr>
        <p:spPr>
          <a:xfrm>
            <a:off x="6030728" y="2831970"/>
            <a:ext cx="238711" cy="6523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B5892C-00A6-4D41-AC1E-4C50C738F28C}"/>
              </a:ext>
            </a:extLst>
          </p:cNvPr>
          <p:cNvSpPr txBox="1"/>
          <p:nvPr/>
        </p:nvSpPr>
        <p:spPr>
          <a:xfrm>
            <a:off x="6269439" y="2996581"/>
            <a:ext cx="57226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Last batch of Step 2 can be processed </a:t>
            </a:r>
            <a:r>
              <a:rPr lang="en-US" sz="1500" b="1" dirty="0">
                <a:solidFill>
                  <a:srgbClr val="C00000"/>
                </a:solidFill>
                <a:latin typeface="Helvetica" pitchFamily="2" charset="0"/>
              </a:rPr>
              <a:t>with</a:t>
            </a:r>
            <a:r>
              <a:rPr lang="en-US" sz="1500" dirty="0">
                <a:latin typeface="Helvetica" pitchFamily="2" charset="0"/>
              </a:rPr>
              <a:t> 1</a:t>
            </a:r>
            <a:r>
              <a:rPr lang="en-US" sz="1500" baseline="30000" dirty="0">
                <a:latin typeface="Helvetica" pitchFamily="2" charset="0"/>
              </a:rPr>
              <a:t>st</a:t>
            </a:r>
            <a:r>
              <a:rPr lang="en-US" sz="1500" dirty="0">
                <a:latin typeface="Helvetica" pitchFamily="2" charset="0"/>
              </a:rPr>
              <a:t> batch of Step 3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60EE03-5EDD-BB4F-B772-BDB9FC5B57C0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5EBAD1-BCAB-7F49-90C5-528B7808C32B}"/>
              </a:ext>
            </a:extLst>
          </p:cNvPr>
          <p:cNvSpPr txBox="1"/>
          <p:nvPr/>
        </p:nvSpPr>
        <p:spPr>
          <a:xfrm>
            <a:off x="6283408" y="4979980"/>
            <a:ext cx="5908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First batch of Step 12 can be processed </a:t>
            </a:r>
            <a:r>
              <a:rPr lang="en-US" sz="1500" b="1" dirty="0">
                <a:solidFill>
                  <a:srgbClr val="C00000"/>
                </a:solidFill>
                <a:latin typeface="Helvetica" pitchFamily="2" charset="0"/>
              </a:rPr>
              <a:t>after</a:t>
            </a:r>
            <a:r>
              <a:rPr lang="en-US" sz="1500" dirty="0">
                <a:latin typeface="Helvetica" pitchFamily="2" charset="0"/>
              </a:rPr>
              <a:t> last batch of Step 11 </a:t>
            </a:r>
          </a:p>
        </p:txBody>
      </p:sp>
      <p:sp>
        <p:nvSpPr>
          <p:cNvPr id="37" name="Curved Left Arrow 36">
            <a:extLst>
              <a:ext uri="{FF2B5EF4-FFF2-40B4-BE49-F238E27FC236}">
                <a16:creationId xmlns:a16="http://schemas.microsoft.com/office/drawing/2014/main" id="{08CE0A5C-28BB-F24A-BF13-5F99B1FD8C91}"/>
              </a:ext>
            </a:extLst>
          </p:cNvPr>
          <p:cNvSpPr/>
          <p:nvPr/>
        </p:nvSpPr>
        <p:spPr>
          <a:xfrm>
            <a:off x="6006550" y="4890247"/>
            <a:ext cx="238711" cy="6523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0" name="Curved Left Arrow 39">
            <a:extLst>
              <a:ext uri="{FF2B5EF4-FFF2-40B4-BE49-F238E27FC236}">
                <a16:creationId xmlns:a16="http://schemas.microsoft.com/office/drawing/2014/main" id="{D85C7268-C40E-A54C-9932-A50D232CF910}"/>
              </a:ext>
            </a:extLst>
          </p:cNvPr>
          <p:cNvSpPr/>
          <p:nvPr/>
        </p:nvSpPr>
        <p:spPr>
          <a:xfrm>
            <a:off x="6044697" y="5715008"/>
            <a:ext cx="238711" cy="65238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05FE77-E91F-134B-B2F2-D56C14A5CCCA}"/>
              </a:ext>
            </a:extLst>
          </p:cNvPr>
          <p:cNvSpPr txBox="1"/>
          <p:nvPr/>
        </p:nvSpPr>
        <p:spPr>
          <a:xfrm>
            <a:off x="6283408" y="5867305"/>
            <a:ext cx="590859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First batch of Step 13 can be processed </a:t>
            </a:r>
            <a:r>
              <a:rPr lang="en-US" sz="1500" b="1" dirty="0">
                <a:solidFill>
                  <a:srgbClr val="C00000"/>
                </a:solidFill>
                <a:latin typeface="Helvetica" pitchFamily="2" charset="0"/>
              </a:rPr>
              <a:t>after</a:t>
            </a:r>
            <a:r>
              <a:rPr lang="en-US" sz="1500" dirty="0">
                <a:latin typeface="Helvetica" pitchFamily="2" charset="0"/>
              </a:rPr>
              <a:t> last batch of Step 12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1B8740-212D-DE46-B49A-1BBC9CB6EDE1}"/>
              </a:ext>
            </a:extLst>
          </p:cNvPr>
          <p:cNvSpPr txBox="1"/>
          <p:nvPr/>
        </p:nvSpPr>
        <p:spPr>
          <a:xfrm>
            <a:off x="5937821" y="4431641"/>
            <a:ext cx="6552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" pitchFamily="2" charset="0"/>
              </a:rPr>
              <a:t>After each step in the WS, </a:t>
            </a:r>
            <a:r>
              <a:rPr lang="en-US" sz="1500" u="sng" dirty="0">
                <a:solidFill>
                  <a:srgbClr val="002060"/>
                </a:solidFill>
                <a:latin typeface="Helvetica" pitchFamily="2" charset="0"/>
              </a:rPr>
              <a:t>if the capacity has not reached yet</a:t>
            </a:r>
            <a:r>
              <a:rPr lang="en-US" sz="1500" dirty="0">
                <a:latin typeface="Helvetica" pitchFamily="2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40981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BE0FBE-EA76-C245-BE30-67655741D475}"/>
              </a:ext>
            </a:extLst>
          </p:cNvPr>
          <p:cNvSpPr/>
          <p:nvPr/>
        </p:nvSpPr>
        <p:spPr>
          <a:xfrm>
            <a:off x="2512828" y="2753833"/>
            <a:ext cx="869388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B1E0BB-2881-C94F-AA81-6D4AA381E9C8}"/>
              </a:ext>
            </a:extLst>
          </p:cNvPr>
          <p:cNvSpPr/>
          <p:nvPr/>
        </p:nvSpPr>
        <p:spPr>
          <a:xfrm>
            <a:off x="2507070" y="2753831"/>
            <a:ext cx="8693888" cy="1084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70D17-B06B-6A4C-8329-58B1D6021847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6AE9A-E976-F74E-8072-576B1A792D2B}"/>
              </a:ext>
            </a:extLst>
          </p:cNvPr>
          <p:cNvGrpSpPr/>
          <p:nvPr/>
        </p:nvGrpSpPr>
        <p:grpSpPr>
          <a:xfrm>
            <a:off x="38812" y="4887271"/>
            <a:ext cx="1223489" cy="1944910"/>
            <a:chOff x="0" y="4913090"/>
            <a:chExt cx="1223489" cy="1944910"/>
          </a:xfrm>
        </p:grpSpPr>
        <p:sp>
          <p:nvSpPr>
            <p:cNvPr id="3" name="Freeform: Shape 33">
              <a:extLst>
                <a:ext uri="{FF2B5EF4-FFF2-40B4-BE49-F238E27FC236}">
                  <a16:creationId xmlns:a16="http://schemas.microsoft.com/office/drawing/2014/main" id="{8938382F-75AC-E749-A96B-FC2739E3175F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E0DFFA-279B-494B-BEB9-C1C4F3EBB09F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5" name="Freeform: Shape 35">
                <a:extLst>
                  <a:ext uri="{FF2B5EF4-FFF2-40B4-BE49-F238E27FC236}">
                    <a16:creationId xmlns:a16="http://schemas.microsoft.com/office/drawing/2014/main" id="{3F7AF238-2F73-1040-87C6-483A0049F78C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6" name="Freeform: Shape 36">
                <a:extLst>
                  <a:ext uri="{FF2B5EF4-FFF2-40B4-BE49-F238E27FC236}">
                    <a16:creationId xmlns:a16="http://schemas.microsoft.com/office/drawing/2014/main" id="{3CF5A48E-0D8B-D648-99C1-711B0C023A2E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38CEA2A-0DC5-DE4D-98CA-F3C2836D31AA}"/>
              </a:ext>
            </a:extLst>
          </p:cNvPr>
          <p:cNvSpPr txBox="1"/>
          <p:nvPr/>
        </p:nvSpPr>
        <p:spPr>
          <a:xfrm>
            <a:off x="1453280" y="352482"/>
            <a:ext cx="888156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2.1 Capacity per week of machine (each step)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9A7E5-9FB7-D34D-84B1-613B0B755274}"/>
              </a:ext>
            </a:extLst>
          </p:cNvPr>
          <p:cNvSpPr/>
          <p:nvPr/>
        </p:nvSpPr>
        <p:spPr>
          <a:xfrm>
            <a:off x="2512828" y="2753833"/>
            <a:ext cx="3111795" cy="1084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usage per week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81384C-14E7-A046-8F0C-E86DAA68535D}"/>
              </a:ext>
            </a:extLst>
          </p:cNvPr>
          <p:cNvSpPr/>
          <p:nvPr/>
        </p:nvSpPr>
        <p:spPr>
          <a:xfrm>
            <a:off x="5624623" y="2753833"/>
            <a:ext cx="595424" cy="108452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220D5D-B26F-AB4A-8FD2-51F69C8E0643}"/>
              </a:ext>
            </a:extLst>
          </p:cNvPr>
          <p:cNvSpPr/>
          <p:nvPr/>
        </p:nvSpPr>
        <p:spPr>
          <a:xfrm>
            <a:off x="6220047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4C2FEF-2911-8643-AA84-96440D389A19}"/>
              </a:ext>
            </a:extLst>
          </p:cNvPr>
          <p:cNvSpPr/>
          <p:nvPr/>
        </p:nvSpPr>
        <p:spPr>
          <a:xfrm>
            <a:off x="7168118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96AB22-5C1A-BC42-906A-515A83CEE316}"/>
              </a:ext>
            </a:extLst>
          </p:cNvPr>
          <p:cNvSpPr/>
          <p:nvPr/>
        </p:nvSpPr>
        <p:spPr>
          <a:xfrm>
            <a:off x="8116477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AF1DB9-07B8-D24A-BBF9-D3269127593D}"/>
              </a:ext>
            </a:extLst>
          </p:cNvPr>
          <p:cNvSpPr/>
          <p:nvPr/>
        </p:nvSpPr>
        <p:spPr>
          <a:xfrm>
            <a:off x="9069422" y="2753833"/>
            <a:ext cx="2137150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Utilisation</a:t>
            </a:r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/>
              <p:nvPr/>
            </p:nvSpPr>
            <p:spPr>
              <a:xfrm>
                <a:off x="6893171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1" y="2732567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/>
              <p:nvPr/>
            </p:nvSpPr>
            <p:spPr>
              <a:xfrm>
                <a:off x="7823354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54" y="2732567"/>
                <a:ext cx="595424" cy="1084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/>
              <p:nvPr/>
            </p:nvSpPr>
            <p:spPr>
              <a:xfrm>
                <a:off x="8768738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738" y="2732567"/>
                <a:ext cx="595424" cy="1084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FC8380-B831-9243-BF9E-CEFD956EB26E}"/>
              </a:ext>
            </a:extLst>
          </p:cNvPr>
          <p:cNvSpPr/>
          <p:nvPr/>
        </p:nvSpPr>
        <p:spPr>
          <a:xfrm>
            <a:off x="2507810" y="2753831"/>
            <a:ext cx="3132330" cy="19351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batches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week</a:t>
            </a:r>
          </a:p>
        </p:txBody>
      </p:sp>
    </p:spTree>
    <p:extLst>
      <p:ext uri="{BB962C8B-B14F-4D97-AF65-F5344CB8AC3E}">
        <p14:creationId xmlns:p14="http://schemas.microsoft.com/office/powerpoint/2010/main" val="29172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BE0FBE-EA76-C245-BE30-67655741D475}"/>
              </a:ext>
            </a:extLst>
          </p:cNvPr>
          <p:cNvSpPr/>
          <p:nvPr/>
        </p:nvSpPr>
        <p:spPr>
          <a:xfrm>
            <a:off x="2512828" y="2753833"/>
            <a:ext cx="869388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B1E0BB-2881-C94F-AA81-6D4AA381E9C8}"/>
              </a:ext>
            </a:extLst>
          </p:cNvPr>
          <p:cNvSpPr/>
          <p:nvPr/>
        </p:nvSpPr>
        <p:spPr>
          <a:xfrm>
            <a:off x="2507070" y="2753831"/>
            <a:ext cx="8693888" cy="1935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70D17-B06B-6A4C-8329-58B1D6021847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6AE9A-E976-F74E-8072-576B1A792D2B}"/>
              </a:ext>
            </a:extLst>
          </p:cNvPr>
          <p:cNvGrpSpPr/>
          <p:nvPr/>
        </p:nvGrpSpPr>
        <p:grpSpPr>
          <a:xfrm>
            <a:off x="38812" y="4887271"/>
            <a:ext cx="1223489" cy="1944910"/>
            <a:chOff x="0" y="4913090"/>
            <a:chExt cx="1223489" cy="1944910"/>
          </a:xfrm>
        </p:grpSpPr>
        <p:sp>
          <p:nvSpPr>
            <p:cNvPr id="3" name="Freeform: Shape 33">
              <a:extLst>
                <a:ext uri="{FF2B5EF4-FFF2-40B4-BE49-F238E27FC236}">
                  <a16:creationId xmlns:a16="http://schemas.microsoft.com/office/drawing/2014/main" id="{8938382F-75AC-E749-A96B-FC2739E3175F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E0DFFA-279B-494B-BEB9-C1C4F3EBB09F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5" name="Freeform: Shape 35">
                <a:extLst>
                  <a:ext uri="{FF2B5EF4-FFF2-40B4-BE49-F238E27FC236}">
                    <a16:creationId xmlns:a16="http://schemas.microsoft.com/office/drawing/2014/main" id="{3F7AF238-2F73-1040-87C6-483A0049F78C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6" name="Freeform: Shape 36">
                <a:extLst>
                  <a:ext uri="{FF2B5EF4-FFF2-40B4-BE49-F238E27FC236}">
                    <a16:creationId xmlns:a16="http://schemas.microsoft.com/office/drawing/2014/main" id="{3CF5A48E-0D8B-D648-99C1-711B0C023A2E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9A7E5-9FB7-D34D-84B1-613B0B755274}"/>
              </a:ext>
            </a:extLst>
          </p:cNvPr>
          <p:cNvSpPr/>
          <p:nvPr/>
        </p:nvSpPr>
        <p:spPr>
          <a:xfrm>
            <a:off x="2512828" y="2753833"/>
            <a:ext cx="3111795" cy="1084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usage per week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81384C-14E7-A046-8F0C-E86DAA68535D}"/>
              </a:ext>
            </a:extLst>
          </p:cNvPr>
          <p:cNvSpPr/>
          <p:nvPr/>
        </p:nvSpPr>
        <p:spPr>
          <a:xfrm>
            <a:off x="5624623" y="2753833"/>
            <a:ext cx="595424" cy="193512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220D5D-B26F-AB4A-8FD2-51F69C8E0643}"/>
              </a:ext>
            </a:extLst>
          </p:cNvPr>
          <p:cNvSpPr/>
          <p:nvPr/>
        </p:nvSpPr>
        <p:spPr>
          <a:xfrm>
            <a:off x="6220047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4C2FEF-2911-8643-AA84-96440D389A19}"/>
              </a:ext>
            </a:extLst>
          </p:cNvPr>
          <p:cNvSpPr/>
          <p:nvPr/>
        </p:nvSpPr>
        <p:spPr>
          <a:xfrm>
            <a:off x="7168118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96AB22-5C1A-BC42-906A-515A83CEE316}"/>
              </a:ext>
            </a:extLst>
          </p:cNvPr>
          <p:cNvSpPr/>
          <p:nvPr/>
        </p:nvSpPr>
        <p:spPr>
          <a:xfrm>
            <a:off x="8116477" y="2753833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AF1DB9-07B8-D24A-BBF9-D3269127593D}"/>
              </a:ext>
            </a:extLst>
          </p:cNvPr>
          <p:cNvSpPr/>
          <p:nvPr/>
        </p:nvSpPr>
        <p:spPr>
          <a:xfrm>
            <a:off x="9069422" y="2753833"/>
            <a:ext cx="2137150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Utilisation</a:t>
            </a:r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/>
              <p:nvPr/>
            </p:nvSpPr>
            <p:spPr>
              <a:xfrm>
                <a:off x="6893171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171" y="2732567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/>
              <p:nvPr/>
            </p:nvSpPr>
            <p:spPr>
              <a:xfrm>
                <a:off x="7823354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354" y="2732567"/>
                <a:ext cx="595424" cy="1084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/>
              <p:nvPr/>
            </p:nvSpPr>
            <p:spPr>
              <a:xfrm>
                <a:off x="8768738" y="273256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8738" y="2732567"/>
                <a:ext cx="595424" cy="1084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28C009-1D67-924E-BA2B-6571916BBF8D}"/>
              </a:ext>
            </a:extLst>
          </p:cNvPr>
          <p:cNvSpPr/>
          <p:nvPr/>
        </p:nvSpPr>
        <p:spPr>
          <a:xfrm>
            <a:off x="6220047" y="3604438"/>
            <a:ext cx="4981651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RPT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502CA-94B8-5444-BFEC-BE829C3220B2}"/>
              </a:ext>
            </a:extLst>
          </p:cNvPr>
          <p:cNvCxnSpPr>
            <a:cxnSpLocks/>
          </p:cNvCxnSpPr>
          <p:nvPr/>
        </p:nvCxnSpPr>
        <p:spPr>
          <a:xfrm>
            <a:off x="6386096" y="3604438"/>
            <a:ext cx="46495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FC8380-B831-9243-BF9E-CEFD956EB26E}"/>
              </a:ext>
            </a:extLst>
          </p:cNvPr>
          <p:cNvSpPr/>
          <p:nvPr/>
        </p:nvSpPr>
        <p:spPr>
          <a:xfrm>
            <a:off x="2507810" y="2753831"/>
            <a:ext cx="3132330" cy="19351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batches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week</a:t>
            </a:r>
          </a:p>
        </p:txBody>
      </p:sp>
      <p:sp>
        <p:nvSpPr>
          <p:cNvPr id="40" name="L-Shape 39">
            <a:extLst>
              <a:ext uri="{FF2B5EF4-FFF2-40B4-BE49-F238E27FC236}">
                <a16:creationId xmlns:a16="http://schemas.microsoft.com/office/drawing/2014/main" id="{FC9C452F-6A5C-7F46-9A77-586D3BE3250C}"/>
              </a:ext>
            </a:extLst>
          </p:cNvPr>
          <p:cNvSpPr/>
          <p:nvPr/>
        </p:nvSpPr>
        <p:spPr>
          <a:xfrm>
            <a:off x="6315342" y="2855773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422DE2EC-CCE2-244B-ABCA-0DB1060EB4AD}"/>
              </a:ext>
            </a:extLst>
          </p:cNvPr>
          <p:cNvSpPr/>
          <p:nvPr/>
        </p:nvSpPr>
        <p:spPr>
          <a:xfrm flipH="1">
            <a:off x="10936307" y="2849658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D9FCC2-20FE-1E42-96A3-F3BC3190C85D}"/>
              </a:ext>
            </a:extLst>
          </p:cNvPr>
          <p:cNvSpPr txBox="1"/>
          <p:nvPr/>
        </p:nvSpPr>
        <p:spPr>
          <a:xfrm>
            <a:off x="1453280" y="352482"/>
            <a:ext cx="888156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2.1 Capacity per week of machine (each step)</a:t>
            </a:r>
          </a:p>
        </p:txBody>
      </p:sp>
    </p:spTree>
    <p:extLst>
      <p:ext uri="{BB962C8B-B14F-4D97-AF65-F5344CB8AC3E}">
        <p14:creationId xmlns:p14="http://schemas.microsoft.com/office/powerpoint/2010/main" val="20941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3BE0FBE-EA76-C245-BE30-67655741D475}"/>
              </a:ext>
            </a:extLst>
          </p:cNvPr>
          <p:cNvSpPr/>
          <p:nvPr/>
        </p:nvSpPr>
        <p:spPr>
          <a:xfrm>
            <a:off x="2502196" y="1493875"/>
            <a:ext cx="869388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B1E0BB-2881-C94F-AA81-6D4AA381E9C8}"/>
              </a:ext>
            </a:extLst>
          </p:cNvPr>
          <p:cNvSpPr/>
          <p:nvPr/>
        </p:nvSpPr>
        <p:spPr>
          <a:xfrm>
            <a:off x="2496438" y="1493873"/>
            <a:ext cx="8693888" cy="1935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70D17-B06B-6A4C-8329-58B1D6021847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6AE9A-E976-F74E-8072-576B1A792D2B}"/>
              </a:ext>
            </a:extLst>
          </p:cNvPr>
          <p:cNvGrpSpPr/>
          <p:nvPr/>
        </p:nvGrpSpPr>
        <p:grpSpPr>
          <a:xfrm>
            <a:off x="38812" y="4887271"/>
            <a:ext cx="1223489" cy="1944910"/>
            <a:chOff x="0" y="4913090"/>
            <a:chExt cx="1223489" cy="1944910"/>
          </a:xfrm>
        </p:grpSpPr>
        <p:sp>
          <p:nvSpPr>
            <p:cNvPr id="3" name="Freeform: Shape 33">
              <a:extLst>
                <a:ext uri="{FF2B5EF4-FFF2-40B4-BE49-F238E27FC236}">
                  <a16:creationId xmlns:a16="http://schemas.microsoft.com/office/drawing/2014/main" id="{8938382F-75AC-E749-A96B-FC2739E3175F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E0DFFA-279B-494B-BEB9-C1C4F3EBB09F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5" name="Freeform: Shape 35">
                <a:extLst>
                  <a:ext uri="{FF2B5EF4-FFF2-40B4-BE49-F238E27FC236}">
                    <a16:creationId xmlns:a16="http://schemas.microsoft.com/office/drawing/2014/main" id="{3F7AF238-2F73-1040-87C6-483A0049F78C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6" name="Freeform: Shape 36">
                <a:extLst>
                  <a:ext uri="{FF2B5EF4-FFF2-40B4-BE49-F238E27FC236}">
                    <a16:creationId xmlns:a16="http://schemas.microsoft.com/office/drawing/2014/main" id="{3CF5A48E-0D8B-D648-99C1-711B0C023A2E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179A7E5-9FB7-D34D-84B1-613B0B755274}"/>
              </a:ext>
            </a:extLst>
          </p:cNvPr>
          <p:cNvSpPr/>
          <p:nvPr/>
        </p:nvSpPr>
        <p:spPr>
          <a:xfrm>
            <a:off x="2502196" y="1493875"/>
            <a:ext cx="3111795" cy="108452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usage per week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81384C-14E7-A046-8F0C-E86DAA68535D}"/>
              </a:ext>
            </a:extLst>
          </p:cNvPr>
          <p:cNvSpPr/>
          <p:nvPr/>
        </p:nvSpPr>
        <p:spPr>
          <a:xfrm>
            <a:off x="5613991" y="1493875"/>
            <a:ext cx="595424" cy="193512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220D5D-B26F-AB4A-8FD2-51F69C8E0643}"/>
              </a:ext>
            </a:extLst>
          </p:cNvPr>
          <p:cNvSpPr/>
          <p:nvPr/>
        </p:nvSpPr>
        <p:spPr>
          <a:xfrm>
            <a:off x="6209415" y="1493875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4C2FEF-2911-8643-AA84-96440D389A19}"/>
              </a:ext>
            </a:extLst>
          </p:cNvPr>
          <p:cNvSpPr/>
          <p:nvPr/>
        </p:nvSpPr>
        <p:spPr>
          <a:xfrm>
            <a:off x="7157486" y="1493875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96AB22-5C1A-BC42-906A-515A83CEE316}"/>
              </a:ext>
            </a:extLst>
          </p:cNvPr>
          <p:cNvSpPr/>
          <p:nvPr/>
        </p:nvSpPr>
        <p:spPr>
          <a:xfrm>
            <a:off x="8105845" y="1493875"/>
            <a:ext cx="953377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AF1DB9-07B8-D24A-BBF9-D3269127593D}"/>
              </a:ext>
            </a:extLst>
          </p:cNvPr>
          <p:cNvSpPr/>
          <p:nvPr/>
        </p:nvSpPr>
        <p:spPr>
          <a:xfrm>
            <a:off x="9058790" y="1493875"/>
            <a:ext cx="2137150" cy="108452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Utilisation</a:t>
            </a:r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/>
              <p:nvPr/>
            </p:nvSpPr>
            <p:spPr>
              <a:xfrm>
                <a:off x="6882539" y="1472609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B61BCC8A-2532-D943-A5EF-C058C9AAD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539" y="1472609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/>
              <p:nvPr/>
            </p:nvSpPr>
            <p:spPr>
              <a:xfrm>
                <a:off x="7812722" y="1472609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2722" y="1472609"/>
                <a:ext cx="595424" cy="1084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/>
              <p:nvPr/>
            </p:nvSpPr>
            <p:spPr>
              <a:xfrm>
                <a:off x="8758106" y="1472609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6" y="1472609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28C009-1D67-924E-BA2B-6571916BBF8D}"/>
              </a:ext>
            </a:extLst>
          </p:cNvPr>
          <p:cNvSpPr/>
          <p:nvPr/>
        </p:nvSpPr>
        <p:spPr>
          <a:xfrm>
            <a:off x="6209415" y="2344480"/>
            <a:ext cx="4981651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RPT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502CA-94B8-5444-BFEC-BE829C3220B2}"/>
              </a:ext>
            </a:extLst>
          </p:cNvPr>
          <p:cNvCxnSpPr>
            <a:cxnSpLocks/>
          </p:cNvCxnSpPr>
          <p:nvPr/>
        </p:nvCxnSpPr>
        <p:spPr>
          <a:xfrm>
            <a:off x="6375464" y="2344480"/>
            <a:ext cx="46495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FC8380-B831-9243-BF9E-CEFD956EB26E}"/>
              </a:ext>
            </a:extLst>
          </p:cNvPr>
          <p:cNvSpPr/>
          <p:nvPr/>
        </p:nvSpPr>
        <p:spPr>
          <a:xfrm>
            <a:off x="2497178" y="1493873"/>
            <a:ext cx="3132330" cy="19351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batches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week</a:t>
            </a:r>
          </a:p>
        </p:txBody>
      </p:sp>
      <p:sp>
        <p:nvSpPr>
          <p:cNvPr id="40" name="L-Shape 39">
            <a:extLst>
              <a:ext uri="{FF2B5EF4-FFF2-40B4-BE49-F238E27FC236}">
                <a16:creationId xmlns:a16="http://schemas.microsoft.com/office/drawing/2014/main" id="{FC9C452F-6A5C-7F46-9A77-586D3BE3250C}"/>
              </a:ext>
            </a:extLst>
          </p:cNvPr>
          <p:cNvSpPr/>
          <p:nvPr/>
        </p:nvSpPr>
        <p:spPr>
          <a:xfrm>
            <a:off x="6304710" y="1595815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422DE2EC-CCE2-244B-ABCA-0DB1060EB4AD}"/>
              </a:ext>
            </a:extLst>
          </p:cNvPr>
          <p:cNvSpPr/>
          <p:nvPr/>
        </p:nvSpPr>
        <p:spPr>
          <a:xfrm flipH="1">
            <a:off x="10925675" y="1589700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20FD55-D6EE-CA40-8D52-185E91748D2E}"/>
              </a:ext>
            </a:extLst>
          </p:cNvPr>
          <p:cNvSpPr/>
          <p:nvPr/>
        </p:nvSpPr>
        <p:spPr>
          <a:xfrm>
            <a:off x="3029500" y="4345010"/>
            <a:ext cx="770149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81CE09-A517-624A-8225-F1E1B0B15B29}"/>
              </a:ext>
            </a:extLst>
          </p:cNvPr>
          <p:cNvSpPr/>
          <p:nvPr/>
        </p:nvSpPr>
        <p:spPr>
          <a:xfrm>
            <a:off x="3029500" y="4345010"/>
            <a:ext cx="3132330" cy="10845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batch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E0D5FE-07A8-CE47-BC80-3E30864AA0AF}"/>
              </a:ext>
            </a:extLst>
          </p:cNvPr>
          <p:cNvSpPr/>
          <p:nvPr/>
        </p:nvSpPr>
        <p:spPr>
          <a:xfrm>
            <a:off x="6146180" y="4345009"/>
            <a:ext cx="595424" cy="108452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181948-D9F4-4F42-8769-FDD8A7D3A9A6}"/>
              </a:ext>
            </a:extLst>
          </p:cNvPr>
          <p:cNvSpPr/>
          <p:nvPr/>
        </p:nvSpPr>
        <p:spPr>
          <a:xfrm>
            <a:off x="6741603" y="4329060"/>
            <a:ext cx="1718919" cy="1084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Load Size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5813FD4-CD43-0A49-AE0B-D4A9253C743E}"/>
              </a:ext>
            </a:extLst>
          </p:cNvPr>
          <p:cNvSpPr/>
          <p:nvPr/>
        </p:nvSpPr>
        <p:spPr>
          <a:xfrm>
            <a:off x="8460522" y="4345008"/>
            <a:ext cx="2270476" cy="108452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Chamber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43DFBE2E-63D9-EE4C-B3B3-3959E481B668}"/>
                  </a:ext>
                </a:extLst>
              </p:cNvPr>
              <p:cNvSpPr/>
              <p:nvPr/>
            </p:nvSpPr>
            <p:spPr>
              <a:xfrm>
                <a:off x="8207257" y="4323743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43DFBE2E-63D9-EE4C-B3B3-3959E481B6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257" y="4323743"/>
                <a:ext cx="595424" cy="1084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1F7B047-EAA0-7941-8025-A461B738DC88}"/>
              </a:ext>
            </a:extLst>
          </p:cNvPr>
          <p:cNvSpPr txBox="1"/>
          <p:nvPr/>
        </p:nvSpPr>
        <p:spPr>
          <a:xfrm>
            <a:off x="1453280" y="352482"/>
            <a:ext cx="888156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2.1 Capacity per week of machine (each step)</a:t>
            </a:r>
          </a:p>
        </p:txBody>
      </p:sp>
    </p:spTree>
    <p:extLst>
      <p:ext uri="{BB962C8B-B14F-4D97-AF65-F5344CB8AC3E}">
        <p14:creationId xmlns:p14="http://schemas.microsoft.com/office/powerpoint/2010/main" val="341471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8" grpId="0" animBg="1"/>
      <p:bldP spid="42" grpId="0" animBg="1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66427AF-1CD8-2341-A9A5-9FE0DCE31A01}"/>
              </a:ext>
            </a:extLst>
          </p:cNvPr>
          <p:cNvSpPr/>
          <p:nvPr/>
        </p:nvSpPr>
        <p:spPr>
          <a:xfrm>
            <a:off x="2616516" y="2857392"/>
            <a:ext cx="770149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20FD55-D6EE-CA40-8D52-185E91748D2E}"/>
              </a:ext>
            </a:extLst>
          </p:cNvPr>
          <p:cNvSpPr/>
          <p:nvPr/>
        </p:nvSpPr>
        <p:spPr>
          <a:xfrm>
            <a:off x="2420787" y="2716742"/>
            <a:ext cx="770149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81CE09-A517-624A-8225-F1E1B0B15B29}"/>
              </a:ext>
            </a:extLst>
          </p:cNvPr>
          <p:cNvSpPr/>
          <p:nvPr/>
        </p:nvSpPr>
        <p:spPr>
          <a:xfrm>
            <a:off x="2420787" y="2716742"/>
            <a:ext cx="3132330" cy="10845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batch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E0D5FE-07A8-CE47-BC80-3E30864AA0AF}"/>
              </a:ext>
            </a:extLst>
          </p:cNvPr>
          <p:cNvSpPr/>
          <p:nvPr/>
        </p:nvSpPr>
        <p:spPr>
          <a:xfrm>
            <a:off x="5537467" y="2716741"/>
            <a:ext cx="595424" cy="108452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B1E0BB-2881-C94F-AA81-6D4AA381E9C8}"/>
              </a:ext>
            </a:extLst>
          </p:cNvPr>
          <p:cNvSpPr/>
          <p:nvPr/>
        </p:nvSpPr>
        <p:spPr>
          <a:xfrm>
            <a:off x="1562985" y="2363646"/>
            <a:ext cx="8195356" cy="1935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70D17-B06B-6A4C-8329-58B1D6021847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6AE9A-E976-F74E-8072-576B1A792D2B}"/>
              </a:ext>
            </a:extLst>
          </p:cNvPr>
          <p:cNvGrpSpPr/>
          <p:nvPr/>
        </p:nvGrpSpPr>
        <p:grpSpPr>
          <a:xfrm>
            <a:off x="38812" y="4887271"/>
            <a:ext cx="1223489" cy="1944910"/>
            <a:chOff x="0" y="4913090"/>
            <a:chExt cx="1223489" cy="1944910"/>
          </a:xfrm>
        </p:grpSpPr>
        <p:sp>
          <p:nvSpPr>
            <p:cNvPr id="3" name="Freeform: Shape 33">
              <a:extLst>
                <a:ext uri="{FF2B5EF4-FFF2-40B4-BE49-F238E27FC236}">
                  <a16:creationId xmlns:a16="http://schemas.microsoft.com/office/drawing/2014/main" id="{8938382F-75AC-E749-A96B-FC2739E3175F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E0DFFA-279B-494B-BEB9-C1C4F3EBB09F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5" name="Freeform: Shape 35">
                <a:extLst>
                  <a:ext uri="{FF2B5EF4-FFF2-40B4-BE49-F238E27FC236}">
                    <a16:creationId xmlns:a16="http://schemas.microsoft.com/office/drawing/2014/main" id="{3F7AF238-2F73-1040-87C6-483A0049F78C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6" name="Freeform: Shape 36">
                <a:extLst>
                  <a:ext uri="{FF2B5EF4-FFF2-40B4-BE49-F238E27FC236}">
                    <a16:creationId xmlns:a16="http://schemas.microsoft.com/office/drawing/2014/main" id="{3CF5A48E-0D8B-D648-99C1-711B0C023A2E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81384C-14E7-A046-8F0C-E86DAA68535D}"/>
              </a:ext>
            </a:extLst>
          </p:cNvPr>
          <p:cNvSpPr/>
          <p:nvPr/>
        </p:nvSpPr>
        <p:spPr>
          <a:xfrm>
            <a:off x="4685374" y="2371887"/>
            <a:ext cx="595424" cy="193512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FC8380-B831-9243-BF9E-CEFD956EB26E}"/>
              </a:ext>
            </a:extLst>
          </p:cNvPr>
          <p:cNvSpPr/>
          <p:nvPr/>
        </p:nvSpPr>
        <p:spPr>
          <a:xfrm>
            <a:off x="1553846" y="2363646"/>
            <a:ext cx="3132330" cy="19351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week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220D5D-B26F-AB4A-8FD2-51F69C8E0643}"/>
              </a:ext>
            </a:extLst>
          </p:cNvPr>
          <p:cNvSpPr/>
          <p:nvPr/>
        </p:nvSpPr>
        <p:spPr>
          <a:xfrm>
            <a:off x="8426709" y="2363647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4C2FEF-2911-8643-AA84-96440D389A19}"/>
              </a:ext>
            </a:extLst>
          </p:cNvPr>
          <p:cNvSpPr/>
          <p:nvPr/>
        </p:nvSpPr>
        <p:spPr>
          <a:xfrm>
            <a:off x="9043815" y="2363647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96AB22-5C1A-BC42-906A-515A83CEE316}"/>
              </a:ext>
            </a:extLst>
          </p:cNvPr>
          <p:cNvSpPr/>
          <p:nvPr/>
        </p:nvSpPr>
        <p:spPr>
          <a:xfrm>
            <a:off x="9687029" y="2363647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AF1DB9-07B8-D24A-BBF9-D3269127593D}"/>
              </a:ext>
            </a:extLst>
          </p:cNvPr>
          <p:cNvSpPr/>
          <p:nvPr/>
        </p:nvSpPr>
        <p:spPr>
          <a:xfrm>
            <a:off x="10329620" y="2363647"/>
            <a:ext cx="1647371" cy="1084520"/>
          </a:xfrm>
          <a:prstGeom prst="roundRect">
            <a:avLst>
              <a:gd name="adj" fmla="val 11765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Utilisation</a:t>
            </a:r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/>
              <p:nvPr/>
            </p:nvSpPr>
            <p:spPr>
              <a:xfrm>
                <a:off x="9415172" y="2342381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172" y="2342381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/>
              <p:nvPr/>
            </p:nvSpPr>
            <p:spPr>
              <a:xfrm>
                <a:off x="10028936" y="2321115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36" y="2321115"/>
                <a:ext cx="595424" cy="1084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28C009-1D67-924E-BA2B-6571916BBF8D}"/>
              </a:ext>
            </a:extLst>
          </p:cNvPr>
          <p:cNvSpPr/>
          <p:nvPr/>
        </p:nvSpPr>
        <p:spPr>
          <a:xfrm>
            <a:off x="8426709" y="3214252"/>
            <a:ext cx="3550281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RPT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502CA-94B8-5444-BFEC-BE829C3220B2}"/>
              </a:ext>
            </a:extLst>
          </p:cNvPr>
          <p:cNvCxnSpPr>
            <a:cxnSpLocks/>
          </p:cNvCxnSpPr>
          <p:nvPr/>
        </p:nvCxnSpPr>
        <p:spPr>
          <a:xfrm>
            <a:off x="8592758" y="3214252"/>
            <a:ext cx="32789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-Shape 39">
            <a:extLst>
              <a:ext uri="{FF2B5EF4-FFF2-40B4-BE49-F238E27FC236}">
                <a16:creationId xmlns:a16="http://schemas.microsoft.com/office/drawing/2014/main" id="{FC9C452F-6A5C-7F46-9A77-586D3BE3250C}"/>
              </a:ext>
            </a:extLst>
          </p:cNvPr>
          <p:cNvSpPr/>
          <p:nvPr/>
        </p:nvSpPr>
        <p:spPr>
          <a:xfrm>
            <a:off x="8522004" y="2465587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422DE2EC-CCE2-244B-ABCA-0DB1060EB4AD}"/>
              </a:ext>
            </a:extLst>
          </p:cNvPr>
          <p:cNvSpPr/>
          <p:nvPr/>
        </p:nvSpPr>
        <p:spPr>
          <a:xfrm flipH="1">
            <a:off x="11743705" y="2470769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181948-D9F4-4F42-8769-FDD8A7D3A9A6}"/>
              </a:ext>
            </a:extLst>
          </p:cNvPr>
          <p:cNvSpPr/>
          <p:nvPr/>
        </p:nvSpPr>
        <p:spPr>
          <a:xfrm>
            <a:off x="5267240" y="2377203"/>
            <a:ext cx="1307961" cy="192688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Load Size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5813FD4-CD43-0A49-AE0B-D4A9253C743E}"/>
              </a:ext>
            </a:extLst>
          </p:cNvPr>
          <p:cNvSpPr/>
          <p:nvPr/>
        </p:nvSpPr>
        <p:spPr>
          <a:xfrm>
            <a:off x="6573503" y="2371887"/>
            <a:ext cx="1857563" cy="192688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Chamber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BDD1EC6-6256-D04A-B89D-FBE3B95FE67B}"/>
                  </a:ext>
                </a:extLst>
              </p:cNvPr>
              <p:cNvSpPr/>
              <p:nvPr/>
            </p:nvSpPr>
            <p:spPr>
              <a:xfrm>
                <a:off x="8764872" y="2347032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BDD1EC6-6256-D04A-B89D-FBE3B95FE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872" y="2347032"/>
                <a:ext cx="595424" cy="1084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12FA3FC-4802-7744-813C-DC0A3BB38FFD}"/>
                  </a:ext>
                </a:extLst>
              </p:cNvPr>
              <p:cNvSpPr/>
              <p:nvPr/>
            </p:nvSpPr>
            <p:spPr>
              <a:xfrm>
                <a:off x="6400143" y="2787068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12FA3FC-4802-7744-813C-DC0A3BB38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43" y="2787068"/>
                <a:ext cx="595424" cy="1084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52076B4E-3542-E54F-9D37-BE8CF1E72260}"/>
                  </a:ext>
                </a:extLst>
              </p:cNvPr>
              <p:cNvSpPr/>
              <p:nvPr/>
            </p:nvSpPr>
            <p:spPr>
              <a:xfrm>
                <a:off x="8005108" y="2764656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52076B4E-3542-E54F-9D37-BE8CF1E72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108" y="2764656"/>
                <a:ext cx="595424" cy="1084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F87EC66-9F0F-6544-9D8B-EC5B03BC123B}"/>
              </a:ext>
            </a:extLst>
          </p:cNvPr>
          <p:cNvSpPr txBox="1"/>
          <p:nvPr/>
        </p:nvSpPr>
        <p:spPr>
          <a:xfrm>
            <a:off x="1453280" y="352482"/>
            <a:ext cx="888156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2.1 Capacity per week of machine (each step)</a:t>
            </a:r>
          </a:p>
        </p:txBody>
      </p:sp>
    </p:spTree>
    <p:extLst>
      <p:ext uri="{BB962C8B-B14F-4D97-AF65-F5344CB8AC3E}">
        <p14:creationId xmlns:p14="http://schemas.microsoft.com/office/powerpoint/2010/main" val="199904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66427AF-1CD8-2341-A9A5-9FE0DCE31A01}"/>
              </a:ext>
            </a:extLst>
          </p:cNvPr>
          <p:cNvSpPr/>
          <p:nvPr/>
        </p:nvSpPr>
        <p:spPr>
          <a:xfrm>
            <a:off x="2616516" y="2101541"/>
            <a:ext cx="770149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20FD55-D6EE-CA40-8D52-185E91748D2E}"/>
              </a:ext>
            </a:extLst>
          </p:cNvPr>
          <p:cNvSpPr/>
          <p:nvPr/>
        </p:nvSpPr>
        <p:spPr>
          <a:xfrm>
            <a:off x="2420787" y="1960891"/>
            <a:ext cx="7701498" cy="10845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81CE09-A517-624A-8225-F1E1B0B15B29}"/>
              </a:ext>
            </a:extLst>
          </p:cNvPr>
          <p:cNvSpPr/>
          <p:nvPr/>
        </p:nvSpPr>
        <p:spPr>
          <a:xfrm>
            <a:off x="2420787" y="1960891"/>
            <a:ext cx="3132330" cy="108452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batch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7E0D5FE-07A8-CE47-BC80-3E30864AA0AF}"/>
              </a:ext>
            </a:extLst>
          </p:cNvPr>
          <p:cNvSpPr/>
          <p:nvPr/>
        </p:nvSpPr>
        <p:spPr>
          <a:xfrm>
            <a:off x="5537467" y="1960890"/>
            <a:ext cx="595424" cy="1084521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B1E0BB-2881-C94F-AA81-6D4AA381E9C8}"/>
              </a:ext>
            </a:extLst>
          </p:cNvPr>
          <p:cNvSpPr/>
          <p:nvPr/>
        </p:nvSpPr>
        <p:spPr>
          <a:xfrm>
            <a:off x="1562985" y="1607795"/>
            <a:ext cx="8195356" cy="193512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470D17-B06B-6A4C-8329-58B1D6021847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rgbClr val="44546A">
              <a:lumMod val="75000"/>
            </a:srgbClr>
          </a:solidFill>
          <a:ln w="12700" cap="flat" cmpd="sng" algn="ctr">
            <a:solidFill>
              <a:srgbClr val="60BED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46AE9A-E976-F74E-8072-576B1A792D2B}"/>
              </a:ext>
            </a:extLst>
          </p:cNvPr>
          <p:cNvGrpSpPr/>
          <p:nvPr/>
        </p:nvGrpSpPr>
        <p:grpSpPr>
          <a:xfrm>
            <a:off x="38812" y="4887271"/>
            <a:ext cx="1223489" cy="1944910"/>
            <a:chOff x="0" y="4913090"/>
            <a:chExt cx="1223489" cy="1944910"/>
          </a:xfrm>
        </p:grpSpPr>
        <p:sp>
          <p:nvSpPr>
            <p:cNvPr id="3" name="Freeform: Shape 33">
              <a:extLst>
                <a:ext uri="{FF2B5EF4-FFF2-40B4-BE49-F238E27FC236}">
                  <a16:creationId xmlns:a16="http://schemas.microsoft.com/office/drawing/2014/main" id="{8938382F-75AC-E749-A96B-FC2739E3175F}"/>
                </a:ext>
              </a:extLst>
            </p:cNvPr>
            <p:cNvSpPr/>
            <p:nvPr/>
          </p:nvSpPr>
          <p:spPr>
            <a:xfrm rot="5400000" flipH="1">
              <a:off x="-646873" y="5559963"/>
              <a:ext cx="1944910" cy="651164"/>
            </a:xfrm>
            <a:custGeom>
              <a:avLst/>
              <a:gdLst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10310578 w 11394183"/>
                <a:gd name="connsiteY294" fmla="*/ 1592525 h 3300883"/>
                <a:gd name="connsiteX295" fmla="*/ 9760429 w 11394183"/>
                <a:gd name="connsiteY295" fmla="*/ 1255034 h 3300883"/>
                <a:gd name="connsiteX296" fmla="*/ 9609464 w 11394183"/>
                <a:gd name="connsiteY296" fmla="*/ 1208583 h 3300883"/>
                <a:gd name="connsiteX297" fmla="*/ 6151074 w 11394183"/>
                <a:gd name="connsiteY297" fmla="*/ 1210034 h 3300883"/>
                <a:gd name="connsiteX298" fmla="*/ 3621696 w 11394183"/>
                <a:gd name="connsiteY298" fmla="*/ 1208583 h 3300883"/>
                <a:gd name="connsiteX299" fmla="*/ 3552745 w 11394183"/>
                <a:gd name="connsiteY299" fmla="*/ 1211486 h 3300883"/>
                <a:gd name="connsiteX300" fmla="*/ 3526616 w 11394183"/>
                <a:gd name="connsiteY300" fmla="*/ 1225276 h 3300883"/>
                <a:gd name="connsiteX301" fmla="*/ 3541858 w 11394183"/>
                <a:gd name="connsiteY301" fmla="*/ 1252131 h 3300883"/>
                <a:gd name="connsiteX302" fmla="*/ 3581050 w 11394183"/>
                <a:gd name="connsiteY302" fmla="*/ 1278984 h 3300883"/>
                <a:gd name="connsiteX303" fmla="*/ 4092007 w 11394183"/>
                <a:gd name="connsiteY303" fmla="*/ 2112917 h 3300883"/>
                <a:gd name="connsiteX304" fmla="*/ 4068782 w 11394183"/>
                <a:gd name="connsiteY304" fmla="*/ 2144852 h 3300883"/>
                <a:gd name="connsiteX305" fmla="*/ 3644195 w 11394183"/>
                <a:gd name="connsiteY305" fmla="*/ 2144127 h 3300883"/>
                <a:gd name="connsiteX306" fmla="*/ 3623147 w 11394183"/>
                <a:gd name="connsiteY306" fmla="*/ 2136142 h 3300883"/>
                <a:gd name="connsiteX307" fmla="*/ 3589760 w 11394183"/>
                <a:gd name="connsiteY307" fmla="*/ 2117998 h 3300883"/>
                <a:gd name="connsiteX308" fmla="*/ 3504842 w 11394183"/>
                <a:gd name="connsiteY308" fmla="*/ 2105660 h 3300883"/>
                <a:gd name="connsiteX309" fmla="*/ 3499037 w 11394183"/>
                <a:gd name="connsiteY309" fmla="*/ 2089693 h 3300883"/>
                <a:gd name="connsiteX310" fmla="*/ 3499037 w 11394183"/>
                <a:gd name="connsiteY310" fmla="*/ 1765989 h 3300883"/>
                <a:gd name="connsiteX311" fmla="*/ 3504842 w 11394183"/>
                <a:gd name="connsiteY311" fmla="*/ 1750022 h 3300883"/>
                <a:gd name="connsiteX312" fmla="*/ 3491053 w 11394183"/>
                <a:gd name="connsiteY312" fmla="*/ 1744216 h 3300883"/>
                <a:gd name="connsiteX313" fmla="*/ 3248639 w 11394183"/>
                <a:gd name="connsiteY313" fmla="*/ 1744942 h 3300883"/>
                <a:gd name="connsiteX314" fmla="*/ 3186220 w 11394183"/>
                <a:gd name="connsiteY314" fmla="*/ 1683975 h 3300883"/>
                <a:gd name="connsiteX315" fmla="*/ 3172431 w 11394183"/>
                <a:gd name="connsiteY315" fmla="*/ 1617928 h 3300883"/>
                <a:gd name="connsiteX316" fmla="*/ 3165898 w 11394183"/>
                <a:gd name="connsiteY316" fmla="*/ 1591074 h 3300883"/>
                <a:gd name="connsiteX317" fmla="*/ 3165898 w 11394183"/>
                <a:gd name="connsiteY317" fmla="*/ 1007539 h 3300883"/>
                <a:gd name="connsiteX318" fmla="*/ 3172375 w 11394183"/>
                <a:gd name="connsiteY318" fmla="*/ 980915 h 3300883"/>
                <a:gd name="connsiteX319" fmla="*/ 3171705 w 11394183"/>
                <a:gd name="connsiteY319" fmla="*/ 981410 h 3300883"/>
                <a:gd name="connsiteX320" fmla="*/ 3172431 w 11394183"/>
                <a:gd name="connsiteY320" fmla="*/ 980685 h 3300883"/>
                <a:gd name="connsiteX321" fmla="*/ 3172375 w 11394183"/>
                <a:gd name="connsiteY321" fmla="*/ 980915 h 3300883"/>
                <a:gd name="connsiteX322" fmla="*/ 3184225 w 11394183"/>
                <a:gd name="connsiteY322" fmla="*/ 972157 h 3300883"/>
                <a:gd name="connsiteX323" fmla="*/ 3200011 w 11394183"/>
                <a:gd name="connsiteY323" fmla="*/ 972701 h 3300883"/>
                <a:gd name="connsiteX324" fmla="*/ 3781369 w 11394183"/>
                <a:gd name="connsiteY324" fmla="*/ 972701 h 3300883"/>
                <a:gd name="connsiteX325" fmla="*/ 3809675 w 11394183"/>
                <a:gd name="connsiteY325" fmla="*/ 981410 h 3300883"/>
                <a:gd name="connsiteX326" fmla="*/ 3808949 w 11394183"/>
                <a:gd name="connsiteY326" fmla="*/ 980685 h 3300883"/>
                <a:gd name="connsiteX327" fmla="*/ 3813303 w 11394183"/>
                <a:gd name="connsiteY327" fmla="*/ 984314 h 3300883"/>
                <a:gd name="connsiteX328" fmla="*/ 3811127 w 11394183"/>
                <a:gd name="connsiteY328" fmla="*/ 986491 h 3300883"/>
                <a:gd name="connsiteX329" fmla="*/ 3831448 w 11394183"/>
                <a:gd name="connsiteY329" fmla="*/ 1017700 h 3300883"/>
                <a:gd name="connsiteX330" fmla="*/ 3912011 w 11394183"/>
                <a:gd name="connsiteY330" fmla="*/ 1017700 h 3300883"/>
                <a:gd name="connsiteX331" fmla="*/ 3919269 w 11394183"/>
                <a:gd name="connsiteY331" fmla="*/ 1010442 h 3300883"/>
                <a:gd name="connsiteX332" fmla="*/ 3926527 w 11394183"/>
                <a:gd name="connsiteY332" fmla="*/ 1002459 h 3300883"/>
                <a:gd name="connsiteX333" fmla="*/ 3928705 w 11394183"/>
                <a:gd name="connsiteY333" fmla="*/ 934960 h 3300883"/>
                <a:gd name="connsiteX334" fmla="*/ 3838706 w 11394183"/>
                <a:gd name="connsiteY334" fmla="*/ 922621 h 3300883"/>
                <a:gd name="connsiteX335" fmla="*/ 3790078 w 11394183"/>
                <a:gd name="connsiteY335" fmla="*/ 939315 h 3300883"/>
                <a:gd name="connsiteX336" fmla="*/ 3191301 w 11394183"/>
                <a:gd name="connsiteY336" fmla="*/ 939315 h 3300883"/>
                <a:gd name="connsiteX337" fmla="*/ 3141947 w 11394183"/>
                <a:gd name="connsiteY337" fmla="*/ 987217 h 3300883"/>
                <a:gd name="connsiteX338" fmla="*/ 3141947 w 11394183"/>
                <a:gd name="connsiteY338" fmla="*/ 1596881 h 3300883"/>
                <a:gd name="connsiteX339" fmla="*/ 3117271 w 11394183"/>
                <a:gd name="connsiteY339" fmla="*/ 1630267 h 3300883"/>
                <a:gd name="connsiteX340" fmla="*/ 3049046 w 11394183"/>
                <a:gd name="connsiteY340" fmla="*/ 1702846 h 3300883"/>
                <a:gd name="connsiteX341" fmla="*/ 3049773 w 11394183"/>
                <a:gd name="connsiteY341" fmla="*/ 1724619 h 3300883"/>
                <a:gd name="connsiteX342" fmla="*/ 3030176 w 11394183"/>
                <a:gd name="connsiteY342" fmla="*/ 1746393 h 3300883"/>
                <a:gd name="connsiteX343" fmla="*/ 2968483 w 11394183"/>
                <a:gd name="connsiteY343" fmla="*/ 1746393 h 3300883"/>
                <a:gd name="connsiteX344" fmla="*/ 2909695 w 11394183"/>
                <a:gd name="connsiteY344" fmla="*/ 1689782 h 3300883"/>
                <a:gd name="connsiteX345" fmla="*/ 2874131 w 11394183"/>
                <a:gd name="connsiteY345" fmla="*/ 1617928 h 3300883"/>
                <a:gd name="connsiteX346" fmla="*/ 2863970 w 11394183"/>
                <a:gd name="connsiteY346" fmla="*/ 1584542 h 3300883"/>
                <a:gd name="connsiteX347" fmla="*/ 2863970 w 11394183"/>
                <a:gd name="connsiteY347" fmla="*/ 535775 h 3300883"/>
                <a:gd name="connsiteX348" fmla="*/ 2871228 w 11394183"/>
                <a:gd name="connsiteY348" fmla="*/ 502389 h 3300883"/>
                <a:gd name="connsiteX349" fmla="*/ 2870501 w 11394183"/>
                <a:gd name="connsiteY349" fmla="*/ 503114 h 3300883"/>
                <a:gd name="connsiteX350" fmla="*/ 2906066 w 11394183"/>
                <a:gd name="connsiteY350" fmla="*/ 494405 h 3300883"/>
                <a:gd name="connsiteX351" fmla="*/ 3344443 w 11394183"/>
                <a:gd name="connsiteY351" fmla="*/ 495131 h 3300883"/>
                <a:gd name="connsiteX352" fmla="*/ 3378556 w 11394183"/>
                <a:gd name="connsiteY352" fmla="*/ 460293 h 3300883"/>
                <a:gd name="connsiteX353" fmla="*/ 3378556 w 11394183"/>
                <a:gd name="connsiteY353" fmla="*/ 206266 h 3300883"/>
                <a:gd name="connsiteX354" fmla="*/ 3393071 w 11394183"/>
                <a:gd name="connsiteY354" fmla="*/ 176509 h 3300883"/>
                <a:gd name="connsiteX355" fmla="*/ 3414845 w 11394183"/>
                <a:gd name="connsiteY355" fmla="*/ 154735 h 3300883"/>
                <a:gd name="connsiteX356" fmla="*/ 3417022 w 11394183"/>
                <a:gd name="connsiteY356" fmla="*/ 92317 h 3300883"/>
                <a:gd name="connsiteX357" fmla="*/ 3349523 w 11394183"/>
                <a:gd name="connsiteY357" fmla="*/ 62560 h 3300883"/>
                <a:gd name="connsiteX358" fmla="*/ 3300169 w 11394183"/>
                <a:gd name="connsiteY358" fmla="*/ 109736 h 3300883"/>
                <a:gd name="connsiteX359" fmla="*/ 3330653 w 11394183"/>
                <a:gd name="connsiteY359" fmla="*/ 180863 h 3300883"/>
                <a:gd name="connsiteX360" fmla="*/ 3352427 w 11394183"/>
                <a:gd name="connsiteY360" fmla="*/ 224411 h 3300883"/>
                <a:gd name="connsiteX361" fmla="*/ 3353153 w 11394183"/>
                <a:gd name="connsiteY361" fmla="*/ 438519 h 3300883"/>
                <a:gd name="connsiteX362" fmla="*/ 3319041 w 11394183"/>
                <a:gd name="connsiteY362" fmla="*/ 472632 h 3300883"/>
                <a:gd name="connsiteX363" fmla="*/ 2869050 w 11394183"/>
                <a:gd name="connsiteY363" fmla="*/ 471179 h 3300883"/>
                <a:gd name="connsiteX364" fmla="*/ 2825503 w 11394183"/>
                <a:gd name="connsiteY364" fmla="*/ 513276 h 3300883"/>
                <a:gd name="connsiteX365" fmla="*/ 2826955 w 11394183"/>
                <a:gd name="connsiteY365" fmla="*/ 1601961 h 3300883"/>
                <a:gd name="connsiteX366" fmla="*/ 2800100 w 11394183"/>
                <a:gd name="connsiteY366" fmla="*/ 1631719 h 3300883"/>
                <a:gd name="connsiteX367" fmla="*/ 2768891 w 11394183"/>
                <a:gd name="connsiteY367" fmla="*/ 1661476 h 3300883"/>
                <a:gd name="connsiteX368" fmla="*/ 2768891 w 11394183"/>
                <a:gd name="connsiteY368" fmla="*/ 1686878 h 3300883"/>
                <a:gd name="connsiteX369" fmla="*/ 2708650 w 11394183"/>
                <a:gd name="connsiteY369" fmla="*/ 1747845 h 3300883"/>
                <a:gd name="connsiteX370" fmla="*/ 2626636 w 11394183"/>
                <a:gd name="connsiteY370" fmla="*/ 1667282 h 3300883"/>
                <a:gd name="connsiteX371" fmla="*/ 2593976 w 11394183"/>
                <a:gd name="connsiteY371" fmla="*/ 1631719 h 3300883"/>
                <a:gd name="connsiteX372" fmla="*/ 2570751 w 11394183"/>
                <a:gd name="connsiteY372" fmla="*/ 1619380 h 3300883"/>
                <a:gd name="connsiteX373" fmla="*/ 2566396 w 11394183"/>
                <a:gd name="connsiteY373" fmla="*/ 1580914 h 3300883"/>
                <a:gd name="connsiteX374" fmla="*/ 2566396 w 11394183"/>
                <a:gd name="connsiteY374" fmla="*/ 137317 h 3300883"/>
                <a:gd name="connsiteX375" fmla="*/ 2573653 w 11394183"/>
                <a:gd name="connsiteY375" fmla="*/ 104655 h 3300883"/>
                <a:gd name="connsiteX376" fmla="*/ 2573653 w 11394183"/>
                <a:gd name="connsiteY376" fmla="*/ 105382 h 3300883"/>
                <a:gd name="connsiteX377" fmla="*/ 2580912 w 11394183"/>
                <a:gd name="connsiteY377" fmla="*/ 97398 h 3300883"/>
                <a:gd name="connsiteX378" fmla="*/ 2588896 w 11394183"/>
                <a:gd name="connsiteY378" fmla="*/ 40786 h 3300883"/>
                <a:gd name="connsiteX379" fmla="*/ 2529381 w 11394183"/>
                <a:gd name="connsiteY379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11174995 w 11394183"/>
                <a:gd name="connsiteY293" fmla="*/ 2114369 h 3300883"/>
                <a:gd name="connsiteX294" fmla="*/ 9760429 w 11394183"/>
                <a:gd name="connsiteY294" fmla="*/ 1255034 h 3300883"/>
                <a:gd name="connsiteX295" fmla="*/ 9609464 w 11394183"/>
                <a:gd name="connsiteY295" fmla="*/ 1208583 h 3300883"/>
                <a:gd name="connsiteX296" fmla="*/ 6151074 w 11394183"/>
                <a:gd name="connsiteY296" fmla="*/ 1210034 h 3300883"/>
                <a:gd name="connsiteX297" fmla="*/ 3621696 w 11394183"/>
                <a:gd name="connsiteY297" fmla="*/ 1208583 h 3300883"/>
                <a:gd name="connsiteX298" fmla="*/ 3552745 w 11394183"/>
                <a:gd name="connsiteY298" fmla="*/ 1211486 h 3300883"/>
                <a:gd name="connsiteX299" fmla="*/ 3526616 w 11394183"/>
                <a:gd name="connsiteY299" fmla="*/ 1225276 h 3300883"/>
                <a:gd name="connsiteX300" fmla="*/ 3541858 w 11394183"/>
                <a:gd name="connsiteY300" fmla="*/ 1252131 h 3300883"/>
                <a:gd name="connsiteX301" fmla="*/ 3581050 w 11394183"/>
                <a:gd name="connsiteY301" fmla="*/ 1278984 h 3300883"/>
                <a:gd name="connsiteX302" fmla="*/ 4092007 w 11394183"/>
                <a:gd name="connsiteY302" fmla="*/ 2112917 h 3300883"/>
                <a:gd name="connsiteX303" fmla="*/ 4068782 w 11394183"/>
                <a:gd name="connsiteY303" fmla="*/ 2144852 h 3300883"/>
                <a:gd name="connsiteX304" fmla="*/ 3644195 w 11394183"/>
                <a:gd name="connsiteY304" fmla="*/ 2144127 h 3300883"/>
                <a:gd name="connsiteX305" fmla="*/ 3623147 w 11394183"/>
                <a:gd name="connsiteY305" fmla="*/ 2136142 h 3300883"/>
                <a:gd name="connsiteX306" fmla="*/ 3589760 w 11394183"/>
                <a:gd name="connsiteY306" fmla="*/ 2117998 h 3300883"/>
                <a:gd name="connsiteX307" fmla="*/ 3504842 w 11394183"/>
                <a:gd name="connsiteY307" fmla="*/ 2105660 h 3300883"/>
                <a:gd name="connsiteX308" fmla="*/ 3499037 w 11394183"/>
                <a:gd name="connsiteY308" fmla="*/ 2089693 h 3300883"/>
                <a:gd name="connsiteX309" fmla="*/ 3499037 w 11394183"/>
                <a:gd name="connsiteY309" fmla="*/ 1765989 h 3300883"/>
                <a:gd name="connsiteX310" fmla="*/ 3504842 w 11394183"/>
                <a:gd name="connsiteY310" fmla="*/ 1750022 h 3300883"/>
                <a:gd name="connsiteX311" fmla="*/ 3491053 w 11394183"/>
                <a:gd name="connsiteY311" fmla="*/ 1744216 h 3300883"/>
                <a:gd name="connsiteX312" fmla="*/ 3248639 w 11394183"/>
                <a:gd name="connsiteY312" fmla="*/ 1744942 h 3300883"/>
                <a:gd name="connsiteX313" fmla="*/ 3186220 w 11394183"/>
                <a:gd name="connsiteY313" fmla="*/ 1683975 h 3300883"/>
                <a:gd name="connsiteX314" fmla="*/ 3172431 w 11394183"/>
                <a:gd name="connsiteY314" fmla="*/ 1617928 h 3300883"/>
                <a:gd name="connsiteX315" fmla="*/ 3165898 w 11394183"/>
                <a:gd name="connsiteY315" fmla="*/ 1591074 h 3300883"/>
                <a:gd name="connsiteX316" fmla="*/ 3165898 w 11394183"/>
                <a:gd name="connsiteY316" fmla="*/ 1007539 h 3300883"/>
                <a:gd name="connsiteX317" fmla="*/ 3172375 w 11394183"/>
                <a:gd name="connsiteY317" fmla="*/ 980915 h 3300883"/>
                <a:gd name="connsiteX318" fmla="*/ 3171705 w 11394183"/>
                <a:gd name="connsiteY318" fmla="*/ 981410 h 3300883"/>
                <a:gd name="connsiteX319" fmla="*/ 3172431 w 11394183"/>
                <a:gd name="connsiteY319" fmla="*/ 980685 h 3300883"/>
                <a:gd name="connsiteX320" fmla="*/ 3172375 w 11394183"/>
                <a:gd name="connsiteY320" fmla="*/ 980915 h 3300883"/>
                <a:gd name="connsiteX321" fmla="*/ 3184225 w 11394183"/>
                <a:gd name="connsiteY321" fmla="*/ 972157 h 3300883"/>
                <a:gd name="connsiteX322" fmla="*/ 3200011 w 11394183"/>
                <a:gd name="connsiteY322" fmla="*/ 972701 h 3300883"/>
                <a:gd name="connsiteX323" fmla="*/ 3781369 w 11394183"/>
                <a:gd name="connsiteY323" fmla="*/ 972701 h 3300883"/>
                <a:gd name="connsiteX324" fmla="*/ 3809675 w 11394183"/>
                <a:gd name="connsiteY324" fmla="*/ 981410 h 3300883"/>
                <a:gd name="connsiteX325" fmla="*/ 3808949 w 11394183"/>
                <a:gd name="connsiteY325" fmla="*/ 980685 h 3300883"/>
                <a:gd name="connsiteX326" fmla="*/ 3813303 w 11394183"/>
                <a:gd name="connsiteY326" fmla="*/ 984314 h 3300883"/>
                <a:gd name="connsiteX327" fmla="*/ 3811127 w 11394183"/>
                <a:gd name="connsiteY327" fmla="*/ 986491 h 3300883"/>
                <a:gd name="connsiteX328" fmla="*/ 3831448 w 11394183"/>
                <a:gd name="connsiteY328" fmla="*/ 1017700 h 3300883"/>
                <a:gd name="connsiteX329" fmla="*/ 3912011 w 11394183"/>
                <a:gd name="connsiteY329" fmla="*/ 1017700 h 3300883"/>
                <a:gd name="connsiteX330" fmla="*/ 3919269 w 11394183"/>
                <a:gd name="connsiteY330" fmla="*/ 1010442 h 3300883"/>
                <a:gd name="connsiteX331" fmla="*/ 3926527 w 11394183"/>
                <a:gd name="connsiteY331" fmla="*/ 1002459 h 3300883"/>
                <a:gd name="connsiteX332" fmla="*/ 3928705 w 11394183"/>
                <a:gd name="connsiteY332" fmla="*/ 934960 h 3300883"/>
                <a:gd name="connsiteX333" fmla="*/ 3838706 w 11394183"/>
                <a:gd name="connsiteY333" fmla="*/ 922621 h 3300883"/>
                <a:gd name="connsiteX334" fmla="*/ 3790078 w 11394183"/>
                <a:gd name="connsiteY334" fmla="*/ 939315 h 3300883"/>
                <a:gd name="connsiteX335" fmla="*/ 3191301 w 11394183"/>
                <a:gd name="connsiteY335" fmla="*/ 939315 h 3300883"/>
                <a:gd name="connsiteX336" fmla="*/ 3141947 w 11394183"/>
                <a:gd name="connsiteY336" fmla="*/ 987217 h 3300883"/>
                <a:gd name="connsiteX337" fmla="*/ 3141947 w 11394183"/>
                <a:gd name="connsiteY337" fmla="*/ 1596881 h 3300883"/>
                <a:gd name="connsiteX338" fmla="*/ 3117271 w 11394183"/>
                <a:gd name="connsiteY338" fmla="*/ 1630267 h 3300883"/>
                <a:gd name="connsiteX339" fmla="*/ 3049046 w 11394183"/>
                <a:gd name="connsiteY339" fmla="*/ 1702846 h 3300883"/>
                <a:gd name="connsiteX340" fmla="*/ 3049773 w 11394183"/>
                <a:gd name="connsiteY340" fmla="*/ 1724619 h 3300883"/>
                <a:gd name="connsiteX341" fmla="*/ 3030176 w 11394183"/>
                <a:gd name="connsiteY341" fmla="*/ 1746393 h 3300883"/>
                <a:gd name="connsiteX342" fmla="*/ 2968483 w 11394183"/>
                <a:gd name="connsiteY342" fmla="*/ 1746393 h 3300883"/>
                <a:gd name="connsiteX343" fmla="*/ 2909695 w 11394183"/>
                <a:gd name="connsiteY343" fmla="*/ 1689782 h 3300883"/>
                <a:gd name="connsiteX344" fmla="*/ 2874131 w 11394183"/>
                <a:gd name="connsiteY344" fmla="*/ 1617928 h 3300883"/>
                <a:gd name="connsiteX345" fmla="*/ 2863970 w 11394183"/>
                <a:gd name="connsiteY345" fmla="*/ 1584542 h 3300883"/>
                <a:gd name="connsiteX346" fmla="*/ 2863970 w 11394183"/>
                <a:gd name="connsiteY346" fmla="*/ 535775 h 3300883"/>
                <a:gd name="connsiteX347" fmla="*/ 2871228 w 11394183"/>
                <a:gd name="connsiteY347" fmla="*/ 502389 h 3300883"/>
                <a:gd name="connsiteX348" fmla="*/ 2870501 w 11394183"/>
                <a:gd name="connsiteY348" fmla="*/ 503114 h 3300883"/>
                <a:gd name="connsiteX349" fmla="*/ 2906066 w 11394183"/>
                <a:gd name="connsiteY349" fmla="*/ 494405 h 3300883"/>
                <a:gd name="connsiteX350" fmla="*/ 3344443 w 11394183"/>
                <a:gd name="connsiteY350" fmla="*/ 495131 h 3300883"/>
                <a:gd name="connsiteX351" fmla="*/ 3378556 w 11394183"/>
                <a:gd name="connsiteY351" fmla="*/ 460293 h 3300883"/>
                <a:gd name="connsiteX352" fmla="*/ 3378556 w 11394183"/>
                <a:gd name="connsiteY352" fmla="*/ 206266 h 3300883"/>
                <a:gd name="connsiteX353" fmla="*/ 3393071 w 11394183"/>
                <a:gd name="connsiteY353" fmla="*/ 176509 h 3300883"/>
                <a:gd name="connsiteX354" fmla="*/ 3414845 w 11394183"/>
                <a:gd name="connsiteY354" fmla="*/ 154735 h 3300883"/>
                <a:gd name="connsiteX355" fmla="*/ 3417022 w 11394183"/>
                <a:gd name="connsiteY355" fmla="*/ 92317 h 3300883"/>
                <a:gd name="connsiteX356" fmla="*/ 3349523 w 11394183"/>
                <a:gd name="connsiteY356" fmla="*/ 62560 h 3300883"/>
                <a:gd name="connsiteX357" fmla="*/ 3300169 w 11394183"/>
                <a:gd name="connsiteY357" fmla="*/ 109736 h 3300883"/>
                <a:gd name="connsiteX358" fmla="*/ 3330653 w 11394183"/>
                <a:gd name="connsiteY358" fmla="*/ 180863 h 3300883"/>
                <a:gd name="connsiteX359" fmla="*/ 3352427 w 11394183"/>
                <a:gd name="connsiteY359" fmla="*/ 224411 h 3300883"/>
                <a:gd name="connsiteX360" fmla="*/ 3353153 w 11394183"/>
                <a:gd name="connsiteY360" fmla="*/ 438519 h 3300883"/>
                <a:gd name="connsiteX361" fmla="*/ 3319041 w 11394183"/>
                <a:gd name="connsiteY361" fmla="*/ 472632 h 3300883"/>
                <a:gd name="connsiteX362" fmla="*/ 2869050 w 11394183"/>
                <a:gd name="connsiteY362" fmla="*/ 471179 h 3300883"/>
                <a:gd name="connsiteX363" fmla="*/ 2825503 w 11394183"/>
                <a:gd name="connsiteY363" fmla="*/ 513276 h 3300883"/>
                <a:gd name="connsiteX364" fmla="*/ 2826955 w 11394183"/>
                <a:gd name="connsiteY364" fmla="*/ 1601961 h 3300883"/>
                <a:gd name="connsiteX365" fmla="*/ 2800100 w 11394183"/>
                <a:gd name="connsiteY365" fmla="*/ 1631719 h 3300883"/>
                <a:gd name="connsiteX366" fmla="*/ 2768891 w 11394183"/>
                <a:gd name="connsiteY366" fmla="*/ 1661476 h 3300883"/>
                <a:gd name="connsiteX367" fmla="*/ 2768891 w 11394183"/>
                <a:gd name="connsiteY367" fmla="*/ 1686878 h 3300883"/>
                <a:gd name="connsiteX368" fmla="*/ 2708650 w 11394183"/>
                <a:gd name="connsiteY368" fmla="*/ 1747845 h 3300883"/>
                <a:gd name="connsiteX369" fmla="*/ 2626636 w 11394183"/>
                <a:gd name="connsiteY369" fmla="*/ 1667282 h 3300883"/>
                <a:gd name="connsiteX370" fmla="*/ 2593976 w 11394183"/>
                <a:gd name="connsiteY370" fmla="*/ 1631719 h 3300883"/>
                <a:gd name="connsiteX371" fmla="*/ 2570751 w 11394183"/>
                <a:gd name="connsiteY371" fmla="*/ 1619380 h 3300883"/>
                <a:gd name="connsiteX372" fmla="*/ 2566396 w 11394183"/>
                <a:gd name="connsiteY372" fmla="*/ 1580914 h 3300883"/>
                <a:gd name="connsiteX373" fmla="*/ 2566396 w 11394183"/>
                <a:gd name="connsiteY373" fmla="*/ 137317 h 3300883"/>
                <a:gd name="connsiteX374" fmla="*/ 2573653 w 11394183"/>
                <a:gd name="connsiteY374" fmla="*/ 104655 h 3300883"/>
                <a:gd name="connsiteX375" fmla="*/ 2573653 w 11394183"/>
                <a:gd name="connsiteY375" fmla="*/ 105382 h 3300883"/>
                <a:gd name="connsiteX376" fmla="*/ 2580912 w 11394183"/>
                <a:gd name="connsiteY376" fmla="*/ 97398 h 3300883"/>
                <a:gd name="connsiteX377" fmla="*/ 2588896 w 11394183"/>
                <a:gd name="connsiteY377" fmla="*/ 40786 h 3300883"/>
                <a:gd name="connsiteX378" fmla="*/ 2529381 w 11394183"/>
                <a:gd name="connsiteY378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54264 w 11394183"/>
                <a:gd name="connsiteY291" fmla="*/ 2298720 h 3300883"/>
                <a:gd name="connsiteX292" fmla="*/ 11394183 w 11394183"/>
                <a:gd name="connsiteY292" fmla="*/ 2251543 h 3300883"/>
                <a:gd name="connsiteX293" fmla="*/ 9760429 w 11394183"/>
                <a:gd name="connsiteY293" fmla="*/ 1255034 h 3300883"/>
                <a:gd name="connsiteX294" fmla="*/ 9609464 w 11394183"/>
                <a:gd name="connsiteY294" fmla="*/ 1208583 h 3300883"/>
                <a:gd name="connsiteX295" fmla="*/ 6151074 w 11394183"/>
                <a:gd name="connsiteY295" fmla="*/ 1210034 h 3300883"/>
                <a:gd name="connsiteX296" fmla="*/ 3621696 w 11394183"/>
                <a:gd name="connsiteY296" fmla="*/ 1208583 h 3300883"/>
                <a:gd name="connsiteX297" fmla="*/ 3552745 w 11394183"/>
                <a:gd name="connsiteY297" fmla="*/ 1211486 h 3300883"/>
                <a:gd name="connsiteX298" fmla="*/ 3526616 w 11394183"/>
                <a:gd name="connsiteY298" fmla="*/ 1225276 h 3300883"/>
                <a:gd name="connsiteX299" fmla="*/ 3541858 w 11394183"/>
                <a:gd name="connsiteY299" fmla="*/ 1252131 h 3300883"/>
                <a:gd name="connsiteX300" fmla="*/ 3581050 w 11394183"/>
                <a:gd name="connsiteY300" fmla="*/ 1278984 h 3300883"/>
                <a:gd name="connsiteX301" fmla="*/ 4092007 w 11394183"/>
                <a:gd name="connsiteY301" fmla="*/ 2112917 h 3300883"/>
                <a:gd name="connsiteX302" fmla="*/ 4068782 w 11394183"/>
                <a:gd name="connsiteY302" fmla="*/ 2144852 h 3300883"/>
                <a:gd name="connsiteX303" fmla="*/ 3644195 w 11394183"/>
                <a:gd name="connsiteY303" fmla="*/ 2144127 h 3300883"/>
                <a:gd name="connsiteX304" fmla="*/ 3623147 w 11394183"/>
                <a:gd name="connsiteY304" fmla="*/ 2136142 h 3300883"/>
                <a:gd name="connsiteX305" fmla="*/ 3589760 w 11394183"/>
                <a:gd name="connsiteY305" fmla="*/ 2117998 h 3300883"/>
                <a:gd name="connsiteX306" fmla="*/ 3504842 w 11394183"/>
                <a:gd name="connsiteY306" fmla="*/ 2105660 h 3300883"/>
                <a:gd name="connsiteX307" fmla="*/ 3499037 w 11394183"/>
                <a:gd name="connsiteY307" fmla="*/ 2089693 h 3300883"/>
                <a:gd name="connsiteX308" fmla="*/ 3499037 w 11394183"/>
                <a:gd name="connsiteY308" fmla="*/ 1765989 h 3300883"/>
                <a:gd name="connsiteX309" fmla="*/ 3504842 w 11394183"/>
                <a:gd name="connsiteY309" fmla="*/ 1750022 h 3300883"/>
                <a:gd name="connsiteX310" fmla="*/ 3491053 w 11394183"/>
                <a:gd name="connsiteY310" fmla="*/ 1744216 h 3300883"/>
                <a:gd name="connsiteX311" fmla="*/ 3248639 w 11394183"/>
                <a:gd name="connsiteY311" fmla="*/ 1744942 h 3300883"/>
                <a:gd name="connsiteX312" fmla="*/ 3186220 w 11394183"/>
                <a:gd name="connsiteY312" fmla="*/ 1683975 h 3300883"/>
                <a:gd name="connsiteX313" fmla="*/ 3172431 w 11394183"/>
                <a:gd name="connsiteY313" fmla="*/ 1617928 h 3300883"/>
                <a:gd name="connsiteX314" fmla="*/ 3165898 w 11394183"/>
                <a:gd name="connsiteY314" fmla="*/ 1591074 h 3300883"/>
                <a:gd name="connsiteX315" fmla="*/ 3165898 w 11394183"/>
                <a:gd name="connsiteY315" fmla="*/ 1007539 h 3300883"/>
                <a:gd name="connsiteX316" fmla="*/ 3172375 w 11394183"/>
                <a:gd name="connsiteY316" fmla="*/ 980915 h 3300883"/>
                <a:gd name="connsiteX317" fmla="*/ 3171705 w 11394183"/>
                <a:gd name="connsiteY317" fmla="*/ 981410 h 3300883"/>
                <a:gd name="connsiteX318" fmla="*/ 3172431 w 11394183"/>
                <a:gd name="connsiteY318" fmla="*/ 980685 h 3300883"/>
                <a:gd name="connsiteX319" fmla="*/ 3172375 w 11394183"/>
                <a:gd name="connsiteY319" fmla="*/ 980915 h 3300883"/>
                <a:gd name="connsiteX320" fmla="*/ 3184225 w 11394183"/>
                <a:gd name="connsiteY320" fmla="*/ 972157 h 3300883"/>
                <a:gd name="connsiteX321" fmla="*/ 3200011 w 11394183"/>
                <a:gd name="connsiteY321" fmla="*/ 972701 h 3300883"/>
                <a:gd name="connsiteX322" fmla="*/ 3781369 w 11394183"/>
                <a:gd name="connsiteY322" fmla="*/ 972701 h 3300883"/>
                <a:gd name="connsiteX323" fmla="*/ 3809675 w 11394183"/>
                <a:gd name="connsiteY323" fmla="*/ 981410 h 3300883"/>
                <a:gd name="connsiteX324" fmla="*/ 3808949 w 11394183"/>
                <a:gd name="connsiteY324" fmla="*/ 980685 h 3300883"/>
                <a:gd name="connsiteX325" fmla="*/ 3813303 w 11394183"/>
                <a:gd name="connsiteY325" fmla="*/ 984314 h 3300883"/>
                <a:gd name="connsiteX326" fmla="*/ 3811127 w 11394183"/>
                <a:gd name="connsiteY326" fmla="*/ 986491 h 3300883"/>
                <a:gd name="connsiteX327" fmla="*/ 3831448 w 11394183"/>
                <a:gd name="connsiteY327" fmla="*/ 1017700 h 3300883"/>
                <a:gd name="connsiteX328" fmla="*/ 3912011 w 11394183"/>
                <a:gd name="connsiteY328" fmla="*/ 1017700 h 3300883"/>
                <a:gd name="connsiteX329" fmla="*/ 3919269 w 11394183"/>
                <a:gd name="connsiteY329" fmla="*/ 1010442 h 3300883"/>
                <a:gd name="connsiteX330" fmla="*/ 3926527 w 11394183"/>
                <a:gd name="connsiteY330" fmla="*/ 1002459 h 3300883"/>
                <a:gd name="connsiteX331" fmla="*/ 3928705 w 11394183"/>
                <a:gd name="connsiteY331" fmla="*/ 934960 h 3300883"/>
                <a:gd name="connsiteX332" fmla="*/ 3838706 w 11394183"/>
                <a:gd name="connsiteY332" fmla="*/ 922621 h 3300883"/>
                <a:gd name="connsiteX333" fmla="*/ 3790078 w 11394183"/>
                <a:gd name="connsiteY333" fmla="*/ 939315 h 3300883"/>
                <a:gd name="connsiteX334" fmla="*/ 3191301 w 11394183"/>
                <a:gd name="connsiteY334" fmla="*/ 939315 h 3300883"/>
                <a:gd name="connsiteX335" fmla="*/ 3141947 w 11394183"/>
                <a:gd name="connsiteY335" fmla="*/ 987217 h 3300883"/>
                <a:gd name="connsiteX336" fmla="*/ 3141947 w 11394183"/>
                <a:gd name="connsiteY336" fmla="*/ 1596881 h 3300883"/>
                <a:gd name="connsiteX337" fmla="*/ 3117271 w 11394183"/>
                <a:gd name="connsiteY337" fmla="*/ 1630267 h 3300883"/>
                <a:gd name="connsiteX338" fmla="*/ 3049046 w 11394183"/>
                <a:gd name="connsiteY338" fmla="*/ 1702846 h 3300883"/>
                <a:gd name="connsiteX339" fmla="*/ 3049773 w 11394183"/>
                <a:gd name="connsiteY339" fmla="*/ 1724619 h 3300883"/>
                <a:gd name="connsiteX340" fmla="*/ 3030176 w 11394183"/>
                <a:gd name="connsiteY340" fmla="*/ 1746393 h 3300883"/>
                <a:gd name="connsiteX341" fmla="*/ 2968483 w 11394183"/>
                <a:gd name="connsiteY341" fmla="*/ 1746393 h 3300883"/>
                <a:gd name="connsiteX342" fmla="*/ 2909695 w 11394183"/>
                <a:gd name="connsiteY342" fmla="*/ 1689782 h 3300883"/>
                <a:gd name="connsiteX343" fmla="*/ 2874131 w 11394183"/>
                <a:gd name="connsiteY343" fmla="*/ 1617928 h 3300883"/>
                <a:gd name="connsiteX344" fmla="*/ 2863970 w 11394183"/>
                <a:gd name="connsiteY344" fmla="*/ 1584542 h 3300883"/>
                <a:gd name="connsiteX345" fmla="*/ 2863970 w 11394183"/>
                <a:gd name="connsiteY345" fmla="*/ 535775 h 3300883"/>
                <a:gd name="connsiteX346" fmla="*/ 2871228 w 11394183"/>
                <a:gd name="connsiteY346" fmla="*/ 502389 h 3300883"/>
                <a:gd name="connsiteX347" fmla="*/ 2870501 w 11394183"/>
                <a:gd name="connsiteY347" fmla="*/ 503114 h 3300883"/>
                <a:gd name="connsiteX348" fmla="*/ 2906066 w 11394183"/>
                <a:gd name="connsiteY348" fmla="*/ 494405 h 3300883"/>
                <a:gd name="connsiteX349" fmla="*/ 3344443 w 11394183"/>
                <a:gd name="connsiteY349" fmla="*/ 495131 h 3300883"/>
                <a:gd name="connsiteX350" fmla="*/ 3378556 w 11394183"/>
                <a:gd name="connsiteY350" fmla="*/ 460293 h 3300883"/>
                <a:gd name="connsiteX351" fmla="*/ 3378556 w 11394183"/>
                <a:gd name="connsiteY351" fmla="*/ 206266 h 3300883"/>
                <a:gd name="connsiteX352" fmla="*/ 3393071 w 11394183"/>
                <a:gd name="connsiteY352" fmla="*/ 176509 h 3300883"/>
                <a:gd name="connsiteX353" fmla="*/ 3414845 w 11394183"/>
                <a:gd name="connsiteY353" fmla="*/ 154735 h 3300883"/>
                <a:gd name="connsiteX354" fmla="*/ 3417022 w 11394183"/>
                <a:gd name="connsiteY354" fmla="*/ 92317 h 3300883"/>
                <a:gd name="connsiteX355" fmla="*/ 3349523 w 11394183"/>
                <a:gd name="connsiteY355" fmla="*/ 62560 h 3300883"/>
                <a:gd name="connsiteX356" fmla="*/ 3300169 w 11394183"/>
                <a:gd name="connsiteY356" fmla="*/ 109736 h 3300883"/>
                <a:gd name="connsiteX357" fmla="*/ 3330653 w 11394183"/>
                <a:gd name="connsiteY357" fmla="*/ 180863 h 3300883"/>
                <a:gd name="connsiteX358" fmla="*/ 3352427 w 11394183"/>
                <a:gd name="connsiteY358" fmla="*/ 224411 h 3300883"/>
                <a:gd name="connsiteX359" fmla="*/ 3353153 w 11394183"/>
                <a:gd name="connsiteY359" fmla="*/ 438519 h 3300883"/>
                <a:gd name="connsiteX360" fmla="*/ 3319041 w 11394183"/>
                <a:gd name="connsiteY360" fmla="*/ 472632 h 3300883"/>
                <a:gd name="connsiteX361" fmla="*/ 2869050 w 11394183"/>
                <a:gd name="connsiteY361" fmla="*/ 471179 h 3300883"/>
                <a:gd name="connsiteX362" fmla="*/ 2825503 w 11394183"/>
                <a:gd name="connsiteY362" fmla="*/ 513276 h 3300883"/>
                <a:gd name="connsiteX363" fmla="*/ 2826955 w 11394183"/>
                <a:gd name="connsiteY363" fmla="*/ 1601961 h 3300883"/>
                <a:gd name="connsiteX364" fmla="*/ 2800100 w 11394183"/>
                <a:gd name="connsiteY364" fmla="*/ 1631719 h 3300883"/>
                <a:gd name="connsiteX365" fmla="*/ 2768891 w 11394183"/>
                <a:gd name="connsiteY365" fmla="*/ 1661476 h 3300883"/>
                <a:gd name="connsiteX366" fmla="*/ 2768891 w 11394183"/>
                <a:gd name="connsiteY366" fmla="*/ 1686878 h 3300883"/>
                <a:gd name="connsiteX367" fmla="*/ 2708650 w 11394183"/>
                <a:gd name="connsiteY367" fmla="*/ 1747845 h 3300883"/>
                <a:gd name="connsiteX368" fmla="*/ 2626636 w 11394183"/>
                <a:gd name="connsiteY368" fmla="*/ 1667282 h 3300883"/>
                <a:gd name="connsiteX369" fmla="*/ 2593976 w 11394183"/>
                <a:gd name="connsiteY369" fmla="*/ 1631719 h 3300883"/>
                <a:gd name="connsiteX370" fmla="*/ 2570751 w 11394183"/>
                <a:gd name="connsiteY370" fmla="*/ 1619380 h 3300883"/>
                <a:gd name="connsiteX371" fmla="*/ 2566396 w 11394183"/>
                <a:gd name="connsiteY371" fmla="*/ 1580914 h 3300883"/>
                <a:gd name="connsiteX372" fmla="*/ 2566396 w 11394183"/>
                <a:gd name="connsiteY372" fmla="*/ 137317 h 3300883"/>
                <a:gd name="connsiteX373" fmla="*/ 2573653 w 11394183"/>
                <a:gd name="connsiteY373" fmla="*/ 104655 h 3300883"/>
                <a:gd name="connsiteX374" fmla="*/ 2573653 w 11394183"/>
                <a:gd name="connsiteY374" fmla="*/ 105382 h 3300883"/>
                <a:gd name="connsiteX375" fmla="*/ 2580912 w 11394183"/>
                <a:gd name="connsiteY375" fmla="*/ 97398 h 3300883"/>
                <a:gd name="connsiteX376" fmla="*/ 2588896 w 11394183"/>
                <a:gd name="connsiteY376" fmla="*/ 40786 h 3300883"/>
                <a:gd name="connsiteX377" fmla="*/ 2529381 w 11394183"/>
                <a:gd name="connsiteY377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0484767 w 11394183"/>
                <a:gd name="connsiteY290" fmla="*/ 2822015 h 3300883"/>
                <a:gd name="connsiteX291" fmla="*/ 11394183 w 11394183"/>
                <a:gd name="connsiteY291" fmla="*/ 2251543 h 3300883"/>
                <a:gd name="connsiteX292" fmla="*/ 9760429 w 11394183"/>
                <a:gd name="connsiteY292" fmla="*/ 1255034 h 3300883"/>
                <a:gd name="connsiteX293" fmla="*/ 9609464 w 11394183"/>
                <a:gd name="connsiteY293" fmla="*/ 1208583 h 3300883"/>
                <a:gd name="connsiteX294" fmla="*/ 6151074 w 11394183"/>
                <a:gd name="connsiteY294" fmla="*/ 1210034 h 3300883"/>
                <a:gd name="connsiteX295" fmla="*/ 3621696 w 11394183"/>
                <a:gd name="connsiteY295" fmla="*/ 1208583 h 3300883"/>
                <a:gd name="connsiteX296" fmla="*/ 3552745 w 11394183"/>
                <a:gd name="connsiteY296" fmla="*/ 1211486 h 3300883"/>
                <a:gd name="connsiteX297" fmla="*/ 3526616 w 11394183"/>
                <a:gd name="connsiteY297" fmla="*/ 1225276 h 3300883"/>
                <a:gd name="connsiteX298" fmla="*/ 3541858 w 11394183"/>
                <a:gd name="connsiteY298" fmla="*/ 1252131 h 3300883"/>
                <a:gd name="connsiteX299" fmla="*/ 3581050 w 11394183"/>
                <a:gd name="connsiteY299" fmla="*/ 1278984 h 3300883"/>
                <a:gd name="connsiteX300" fmla="*/ 4092007 w 11394183"/>
                <a:gd name="connsiteY300" fmla="*/ 2112917 h 3300883"/>
                <a:gd name="connsiteX301" fmla="*/ 4068782 w 11394183"/>
                <a:gd name="connsiteY301" fmla="*/ 2144852 h 3300883"/>
                <a:gd name="connsiteX302" fmla="*/ 3644195 w 11394183"/>
                <a:gd name="connsiteY302" fmla="*/ 2144127 h 3300883"/>
                <a:gd name="connsiteX303" fmla="*/ 3623147 w 11394183"/>
                <a:gd name="connsiteY303" fmla="*/ 2136142 h 3300883"/>
                <a:gd name="connsiteX304" fmla="*/ 3589760 w 11394183"/>
                <a:gd name="connsiteY304" fmla="*/ 2117998 h 3300883"/>
                <a:gd name="connsiteX305" fmla="*/ 3504842 w 11394183"/>
                <a:gd name="connsiteY305" fmla="*/ 2105660 h 3300883"/>
                <a:gd name="connsiteX306" fmla="*/ 3499037 w 11394183"/>
                <a:gd name="connsiteY306" fmla="*/ 2089693 h 3300883"/>
                <a:gd name="connsiteX307" fmla="*/ 3499037 w 11394183"/>
                <a:gd name="connsiteY307" fmla="*/ 1765989 h 3300883"/>
                <a:gd name="connsiteX308" fmla="*/ 3504842 w 11394183"/>
                <a:gd name="connsiteY308" fmla="*/ 1750022 h 3300883"/>
                <a:gd name="connsiteX309" fmla="*/ 3491053 w 11394183"/>
                <a:gd name="connsiteY309" fmla="*/ 1744216 h 3300883"/>
                <a:gd name="connsiteX310" fmla="*/ 3248639 w 11394183"/>
                <a:gd name="connsiteY310" fmla="*/ 1744942 h 3300883"/>
                <a:gd name="connsiteX311" fmla="*/ 3186220 w 11394183"/>
                <a:gd name="connsiteY311" fmla="*/ 1683975 h 3300883"/>
                <a:gd name="connsiteX312" fmla="*/ 3172431 w 11394183"/>
                <a:gd name="connsiteY312" fmla="*/ 1617928 h 3300883"/>
                <a:gd name="connsiteX313" fmla="*/ 3165898 w 11394183"/>
                <a:gd name="connsiteY313" fmla="*/ 1591074 h 3300883"/>
                <a:gd name="connsiteX314" fmla="*/ 3165898 w 11394183"/>
                <a:gd name="connsiteY314" fmla="*/ 1007539 h 3300883"/>
                <a:gd name="connsiteX315" fmla="*/ 3172375 w 11394183"/>
                <a:gd name="connsiteY315" fmla="*/ 980915 h 3300883"/>
                <a:gd name="connsiteX316" fmla="*/ 3171705 w 11394183"/>
                <a:gd name="connsiteY316" fmla="*/ 981410 h 3300883"/>
                <a:gd name="connsiteX317" fmla="*/ 3172431 w 11394183"/>
                <a:gd name="connsiteY317" fmla="*/ 980685 h 3300883"/>
                <a:gd name="connsiteX318" fmla="*/ 3172375 w 11394183"/>
                <a:gd name="connsiteY318" fmla="*/ 980915 h 3300883"/>
                <a:gd name="connsiteX319" fmla="*/ 3184225 w 11394183"/>
                <a:gd name="connsiteY319" fmla="*/ 972157 h 3300883"/>
                <a:gd name="connsiteX320" fmla="*/ 3200011 w 11394183"/>
                <a:gd name="connsiteY320" fmla="*/ 972701 h 3300883"/>
                <a:gd name="connsiteX321" fmla="*/ 3781369 w 11394183"/>
                <a:gd name="connsiteY321" fmla="*/ 972701 h 3300883"/>
                <a:gd name="connsiteX322" fmla="*/ 3809675 w 11394183"/>
                <a:gd name="connsiteY322" fmla="*/ 981410 h 3300883"/>
                <a:gd name="connsiteX323" fmla="*/ 3808949 w 11394183"/>
                <a:gd name="connsiteY323" fmla="*/ 980685 h 3300883"/>
                <a:gd name="connsiteX324" fmla="*/ 3813303 w 11394183"/>
                <a:gd name="connsiteY324" fmla="*/ 984314 h 3300883"/>
                <a:gd name="connsiteX325" fmla="*/ 3811127 w 11394183"/>
                <a:gd name="connsiteY325" fmla="*/ 986491 h 3300883"/>
                <a:gd name="connsiteX326" fmla="*/ 3831448 w 11394183"/>
                <a:gd name="connsiteY326" fmla="*/ 1017700 h 3300883"/>
                <a:gd name="connsiteX327" fmla="*/ 3912011 w 11394183"/>
                <a:gd name="connsiteY327" fmla="*/ 1017700 h 3300883"/>
                <a:gd name="connsiteX328" fmla="*/ 3919269 w 11394183"/>
                <a:gd name="connsiteY328" fmla="*/ 1010442 h 3300883"/>
                <a:gd name="connsiteX329" fmla="*/ 3926527 w 11394183"/>
                <a:gd name="connsiteY329" fmla="*/ 1002459 h 3300883"/>
                <a:gd name="connsiteX330" fmla="*/ 3928705 w 11394183"/>
                <a:gd name="connsiteY330" fmla="*/ 934960 h 3300883"/>
                <a:gd name="connsiteX331" fmla="*/ 3838706 w 11394183"/>
                <a:gd name="connsiteY331" fmla="*/ 922621 h 3300883"/>
                <a:gd name="connsiteX332" fmla="*/ 3790078 w 11394183"/>
                <a:gd name="connsiteY332" fmla="*/ 939315 h 3300883"/>
                <a:gd name="connsiteX333" fmla="*/ 3191301 w 11394183"/>
                <a:gd name="connsiteY333" fmla="*/ 939315 h 3300883"/>
                <a:gd name="connsiteX334" fmla="*/ 3141947 w 11394183"/>
                <a:gd name="connsiteY334" fmla="*/ 987217 h 3300883"/>
                <a:gd name="connsiteX335" fmla="*/ 3141947 w 11394183"/>
                <a:gd name="connsiteY335" fmla="*/ 1596881 h 3300883"/>
                <a:gd name="connsiteX336" fmla="*/ 3117271 w 11394183"/>
                <a:gd name="connsiteY336" fmla="*/ 1630267 h 3300883"/>
                <a:gd name="connsiteX337" fmla="*/ 3049046 w 11394183"/>
                <a:gd name="connsiteY337" fmla="*/ 1702846 h 3300883"/>
                <a:gd name="connsiteX338" fmla="*/ 3049773 w 11394183"/>
                <a:gd name="connsiteY338" fmla="*/ 1724619 h 3300883"/>
                <a:gd name="connsiteX339" fmla="*/ 3030176 w 11394183"/>
                <a:gd name="connsiteY339" fmla="*/ 1746393 h 3300883"/>
                <a:gd name="connsiteX340" fmla="*/ 2968483 w 11394183"/>
                <a:gd name="connsiteY340" fmla="*/ 1746393 h 3300883"/>
                <a:gd name="connsiteX341" fmla="*/ 2909695 w 11394183"/>
                <a:gd name="connsiteY341" fmla="*/ 1689782 h 3300883"/>
                <a:gd name="connsiteX342" fmla="*/ 2874131 w 11394183"/>
                <a:gd name="connsiteY342" fmla="*/ 1617928 h 3300883"/>
                <a:gd name="connsiteX343" fmla="*/ 2863970 w 11394183"/>
                <a:gd name="connsiteY343" fmla="*/ 1584542 h 3300883"/>
                <a:gd name="connsiteX344" fmla="*/ 2863970 w 11394183"/>
                <a:gd name="connsiteY344" fmla="*/ 535775 h 3300883"/>
                <a:gd name="connsiteX345" fmla="*/ 2871228 w 11394183"/>
                <a:gd name="connsiteY345" fmla="*/ 502389 h 3300883"/>
                <a:gd name="connsiteX346" fmla="*/ 2870501 w 11394183"/>
                <a:gd name="connsiteY346" fmla="*/ 503114 h 3300883"/>
                <a:gd name="connsiteX347" fmla="*/ 2906066 w 11394183"/>
                <a:gd name="connsiteY347" fmla="*/ 494405 h 3300883"/>
                <a:gd name="connsiteX348" fmla="*/ 3344443 w 11394183"/>
                <a:gd name="connsiteY348" fmla="*/ 495131 h 3300883"/>
                <a:gd name="connsiteX349" fmla="*/ 3378556 w 11394183"/>
                <a:gd name="connsiteY349" fmla="*/ 460293 h 3300883"/>
                <a:gd name="connsiteX350" fmla="*/ 3378556 w 11394183"/>
                <a:gd name="connsiteY350" fmla="*/ 206266 h 3300883"/>
                <a:gd name="connsiteX351" fmla="*/ 3393071 w 11394183"/>
                <a:gd name="connsiteY351" fmla="*/ 176509 h 3300883"/>
                <a:gd name="connsiteX352" fmla="*/ 3414845 w 11394183"/>
                <a:gd name="connsiteY352" fmla="*/ 154735 h 3300883"/>
                <a:gd name="connsiteX353" fmla="*/ 3417022 w 11394183"/>
                <a:gd name="connsiteY353" fmla="*/ 92317 h 3300883"/>
                <a:gd name="connsiteX354" fmla="*/ 3349523 w 11394183"/>
                <a:gd name="connsiteY354" fmla="*/ 62560 h 3300883"/>
                <a:gd name="connsiteX355" fmla="*/ 3300169 w 11394183"/>
                <a:gd name="connsiteY355" fmla="*/ 109736 h 3300883"/>
                <a:gd name="connsiteX356" fmla="*/ 3330653 w 11394183"/>
                <a:gd name="connsiteY356" fmla="*/ 180863 h 3300883"/>
                <a:gd name="connsiteX357" fmla="*/ 3352427 w 11394183"/>
                <a:gd name="connsiteY357" fmla="*/ 224411 h 3300883"/>
                <a:gd name="connsiteX358" fmla="*/ 3353153 w 11394183"/>
                <a:gd name="connsiteY358" fmla="*/ 438519 h 3300883"/>
                <a:gd name="connsiteX359" fmla="*/ 3319041 w 11394183"/>
                <a:gd name="connsiteY359" fmla="*/ 472632 h 3300883"/>
                <a:gd name="connsiteX360" fmla="*/ 2869050 w 11394183"/>
                <a:gd name="connsiteY360" fmla="*/ 471179 h 3300883"/>
                <a:gd name="connsiteX361" fmla="*/ 2825503 w 11394183"/>
                <a:gd name="connsiteY361" fmla="*/ 513276 h 3300883"/>
                <a:gd name="connsiteX362" fmla="*/ 2826955 w 11394183"/>
                <a:gd name="connsiteY362" fmla="*/ 1601961 h 3300883"/>
                <a:gd name="connsiteX363" fmla="*/ 2800100 w 11394183"/>
                <a:gd name="connsiteY363" fmla="*/ 1631719 h 3300883"/>
                <a:gd name="connsiteX364" fmla="*/ 2768891 w 11394183"/>
                <a:gd name="connsiteY364" fmla="*/ 1661476 h 3300883"/>
                <a:gd name="connsiteX365" fmla="*/ 2768891 w 11394183"/>
                <a:gd name="connsiteY365" fmla="*/ 1686878 h 3300883"/>
                <a:gd name="connsiteX366" fmla="*/ 2708650 w 11394183"/>
                <a:gd name="connsiteY366" fmla="*/ 1747845 h 3300883"/>
                <a:gd name="connsiteX367" fmla="*/ 2626636 w 11394183"/>
                <a:gd name="connsiteY367" fmla="*/ 1667282 h 3300883"/>
                <a:gd name="connsiteX368" fmla="*/ 2593976 w 11394183"/>
                <a:gd name="connsiteY368" fmla="*/ 1631719 h 3300883"/>
                <a:gd name="connsiteX369" fmla="*/ 2570751 w 11394183"/>
                <a:gd name="connsiteY369" fmla="*/ 1619380 h 3300883"/>
                <a:gd name="connsiteX370" fmla="*/ 2566396 w 11394183"/>
                <a:gd name="connsiteY370" fmla="*/ 1580914 h 3300883"/>
                <a:gd name="connsiteX371" fmla="*/ 2566396 w 11394183"/>
                <a:gd name="connsiteY371" fmla="*/ 137317 h 3300883"/>
                <a:gd name="connsiteX372" fmla="*/ 2573653 w 11394183"/>
                <a:gd name="connsiteY372" fmla="*/ 104655 h 3300883"/>
                <a:gd name="connsiteX373" fmla="*/ 2573653 w 11394183"/>
                <a:gd name="connsiteY373" fmla="*/ 105382 h 3300883"/>
                <a:gd name="connsiteX374" fmla="*/ 2580912 w 11394183"/>
                <a:gd name="connsiteY374" fmla="*/ 97398 h 3300883"/>
                <a:gd name="connsiteX375" fmla="*/ 2588896 w 11394183"/>
                <a:gd name="connsiteY375" fmla="*/ 40786 h 3300883"/>
                <a:gd name="connsiteX376" fmla="*/ 2529381 w 11394183"/>
                <a:gd name="connsiteY376" fmla="*/ 142 h 3300883"/>
                <a:gd name="connsiteX0" fmla="*/ 3168075 w 11394183"/>
                <a:gd name="connsiteY0" fmla="*/ 3011446 h 3300883"/>
                <a:gd name="connsiteX1" fmla="*/ 3141946 w 11394183"/>
                <a:gd name="connsiteY1" fmla="*/ 3047736 h 3300883"/>
                <a:gd name="connsiteX2" fmla="*/ 3141946 w 11394183"/>
                <a:gd name="connsiteY2" fmla="*/ 3300883 h 3300883"/>
                <a:gd name="connsiteX3" fmla="*/ 3165898 w 11394183"/>
                <a:gd name="connsiteY3" fmla="*/ 3300883 h 3300883"/>
                <a:gd name="connsiteX4" fmla="*/ 3165898 w 11394183"/>
                <a:gd name="connsiteY4" fmla="*/ 3029591 h 3300883"/>
                <a:gd name="connsiteX5" fmla="*/ 3168075 w 11394183"/>
                <a:gd name="connsiteY5" fmla="*/ 3011446 h 3300883"/>
                <a:gd name="connsiteX6" fmla="*/ 2591366 w 11394183"/>
                <a:gd name="connsiteY6" fmla="*/ 3007317 h 3300883"/>
                <a:gd name="connsiteX7" fmla="*/ 2577282 w 11394183"/>
                <a:gd name="connsiteY7" fmla="*/ 3041202 h 3300883"/>
                <a:gd name="connsiteX8" fmla="*/ 2577491 w 11394183"/>
                <a:gd name="connsiteY8" fmla="*/ 3300883 h 3300883"/>
                <a:gd name="connsiteX9" fmla="*/ 2606313 w 11394183"/>
                <a:gd name="connsiteY9" fmla="*/ 3300883 h 3300883"/>
                <a:gd name="connsiteX10" fmla="*/ 2606313 w 11394183"/>
                <a:gd name="connsiteY10" fmla="*/ 3041928 h 3300883"/>
                <a:gd name="connsiteX11" fmla="*/ 2610667 w 11394183"/>
                <a:gd name="connsiteY11" fmla="*/ 3013622 h 3300883"/>
                <a:gd name="connsiteX12" fmla="*/ 2591366 w 11394183"/>
                <a:gd name="connsiteY12" fmla="*/ 3007317 h 3300883"/>
                <a:gd name="connsiteX13" fmla="*/ 2903083 w 11394183"/>
                <a:gd name="connsiteY13" fmla="*/ 3005447 h 3300883"/>
                <a:gd name="connsiteX14" fmla="*/ 2887195 w 11394183"/>
                <a:gd name="connsiteY14" fmla="*/ 3009994 h 3300883"/>
                <a:gd name="connsiteX15" fmla="*/ 2877033 w 11394183"/>
                <a:gd name="connsiteY15" fmla="*/ 3048460 h 3300883"/>
                <a:gd name="connsiteX16" fmla="*/ 2877033 w 11394183"/>
                <a:gd name="connsiteY16" fmla="*/ 3300883 h 3300883"/>
                <a:gd name="connsiteX17" fmla="*/ 2924210 w 11394183"/>
                <a:gd name="connsiteY17" fmla="*/ 3300883 h 3300883"/>
                <a:gd name="connsiteX18" fmla="*/ 2924210 w 11394183"/>
                <a:gd name="connsiteY18" fmla="*/ 3039025 h 3300883"/>
                <a:gd name="connsiteX19" fmla="*/ 2903083 w 11394183"/>
                <a:gd name="connsiteY19" fmla="*/ 3005447 h 3300883"/>
                <a:gd name="connsiteX20" fmla="*/ 1413840 w 11394183"/>
                <a:gd name="connsiteY20" fmla="*/ 2870642 h 3300883"/>
                <a:gd name="connsiteX21" fmla="*/ 1414566 w 11394183"/>
                <a:gd name="connsiteY21" fmla="*/ 2874271 h 3300883"/>
                <a:gd name="connsiteX22" fmla="*/ 1228038 w 11394183"/>
                <a:gd name="connsiteY22" fmla="*/ 2874271 h 3300883"/>
                <a:gd name="connsiteX23" fmla="*/ 1228038 w 11394183"/>
                <a:gd name="connsiteY23" fmla="*/ 2870642 h 3300883"/>
                <a:gd name="connsiteX24" fmla="*/ 1413840 w 11394183"/>
                <a:gd name="connsiteY24" fmla="*/ 2870642 h 3300883"/>
                <a:gd name="connsiteX25" fmla="*/ 3635032 w 11394183"/>
                <a:gd name="connsiteY25" fmla="*/ 2179418 h 3300883"/>
                <a:gd name="connsiteX26" fmla="*/ 3649275 w 11394183"/>
                <a:gd name="connsiteY26" fmla="*/ 2179690 h 3300883"/>
                <a:gd name="connsiteX27" fmla="*/ 4079669 w 11394183"/>
                <a:gd name="connsiteY27" fmla="*/ 2179690 h 3300883"/>
                <a:gd name="connsiteX28" fmla="*/ 4093459 w 11394183"/>
                <a:gd name="connsiteY28" fmla="*/ 2186222 h 3300883"/>
                <a:gd name="connsiteX29" fmla="*/ 3622421 w 11394183"/>
                <a:gd name="connsiteY29" fmla="*/ 2186222 h 3300883"/>
                <a:gd name="connsiteX30" fmla="*/ 3624598 w 11394183"/>
                <a:gd name="connsiteY30" fmla="*/ 2190577 h 3300883"/>
                <a:gd name="connsiteX31" fmla="*/ 4062975 w 11394183"/>
                <a:gd name="connsiteY31" fmla="*/ 2190577 h 3300883"/>
                <a:gd name="connsiteX32" fmla="*/ 4102168 w 11394183"/>
                <a:gd name="connsiteY32" fmla="*/ 2228318 h 3300883"/>
                <a:gd name="connsiteX33" fmla="*/ 4093459 w 11394183"/>
                <a:gd name="connsiteY33" fmla="*/ 2416298 h 3300883"/>
                <a:gd name="connsiteX34" fmla="*/ 4059347 w 11394183"/>
                <a:gd name="connsiteY34" fmla="*/ 2447507 h 3300883"/>
                <a:gd name="connsiteX35" fmla="*/ 3650000 w 11394183"/>
                <a:gd name="connsiteY35" fmla="*/ 2447507 h 3300883"/>
                <a:gd name="connsiteX36" fmla="*/ 3621696 w 11394183"/>
                <a:gd name="connsiteY36" fmla="*/ 2418475 h 3300883"/>
                <a:gd name="connsiteX37" fmla="*/ 3598470 w 11394183"/>
                <a:gd name="connsiteY37" fmla="*/ 2396702 h 3300883"/>
                <a:gd name="connsiteX38" fmla="*/ 3504842 w 11394183"/>
                <a:gd name="connsiteY38" fmla="*/ 2387266 h 3300883"/>
                <a:gd name="connsiteX39" fmla="*/ 3506294 w 11394183"/>
                <a:gd name="connsiteY39" fmla="*/ 2251543 h 3300883"/>
                <a:gd name="connsiteX40" fmla="*/ 3618791 w 11394183"/>
                <a:gd name="connsiteY40" fmla="*/ 2250818 h 3300883"/>
                <a:gd name="connsiteX41" fmla="*/ 3620969 w 11394183"/>
                <a:gd name="connsiteY41" fmla="*/ 2195657 h 3300883"/>
                <a:gd name="connsiteX42" fmla="*/ 3622421 w 11394183"/>
                <a:gd name="connsiteY42" fmla="*/ 2186222 h 3300883"/>
                <a:gd name="connsiteX43" fmla="*/ 3635032 w 11394183"/>
                <a:gd name="connsiteY43" fmla="*/ 2179418 h 3300883"/>
                <a:gd name="connsiteX44" fmla="*/ 76208 w 11394183"/>
                <a:gd name="connsiteY44" fmla="*/ 1218744 h 3300883"/>
                <a:gd name="connsiteX45" fmla="*/ 0 w 11394183"/>
                <a:gd name="connsiteY45" fmla="*/ 1294951 h 3300883"/>
                <a:gd name="connsiteX46" fmla="*/ 0 w 11394183"/>
                <a:gd name="connsiteY46" fmla="*/ 1338499 h 3300883"/>
                <a:gd name="connsiteX47" fmla="*/ 0 w 11394183"/>
                <a:gd name="connsiteY47" fmla="*/ 3206684 h 3300883"/>
                <a:gd name="connsiteX48" fmla="*/ 1452 w 11394183"/>
                <a:gd name="connsiteY48" fmla="*/ 3264747 h 3300883"/>
                <a:gd name="connsiteX49" fmla="*/ 5988 w 11394183"/>
                <a:gd name="connsiteY49" fmla="*/ 3287337 h 3300883"/>
                <a:gd name="connsiteX50" fmla="*/ 19459 w 11394183"/>
                <a:gd name="connsiteY50" fmla="*/ 3300883 h 3300883"/>
                <a:gd name="connsiteX51" fmla="*/ 25633 w 11394183"/>
                <a:gd name="connsiteY51" fmla="*/ 3300883 h 3300883"/>
                <a:gd name="connsiteX52" fmla="*/ 26219 w 11394183"/>
                <a:gd name="connsiteY52" fmla="*/ 3300311 h 3300883"/>
                <a:gd name="connsiteX53" fmla="*/ 26699 w 11394183"/>
                <a:gd name="connsiteY53" fmla="*/ 3300883 h 3300883"/>
                <a:gd name="connsiteX54" fmla="*/ 1001629 w 11394183"/>
                <a:gd name="connsiteY54" fmla="*/ 3300883 h 3300883"/>
                <a:gd name="connsiteX55" fmla="*/ 1038606 w 11394183"/>
                <a:gd name="connsiteY55" fmla="*/ 3290150 h 3300883"/>
                <a:gd name="connsiteX56" fmla="*/ 997236 w 11394183"/>
                <a:gd name="connsiteY56" fmla="*/ 3251683 h 3300883"/>
                <a:gd name="connsiteX57" fmla="*/ 706920 w 11394183"/>
                <a:gd name="connsiteY57" fmla="*/ 2937416 h 3300883"/>
                <a:gd name="connsiteX58" fmla="*/ 566116 w 11394183"/>
                <a:gd name="connsiteY58" fmla="*/ 2610810 h 3300883"/>
                <a:gd name="connsiteX59" fmla="*/ 553779 w 11394183"/>
                <a:gd name="connsiteY59" fmla="*/ 2577424 h 3300883"/>
                <a:gd name="connsiteX60" fmla="*/ 545795 w 11394183"/>
                <a:gd name="connsiteY60" fmla="*/ 2556376 h 3300883"/>
                <a:gd name="connsiteX61" fmla="*/ 521117 w 11394183"/>
                <a:gd name="connsiteY61" fmla="*/ 2426459 h 3300883"/>
                <a:gd name="connsiteX62" fmla="*/ 528376 w 11394183"/>
                <a:gd name="connsiteY62" fmla="*/ 2095499 h 3300883"/>
                <a:gd name="connsiteX63" fmla="*/ 538537 w 11394183"/>
                <a:gd name="connsiteY63" fmla="*/ 2069371 h 3300883"/>
                <a:gd name="connsiteX64" fmla="*/ 538537 w 11394183"/>
                <a:gd name="connsiteY64" fmla="*/ 2066467 h 3300883"/>
                <a:gd name="connsiteX65" fmla="*/ 593697 w 11394183"/>
                <a:gd name="connsiteY65" fmla="*/ 1850181 h 3300883"/>
                <a:gd name="connsiteX66" fmla="*/ 880384 w 11394183"/>
                <a:gd name="connsiteY66" fmla="*/ 1419788 h 3300883"/>
                <a:gd name="connsiteX67" fmla="*/ 909415 w 11394183"/>
                <a:gd name="connsiteY67" fmla="*/ 1403095 h 3300883"/>
                <a:gd name="connsiteX68" fmla="*/ 981269 w 11394183"/>
                <a:gd name="connsiteY68" fmla="*/ 1331967 h 3300883"/>
                <a:gd name="connsiteX69" fmla="*/ 1085057 w 11394183"/>
                <a:gd name="connsiteY69" fmla="*/ 1260114 h 3300883"/>
                <a:gd name="connsiteX70" fmla="*/ 1107556 w 11394183"/>
                <a:gd name="connsiteY70" fmla="*/ 1230357 h 3300883"/>
                <a:gd name="connsiteX71" fmla="*/ 1066912 w 11394183"/>
                <a:gd name="connsiteY71" fmla="*/ 1219469 h 3300883"/>
                <a:gd name="connsiteX72" fmla="*/ 76208 w 11394183"/>
                <a:gd name="connsiteY72" fmla="*/ 1218744 h 3300883"/>
                <a:gd name="connsiteX73" fmla="*/ 2529381 w 11394183"/>
                <a:gd name="connsiteY73" fmla="*/ 142 h 3300883"/>
                <a:gd name="connsiteX74" fmla="*/ 2466963 w 11394183"/>
                <a:gd name="connsiteY74" fmla="*/ 46592 h 3300883"/>
                <a:gd name="connsiteX75" fmla="*/ 2497445 w 11394183"/>
                <a:gd name="connsiteY75" fmla="*/ 111914 h 3300883"/>
                <a:gd name="connsiteX76" fmla="*/ 2527929 w 11394183"/>
                <a:gd name="connsiteY76" fmla="*/ 169977 h 3300883"/>
                <a:gd name="connsiteX77" fmla="*/ 2527203 w 11394183"/>
                <a:gd name="connsiteY77" fmla="*/ 1443739 h 3300883"/>
                <a:gd name="connsiteX78" fmla="*/ 2527203 w 11394183"/>
                <a:gd name="connsiteY78" fmla="*/ 1603413 h 3300883"/>
                <a:gd name="connsiteX79" fmla="*/ 2517042 w 11394183"/>
                <a:gd name="connsiteY79" fmla="*/ 1630267 h 3300883"/>
                <a:gd name="connsiteX80" fmla="*/ 2491640 w 11394183"/>
                <a:gd name="connsiteY80" fmla="*/ 1671637 h 3300883"/>
                <a:gd name="connsiteX81" fmla="*/ 2491640 w 11394183"/>
                <a:gd name="connsiteY81" fmla="*/ 1722443 h 3300883"/>
                <a:gd name="connsiteX82" fmla="*/ 2467688 w 11394183"/>
                <a:gd name="connsiteY82" fmla="*/ 1748571 h 3300883"/>
                <a:gd name="connsiteX83" fmla="*/ 2373335 w 11394183"/>
                <a:gd name="connsiteY83" fmla="*/ 1748571 h 3300883"/>
                <a:gd name="connsiteX84" fmla="*/ 2349384 w 11394183"/>
                <a:gd name="connsiteY84" fmla="*/ 1721716 h 3300883"/>
                <a:gd name="connsiteX85" fmla="*/ 2349384 w 11394183"/>
                <a:gd name="connsiteY85" fmla="*/ 1649137 h 3300883"/>
                <a:gd name="connsiteX86" fmla="*/ 2337046 w 11394183"/>
                <a:gd name="connsiteY86" fmla="*/ 1630993 h 3300883"/>
                <a:gd name="connsiteX87" fmla="*/ 2310918 w 11394183"/>
                <a:gd name="connsiteY87" fmla="*/ 1601961 h 3300883"/>
                <a:gd name="connsiteX88" fmla="*/ 2310918 w 11394183"/>
                <a:gd name="connsiteY88" fmla="*/ 861655 h 3300883"/>
                <a:gd name="connsiteX89" fmla="*/ 2322530 w 11394183"/>
                <a:gd name="connsiteY89" fmla="*/ 805769 h 3300883"/>
                <a:gd name="connsiteX90" fmla="*/ 2265193 w 11394183"/>
                <a:gd name="connsiteY90" fmla="*/ 717949 h 3300883"/>
                <a:gd name="connsiteX91" fmla="*/ 2207130 w 11394183"/>
                <a:gd name="connsiteY91" fmla="*/ 781093 h 3300883"/>
                <a:gd name="connsiteX92" fmla="*/ 2253580 w 11394183"/>
                <a:gd name="connsiteY92" fmla="*/ 838430 h 3300883"/>
                <a:gd name="connsiteX93" fmla="*/ 2277531 w 11394183"/>
                <a:gd name="connsiteY93" fmla="*/ 877622 h 3300883"/>
                <a:gd name="connsiteX94" fmla="*/ 2278257 w 11394183"/>
                <a:gd name="connsiteY94" fmla="*/ 1596155 h 3300883"/>
                <a:gd name="connsiteX95" fmla="*/ 2241242 w 11394183"/>
                <a:gd name="connsiteY95" fmla="*/ 1631719 h 3300883"/>
                <a:gd name="connsiteX96" fmla="*/ 2205678 w 11394183"/>
                <a:gd name="connsiteY96" fmla="*/ 1666557 h 3300883"/>
                <a:gd name="connsiteX97" fmla="*/ 2204952 w 11394183"/>
                <a:gd name="connsiteY97" fmla="*/ 1742764 h 3300883"/>
                <a:gd name="connsiteX98" fmla="*/ 2123665 w 11394183"/>
                <a:gd name="connsiteY98" fmla="*/ 1747845 h 3300883"/>
                <a:gd name="connsiteX99" fmla="*/ 2101890 w 11394183"/>
                <a:gd name="connsiteY99" fmla="*/ 1747845 h 3300883"/>
                <a:gd name="connsiteX100" fmla="*/ 2074309 w 11394183"/>
                <a:gd name="connsiteY100" fmla="*/ 1720265 h 3300883"/>
                <a:gd name="connsiteX101" fmla="*/ 2074309 w 11394183"/>
                <a:gd name="connsiteY101" fmla="*/ 1630993 h 3300883"/>
                <a:gd name="connsiteX102" fmla="*/ 2008989 w 11394183"/>
                <a:gd name="connsiteY102" fmla="*/ 1618655 h 3300883"/>
                <a:gd name="connsiteX103" fmla="*/ 2002456 w 11394183"/>
                <a:gd name="connsiteY103" fmla="*/ 1599058 h 3300883"/>
                <a:gd name="connsiteX104" fmla="*/ 2002456 w 11394183"/>
                <a:gd name="connsiteY104" fmla="*/ 1135278 h 3300883"/>
                <a:gd name="connsiteX105" fmla="*/ 2005359 w 11394183"/>
                <a:gd name="connsiteY105" fmla="*/ 1117859 h 3300883"/>
                <a:gd name="connsiteX106" fmla="*/ 1660609 w 11394183"/>
                <a:gd name="connsiteY106" fmla="*/ 1117859 h 3300883"/>
                <a:gd name="connsiteX107" fmla="*/ 1623594 w 11394183"/>
                <a:gd name="connsiteY107" fmla="*/ 1104795 h 3300883"/>
                <a:gd name="connsiteX108" fmla="*/ 1617788 w 11394183"/>
                <a:gd name="connsiteY108" fmla="*/ 1073586 h 3300883"/>
                <a:gd name="connsiteX109" fmla="*/ 1617788 w 11394183"/>
                <a:gd name="connsiteY109" fmla="*/ 606177 h 3300883"/>
                <a:gd name="connsiteX110" fmla="*/ 1623594 w 11394183"/>
                <a:gd name="connsiteY110" fmla="*/ 575693 h 3300883"/>
                <a:gd name="connsiteX111" fmla="*/ 1623594 w 11394183"/>
                <a:gd name="connsiteY111" fmla="*/ 576420 h 3300883"/>
                <a:gd name="connsiteX112" fmla="*/ 1631577 w 11394183"/>
                <a:gd name="connsiteY112" fmla="*/ 561903 h 3300883"/>
                <a:gd name="connsiteX113" fmla="*/ 1640287 w 11394183"/>
                <a:gd name="connsiteY113" fmla="*/ 498760 h 3300883"/>
                <a:gd name="connsiteX114" fmla="*/ 1579321 w 11394183"/>
                <a:gd name="connsiteY114" fmla="*/ 467551 h 3300883"/>
                <a:gd name="connsiteX115" fmla="*/ 1526338 w 11394183"/>
                <a:gd name="connsiteY115" fmla="*/ 523437 h 3300883"/>
                <a:gd name="connsiteX116" fmla="*/ 1551015 w 11394183"/>
                <a:gd name="connsiteY116" fmla="*/ 578596 h 3300883"/>
                <a:gd name="connsiteX117" fmla="*/ 1581498 w 11394183"/>
                <a:gd name="connsiteY117" fmla="*/ 629402 h 3300883"/>
                <a:gd name="connsiteX118" fmla="*/ 1581498 w 11394183"/>
                <a:gd name="connsiteY118" fmla="*/ 1122214 h 3300883"/>
                <a:gd name="connsiteX119" fmla="*/ 1585853 w 11394183"/>
                <a:gd name="connsiteY119" fmla="*/ 1149068 h 3300883"/>
                <a:gd name="connsiteX120" fmla="*/ 1615610 w 11394183"/>
                <a:gd name="connsiteY120" fmla="*/ 1141084 h 3300883"/>
                <a:gd name="connsiteX121" fmla="*/ 1943667 w 11394183"/>
                <a:gd name="connsiteY121" fmla="*/ 1141084 h 3300883"/>
                <a:gd name="connsiteX122" fmla="*/ 1972699 w 11394183"/>
                <a:gd name="connsiteY122" fmla="*/ 1149793 h 3300883"/>
                <a:gd name="connsiteX123" fmla="*/ 1979957 w 11394183"/>
                <a:gd name="connsiteY123" fmla="*/ 1165761 h 3300883"/>
                <a:gd name="connsiteX124" fmla="*/ 1980683 w 11394183"/>
                <a:gd name="connsiteY124" fmla="*/ 1611396 h 3300883"/>
                <a:gd name="connsiteX125" fmla="*/ 1968344 w 11394183"/>
                <a:gd name="connsiteY125" fmla="*/ 1630267 h 3300883"/>
                <a:gd name="connsiteX126" fmla="*/ 1938587 w 11394183"/>
                <a:gd name="connsiteY126" fmla="*/ 1673814 h 3300883"/>
                <a:gd name="connsiteX127" fmla="*/ 1939313 w 11394183"/>
                <a:gd name="connsiteY127" fmla="*/ 1724619 h 3300883"/>
                <a:gd name="connsiteX128" fmla="*/ 1916087 w 11394183"/>
                <a:gd name="connsiteY128" fmla="*/ 1747845 h 3300883"/>
                <a:gd name="connsiteX129" fmla="*/ 1821734 w 11394183"/>
                <a:gd name="connsiteY129" fmla="*/ 1747845 h 3300883"/>
                <a:gd name="connsiteX130" fmla="*/ 1797784 w 11394183"/>
                <a:gd name="connsiteY130" fmla="*/ 1720991 h 3300883"/>
                <a:gd name="connsiteX131" fmla="*/ 1797784 w 11394183"/>
                <a:gd name="connsiteY131" fmla="*/ 1648412 h 3300883"/>
                <a:gd name="connsiteX132" fmla="*/ 1783993 w 11394183"/>
                <a:gd name="connsiteY132" fmla="*/ 1629541 h 3300883"/>
                <a:gd name="connsiteX133" fmla="*/ 1760768 w 11394183"/>
                <a:gd name="connsiteY133" fmla="*/ 1599784 h 3300883"/>
                <a:gd name="connsiteX134" fmla="*/ 1760768 w 11394183"/>
                <a:gd name="connsiteY134" fmla="*/ 1367531 h 3300883"/>
                <a:gd name="connsiteX135" fmla="*/ 1726656 w 11394183"/>
                <a:gd name="connsiteY135" fmla="*/ 1333418 h 3300883"/>
                <a:gd name="connsiteX136" fmla="*/ 1349971 w 11394183"/>
                <a:gd name="connsiteY136" fmla="*/ 1334145 h 3300883"/>
                <a:gd name="connsiteX137" fmla="*/ 1301343 w 11394183"/>
                <a:gd name="connsiteY137" fmla="*/ 1318178 h 3300883"/>
                <a:gd name="connsiteX138" fmla="*/ 1212797 w 11394183"/>
                <a:gd name="connsiteY138" fmla="*/ 1320354 h 3300883"/>
                <a:gd name="connsiteX139" fmla="*/ 1212071 w 11394183"/>
                <a:gd name="connsiteY139" fmla="*/ 1411078 h 3300883"/>
                <a:gd name="connsiteX140" fmla="*/ 1299166 w 11394183"/>
                <a:gd name="connsiteY140" fmla="*/ 1409626 h 3300883"/>
                <a:gd name="connsiteX141" fmla="*/ 1307149 w 11394183"/>
                <a:gd name="connsiteY141" fmla="*/ 1395111 h 3300883"/>
                <a:gd name="connsiteX142" fmla="*/ 1307149 w 11394183"/>
                <a:gd name="connsiteY142" fmla="*/ 1395837 h 3300883"/>
                <a:gd name="connsiteX143" fmla="*/ 1353600 w 11394183"/>
                <a:gd name="connsiteY143" fmla="*/ 1352289 h 3300883"/>
                <a:gd name="connsiteX144" fmla="*/ 1683835 w 11394183"/>
                <a:gd name="connsiteY144" fmla="*/ 1353015 h 3300883"/>
                <a:gd name="connsiteX145" fmla="*/ 1707060 w 11394183"/>
                <a:gd name="connsiteY145" fmla="*/ 1372612 h 3300883"/>
                <a:gd name="connsiteX146" fmla="*/ 1713592 w 11394183"/>
                <a:gd name="connsiteY146" fmla="*/ 1400191 h 3300883"/>
                <a:gd name="connsiteX147" fmla="*/ 1715043 w 11394183"/>
                <a:gd name="connsiteY147" fmla="*/ 1614299 h 3300883"/>
                <a:gd name="connsiteX148" fmla="*/ 1696899 w 11394183"/>
                <a:gd name="connsiteY148" fmla="*/ 1630267 h 3300883"/>
                <a:gd name="connsiteX149" fmla="*/ 1661335 w 11394183"/>
                <a:gd name="connsiteY149" fmla="*/ 1670911 h 3300883"/>
                <a:gd name="connsiteX150" fmla="*/ 1662061 w 11394183"/>
                <a:gd name="connsiteY150" fmla="*/ 1718087 h 3300883"/>
                <a:gd name="connsiteX151" fmla="*/ 1633030 w 11394183"/>
                <a:gd name="connsiteY151" fmla="*/ 1747119 h 3300883"/>
                <a:gd name="connsiteX152" fmla="*/ 1545934 w 11394183"/>
                <a:gd name="connsiteY152" fmla="*/ 1747119 h 3300883"/>
                <a:gd name="connsiteX153" fmla="*/ 1519080 w 11394183"/>
                <a:gd name="connsiteY153" fmla="*/ 1719540 h 3300883"/>
                <a:gd name="connsiteX154" fmla="*/ 1519080 w 11394183"/>
                <a:gd name="connsiteY154" fmla="*/ 1668734 h 3300883"/>
                <a:gd name="connsiteX155" fmla="*/ 1495129 w 11394183"/>
                <a:gd name="connsiteY155" fmla="*/ 1617928 h 3300883"/>
                <a:gd name="connsiteX156" fmla="*/ 1490048 w 11394183"/>
                <a:gd name="connsiteY156" fmla="*/ 1504706 h 3300883"/>
                <a:gd name="connsiteX157" fmla="*/ 1465372 w 11394183"/>
                <a:gd name="connsiteY157" fmla="*/ 1499625 h 3300883"/>
                <a:gd name="connsiteX158" fmla="*/ 934093 w 11394183"/>
                <a:gd name="connsiteY158" fmla="*/ 1499625 h 3300883"/>
                <a:gd name="connsiteX159" fmla="*/ 833208 w 11394183"/>
                <a:gd name="connsiteY159" fmla="*/ 1502528 h 3300883"/>
                <a:gd name="connsiteX160" fmla="*/ 794741 w 11394183"/>
                <a:gd name="connsiteY160" fmla="*/ 1533737 h 3300883"/>
                <a:gd name="connsiteX161" fmla="*/ 898529 w 11394183"/>
                <a:gd name="connsiteY161" fmla="*/ 1533737 h 3300883"/>
                <a:gd name="connsiteX162" fmla="*/ 1415292 w 11394183"/>
                <a:gd name="connsiteY162" fmla="*/ 1533737 h 3300883"/>
                <a:gd name="connsiteX163" fmla="*/ 1450130 w 11394183"/>
                <a:gd name="connsiteY163" fmla="*/ 1543898 h 3300883"/>
                <a:gd name="connsiteX164" fmla="*/ 1452307 w 11394183"/>
                <a:gd name="connsiteY164" fmla="*/ 1580187 h 3300883"/>
                <a:gd name="connsiteX165" fmla="*/ 1408034 w 11394183"/>
                <a:gd name="connsiteY165" fmla="*/ 1629541 h 3300883"/>
                <a:gd name="connsiteX166" fmla="*/ 1384083 w 11394183"/>
                <a:gd name="connsiteY166" fmla="*/ 1652766 h 3300883"/>
                <a:gd name="connsiteX167" fmla="*/ 1384083 w 11394183"/>
                <a:gd name="connsiteY167" fmla="*/ 1663653 h 3300883"/>
                <a:gd name="connsiteX168" fmla="*/ 1299891 w 11394183"/>
                <a:gd name="connsiteY168" fmla="*/ 1744942 h 3300883"/>
                <a:gd name="connsiteX169" fmla="*/ 1211345 w 11394183"/>
                <a:gd name="connsiteY169" fmla="*/ 1834214 h 3300883"/>
                <a:gd name="connsiteX170" fmla="*/ 1211345 w 11394183"/>
                <a:gd name="connsiteY170" fmla="*/ 1961227 h 3300883"/>
                <a:gd name="connsiteX171" fmla="*/ 1184491 w 11394183"/>
                <a:gd name="connsiteY171" fmla="*/ 1988082 h 3300883"/>
                <a:gd name="connsiteX172" fmla="*/ 1137315 w 11394183"/>
                <a:gd name="connsiteY172" fmla="*/ 1988082 h 3300883"/>
                <a:gd name="connsiteX173" fmla="*/ 1090864 w 11394183"/>
                <a:gd name="connsiteY173" fmla="*/ 2009129 h 3300883"/>
                <a:gd name="connsiteX174" fmla="*/ 1057477 w 11394183"/>
                <a:gd name="connsiteY174" fmla="*/ 2016388 h 3300883"/>
                <a:gd name="connsiteX175" fmla="*/ 557408 w 11394183"/>
                <a:gd name="connsiteY175" fmla="*/ 2014210 h 3300883"/>
                <a:gd name="connsiteX176" fmla="*/ 586439 w 11394183"/>
                <a:gd name="connsiteY176" fmla="*/ 2049048 h 3300883"/>
                <a:gd name="connsiteX177" fmla="*/ 1056026 w 11394183"/>
                <a:gd name="connsiteY177" fmla="*/ 2049048 h 3300883"/>
                <a:gd name="connsiteX178" fmla="*/ 1090864 w 11394183"/>
                <a:gd name="connsiteY178" fmla="*/ 2059209 h 3300883"/>
                <a:gd name="connsiteX179" fmla="*/ 1094493 w 11394183"/>
                <a:gd name="connsiteY179" fmla="*/ 2116546 h 3300883"/>
                <a:gd name="connsiteX180" fmla="*/ 1206991 w 11394183"/>
                <a:gd name="connsiteY180" fmla="*/ 2122353 h 3300883"/>
                <a:gd name="connsiteX181" fmla="*/ 1210619 w 11394183"/>
                <a:gd name="connsiteY181" fmla="*/ 2245011 h 3300883"/>
                <a:gd name="connsiteX182" fmla="*/ 1189571 w 11394183"/>
                <a:gd name="connsiteY182" fmla="*/ 2266060 h 3300883"/>
                <a:gd name="connsiteX183" fmla="*/ 1142395 w 11394183"/>
                <a:gd name="connsiteY183" fmla="*/ 2266060 h 3300883"/>
                <a:gd name="connsiteX184" fmla="*/ 1093767 w 11394183"/>
                <a:gd name="connsiteY184" fmla="*/ 2301623 h 3300883"/>
                <a:gd name="connsiteX185" fmla="*/ 1061832 w 11394183"/>
                <a:gd name="connsiteY185" fmla="*/ 2313962 h 3300883"/>
                <a:gd name="connsiteX186" fmla="*/ 528376 w 11394183"/>
                <a:gd name="connsiteY186" fmla="*/ 2313962 h 3300883"/>
                <a:gd name="connsiteX187" fmla="*/ 559586 w 11394183"/>
                <a:gd name="connsiteY187" fmla="*/ 2346622 h 3300883"/>
                <a:gd name="connsiteX188" fmla="*/ 1055300 w 11394183"/>
                <a:gd name="connsiteY188" fmla="*/ 2346622 h 3300883"/>
                <a:gd name="connsiteX189" fmla="*/ 1091589 w 11394183"/>
                <a:gd name="connsiteY189" fmla="*/ 2358235 h 3300883"/>
                <a:gd name="connsiteX190" fmla="*/ 1137315 w 11394183"/>
                <a:gd name="connsiteY190" fmla="*/ 2399605 h 3300883"/>
                <a:gd name="connsiteX191" fmla="*/ 1210619 w 11394183"/>
                <a:gd name="connsiteY191" fmla="*/ 2470732 h 3300883"/>
                <a:gd name="connsiteX192" fmla="*/ 1137315 w 11394183"/>
                <a:gd name="connsiteY192" fmla="*/ 2543311 h 3300883"/>
                <a:gd name="connsiteX193" fmla="*/ 1092315 w 11394183"/>
                <a:gd name="connsiteY193" fmla="*/ 2569440 h 3300883"/>
                <a:gd name="connsiteX194" fmla="*/ 1057477 w 11394183"/>
                <a:gd name="connsiteY194" fmla="*/ 2578149 h 3300883"/>
                <a:gd name="connsiteX195" fmla="*/ 557408 w 11394183"/>
                <a:gd name="connsiteY195" fmla="*/ 2578875 h 3300883"/>
                <a:gd name="connsiteX196" fmla="*/ 595875 w 11394183"/>
                <a:gd name="connsiteY196" fmla="*/ 2599197 h 3300883"/>
                <a:gd name="connsiteX197" fmla="*/ 1048042 w 11394183"/>
                <a:gd name="connsiteY197" fmla="*/ 2599922 h 3300883"/>
                <a:gd name="connsiteX198" fmla="*/ 1087235 w 11394183"/>
                <a:gd name="connsiteY198" fmla="*/ 2608632 h 3300883"/>
                <a:gd name="connsiteX199" fmla="*/ 1095218 w 11394183"/>
                <a:gd name="connsiteY199" fmla="*/ 2673954 h 3300883"/>
                <a:gd name="connsiteX200" fmla="*/ 1204087 w 11394183"/>
                <a:gd name="connsiteY200" fmla="*/ 2679034 h 3300883"/>
                <a:gd name="connsiteX201" fmla="*/ 1209894 w 11394183"/>
                <a:gd name="connsiteY201" fmla="*/ 2713872 h 3300883"/>
                <a:gd name="connsiteX202" fmla="*/ 1209167 w 11394183"/>
                <a:gd name="connsiteY202" fmla="*/ 2855401 h 3300883"/>
                <a:gd name="connsiteX203" fmla="*/ 1235296 w 11394183"/>
                <a:gd name="connsiteY203" fmla="*/ 2882255 h 3300883"/>
                <a:gd name="connsiteX204" fmla="*/ 1376825 w 11394183"/>
                <a:gd name="connsiteY204" fmla="*/ 2880804 h 3300883"/>
                <a:gd name="connsiteX205" fmla="*/ 1423276 w 11394183"/>
                <a:gd name="connsiteY205" fmla="*/ 2925802 h 3300883"/>
                <a:gd name="connsiteX206" fmla="*/ 1448678 w 11394183"/>
                <a:gd name="connsiteY206" fmla="*/ 3003462 h 3300883"/>
                <a:gd name="connsiteX207" fmla="*/ 1450856 w 11394183"/>
                <a:gd name="connsiteY207" fmla="*/ 3023784 h 3300883"/>
                <a:gd name="connsiteX208" fmla="*/ 1450856 w 11394183"/>
                <a:gd name="connsiteY208" fmla="*/ 3300883 h 3300883"/>
                <a:gd name="connsiteX209" fmla="*/ 1490048 w 11394183"/>
                <a:gd name="connsiteY209" fmla="*/ 3300883 h 3300883"/>
                <a:gd name="connsiteX210" fmla="*/ 1490048 w 11394183"/>
                <a:gd name="connsiteY210" fmla="*/ 3027414 h 3300883"/>
                <a:gd name="connsiteX211" fmla="*/ 1496580 w 11394183"/>
                <a:gd name="connsiteY211" fmla="*/ 2990398 h 3300883"/>
                <a:gd name="connsiteX212" fmla="*/ 1495855 w 11394183"/>
                <a:gd name="connsiteY212" fmla="*/ 2991124 h 3300883"/>
                <a:gd name="connsiteX213" fmla="*/ 1500210 w 11394183"/>
                <a:gd name="connsiteY213" fmla="*/ 2986043 h 3300883"/>
                <a:gd name="connsiteX214" fmla="*/ 1551741 w 11394183"/>
                <a:gd name="connsiteY214" fmla="*/ 2972979 h 3300883"/>
                <a:gd name="connsiteX215" fmla="*/ 1553918 w 11394183"/>
                <a:gd name="connsiteY215" fmla="*/ 2915641 h 3300883"/>
                <a:gd name="connsiteX216" fmla="*/ 1601821 w 11394183"/>
                <a:gd name="connsiteY216" fmla="*/ 2869191 h 3300883"/>
                <a:gd name="connsiteX217" fmla="*/ 1698350 w 11394183"/>
                <a:gd name="connsiteY217" fmla="*/ 2879352 h 3300883"/>
                <a:gd name="connsiteX218" fmla="*/ 1712866 w 11394183"/>
                <a:gd name="connsiteY218" fmla="*/ 3041929 h 3300883"/>
                <a:gd name="connsiteX219" fmla="*/ 1713637 w 11394183"/>
                <a:gd name="connsiteY219" fmla="*/ 3300883 h 3300883"/>
                <a:gd name="connsiteX220" fmla="*/ 1762496 w 11394183"/>
                <a:gd name="connsiteY220" fmla="*/ 3300883 h 3300883"/>
                <a:gd name="connsiteX221" fmla="*/ 1762220 w 11394183"/>
                <a:gd name="connsiteY221" fmla="*/ 3001284 h 3300883"/>
                <a:gd name="connsiteX222" fmla="*/ 1790526 w 11394183"/>
                <a:gd name="connsiteY222" fmla="*/ 2986043 h 3300883"/>
                <a:gd name="connsiteX223" fmla="*/ 1831896 w 11394183"/>
                <a:gd name="connsiteY223" fmla="*/ 2943947 h 3300883"/>
                <a:gd name="connsiteX224" fmla="*/ 1905926 w 11394183"/>
                <a:gd name="connsiteY224" fmla="*/ 2869917 h 3300883"/>
                <a:gd name="connsiteX225" fmla="*/ 1978506 w 11394183"/>
                <a:gd name="connsiteY225" fmla="*/ 2878626 h 3300883"/>
                <a:gd name="connsiteX226" fmla="*/ 1982134 w 11394183"/>
                <a:gd name="connsiteY226" fmla="*/ 2968624 h 3300883"/>
                <a:gd name="connsiteX227" fmla="*/ 1991570 w 11394183"/>
                <a:gd name="connsiteY227" fmla="*/ 2992576 h 3300883"/>
                <a:gd name="connsiteX228" fmla="*/ 2016247 w 11394183"/>
                <a:gd name="connsiteY228" fmla="*/ 3034671 h 3300883"/>
                <a:gd name="connsiteX229" fmla="*/ 2016442 w 11394183"/>
                <a:gd name="connsiteY229" fmla="*/ 3300883 h 3300883"/>
                <a:gd name="connsiteX230" fmla="*/ 2053457 w 11394183"/>
                <a:gd name="connsiteY230" fmla="*/ 3300883 h 3300883"/>
                <a:gd name="connsiteX231" fmla="*/ 2053262 w 11394183"/>
                <a:gd name="connsiteY231" fmla="*/ 3025236 h 3300883"/>
                <a:gd name="connsiteX232" fmla="*/ 2088826 w 11394183"/>
                <a:gd name="connsiteY232" fmla="*/ 2983866 h 3300883"/>
                <a:gd name="connsiteX233" fmla="*/ 2106244 w 11394183"/>
                <a:gd name="connsiteY233" fmla="*/ 2966447 h 3300883"/>
                <a:gd name="connsiteX234" fmla="*/ 2106244 w 11394183"/>
                <a:gd name="connsiteY234" fmla="*/ 2944673 h 3300883"/>
                <a:gd name="connsiteX235" fmla="*/ 2184631 w 11394183"/>
                <a:gd name="connsiteY235" fmla="*/ 2869917 h 3300883"/>
                <a:gd name="connsiteX236" fmla="*/ 2254307 w 11394183"/>
                <a:gd name="connsiteY236" fmla="*/ 2880078 h 3300883"/>
                <a:gd name="connsiteX237" fmla="*/ 2257210 w 11394183"/>
                <a:gd name="connsiteY237" fmla="*/ 2970075 h 3300883"/>
                <a:gd name="connsiteX238" fmla="*/ 2277531 w 11394183"/>
                <a:gd name="connsiteY238" fmla="*/ 2993301 h 3300883"/>
                <a:gd name="connsiteX239" fmla="*/ 2316725 w 11394183"/>
                <a:gd name="connsiteY239" fmla="*/ 3035397 h 3300883"/>
                <a:gd name="connsiteX240" fmla="*/ 2316725 w 11394183"/>
                <a:gd name="connsiteY240" fmla="*/ 3300883 h 3300883"/>
                <a:gd name="connsiteX241" fmla="*/ 2350697 w 11394183"/>
                <a:gd name="connsiteY241" fmla="*/ 3300883 h 3300883"/>
                <a:gd name="connsiteX242" fmla="*/ 2350836 w 11394183"/>
                <a:gd name="connsiteY242" fmla="*/ 3033946 h 3300883"/>
                <a:gd name="connsiteX243" fmla="*/ 2360997 w 11394183"/>
                <a:gd name="connsiteY243" fmla="*/ 2992576 h 3300883"/>
                <a:gd name="connsiteX244" fmla="*/ 2386399 w 11394183"/>
                <a:gd name="connsiteY244" fmla="*/ 2983866 h 3300883"/>
                <a:gd name="connsiteX245" fmla="*/ 2383497 w 11394183"/>
                <a:gd name="connsiteY245" fmla="*/ 2901126 h 3300883"/>
                <a:gd name="connsiteX246" fmla="*/ 2403093 w 11394183"/>
                <a:gd name="connsiteY246" fmla="*/ 2869917 h 3300883"/>
                <a:gd name="connsiteX247" fmla="*/ 2522123 w 11394183"/>
                <a:gd name="connsiteY247" fmla="*/ 2870642 h 3300883"/>
                <a:gd name="connsiteX248" fmla="*/ 2530832 w 11394183"/>
                <a:gd name="connsiteY248" fmla="*/ 2880804 h 3300883"/>
                <a:gd name="connsiteX249" fmla="*/ 2537364 w 11394183"/>
                <a:gd name="connsiteY249" fmla="*/ 2992576 h 3300883"/>
                <a:gd name="connsiteX250" fmla="*/ 2632443 w 11394183"/>
                <a:gd name="connsiteY250" fmla="*/ 2985317 h 3300883"/>
                <a:gd name="connsiteX251" fmla="*/ 2663652 w 11394183"/>
                <a:gd name="connsiteY251" fmla="*/ 2954835 h 3300883"/>
                <a:gd name="connsiteX252" fmla="*/ 2752198 w 11394183"/>
                <a:gd name="connsiteY252" fmla="*/ 2869191 h 3300883"/>
                <a:gd name="connsiteX253" fmla="*/ 2798649 w 11394183"/>
                <a:gd name="connsiteY253" fmla="*/ 2869191 h 3300883"/>
                <a:gd name="connsiteX254" fmla="*/ 2798649 w 11394183"/>
                <a:gd name="connsiteY254" fmla="*/ 2879352 h 3300883"/>
                <a:gd name="connsiteX255" fmla="*/ 2681797 w 11394183"/>
                <a:gd name="connsiteY255" fmla="*/ 2879352 h 3300883"/>
                <a:gd name="connsiteX256" fmla="*/ 2710828 w 11394183"/>
                <a:gd name="connsiteY256" fmla="*/ 2880804 h 3300883"/>
                <a:gd name="connsiteX257" fmla="*/ 2809536 w 11394183"/>
                <a:gd name="connsiteY257" fmla="*/ 2985317 h 3300883"/>
                <a:gd name="connsiteX258" fmla="*/ 2910420 w 11394183"/>
                <a:gd name="connsiteY258" fmla="*/ 2984592 h 3300883"/>
                <a:gd name="connsiteX259" fmla="*/ 2940177 w 11394183"/>
                <a:gd name="connsiteY259" fmla="*/ 2956286 h 3300883"/>
                <a:gd name="connsiteX260" fmla="*/ 2938000 w 11394183"/>
                <a:gd name="connsiteY260" fmla="*/ 2915733 h 3300883"/>
                <a:gd name="connsiteX261" fmla="*/ 2946568 w 11394183"/>
                <a:gd name="connsiteY261" fmla="*/ 2876375 h 3300883"/>
                <a:gd name="connsiteX262" fmla="*/ 2945985 w 11394183"/>
                <a:gd name="connsiteY262" fmla="*/ 2876449 h 3300883"/>
                <a:gd name="connsiteX263" fmla="*/ 2946710 w 11394183"/>
                <a:gd name="connsiteY263" fmla="*/ 2875723 h 3300883"/>
                <a:gd name="connsiteX264" fmla="*/ 2946568 w 11394183"/>
                <a:gd name="connsiteY264" fmla="*/ 2876375 h 3300883"/>
                <a:gd name="connsiteX265" fmla="*/ 3016658 w 11394183"/>
                <a:gd name="connsiteY265" fmla="*/ 2867467 h 3300883"/>
                <a:gd name="connsiteX266" fmla="*/ 3086787 w 11394183"/>
                <a:gd name="connsiteY266" fmla="*/ 2878626 h 3300883"/>
                <a:gd name="connsiteX267" fmla="*/ 3094045 w 11394183"/>
                <a:gd name="connsiteY267" fmla="*/ 2908384 h 3300883"/>
                <a:gd name="connsiteX268" fmla="*/ 3169527 w 11394183"/>
                <a:gd name="connsiteY268" fmla="*/ 2984592 h 3300883"/>
                <a:gd name="connsiteX269" fmla="*/ 3215978 w 11394183"/>
                <a:gd name="connsiteY269" fmla="*/ 2938141 h 3300883"/>
                <a:gd name="connsiteX270" fmla="*/ 3282751 w 11394183"/>
                <a:gd name="connsiteY270" fmla="*/ 2869191 h 3300883"/>
                <a:gd name="connsiteX271" fmla="*/ 3453311 w 11394183"/>
                <a:gd name="connsiteY271" fmla="*/ 2869917 h 3300883"/>
                <a:gd name="connsiteX272" fmla="*/ 3498311 w 11394183"/>
                <a:gd name="connsiteY272" fmla="*/ 2827095 h 3300883"/>
                <a:gd name="connsiteX273" fmla="*/ 3496859 w 11394183"/>
                <a:gd name="connsiteY273" fmla="*/ 2565810 h 3300883"/>
                <a:gd name="connsiteX274" fmla="*/ 3544761 w 11394183"/>
                <a:gd name="connsiteY274" fmla="*/ 2520086 h 3300883"/>
                <a:gd name="connsiteX275" fmla="*/ 3591938 w 11394183"/>
                <a:gd name="connsiteY275" fmla="*/ 2520086 h 3300883"/>
                <a:gd name="connsiteX276" fmla="*/ 3613711 w 11394183"/>
                <a:gd name="connsiteY276" fmla="*/ 2507022 h 3300883"/>
                <a:gd name="connsiteX277" fmla="*/ 3646372 w 11394183"/>
                <a:gd name="connsiteY277" fmla="*/ 2481619 h 3300883"/>
                <a:gd name="connsiteX278" fmla="*/ 4048460 w 11394183"/>
                <a:gd name="connsiteY278" fmla="*/ 2481619 h 3300883"/>
                <a:gd name="connsiteX279" fmla="*/ 4078217 w 11394183"/>
                <a:gd name="connsiteY279" fmla="*/ 2489602 h 3300883"/>
                <a:gd name="connsiteX280" fmla="*/ 4063702 w 11394183"/>
                <a:gd name="connsiteY280" fmla="*/ 2557827 h 3300883"/>
                <a:gd name="connsiteX281" fmla="*/ 3740724 w 11394183"/>
                <a:gd name="connsiteY281" fmla="*/ 3121765 h 3300883"/>
                <a:gd name="connsiteX282" fmla="*/ 3566535 w 11394183"/>
                <a:gd name="connsiteY282" fmla="*/ 3262569 h 3300883"/>
                <a:gd name="connsiteX283" fmla="*/ 3548027 w 11394183"/>
                <a:gd name="connsiteY283" fmla="*/ 3286067 h 3300883"/>
                <a:gd name="connsiteX284" fmla="*/ 3562779 w 11394183"/>
                <a:gd name="connsiteY284" fmla="*/ 3300883 h 3300883"/>
                <a:gd name="connsiteX285" fmla="*/ 4927481 w 11394183"/>
                <a:gd name="connsiteY285" fmla="*/ 3300883 h 3300883"/>
                <a:gd name="connsiteX286" fmla="*/ 6796755 w 11394183"/>
                <a:gd name="connsiteY286" fmla="*/ 3296863 h 3300883"/>
                <a:gd name="connsiteX287" fmla="*/ 9075283 w 11394183"/>
                <a:gd name="connsiteY287" fmla="*/ 3297407 h 3300883"/>
                <a:gd name="connsiteX288" fmla="*/ 9637770 w 11394183"/>
                <a:gd name="connsiteY288" fmla="*/ 3298133 h 3300883"/>
                <a:gd name="connsiteX289" fmla="*/ 9759703 w 11394183"/>
                <a:gd name="connsiteY289" fmla="*/ 3262569 h 3300883"/>
                <a:gd name="connsiteX290" fmla="*/ 11394183 w 11394183"/>
                <a:gd name="connsiteY290" fmla="*/ 2251543 h 3300883"/>
                <a:gd name="connsiteX291" fmla="*/ 9760429 w 11394183"/>
                <a:gd name="connsiteY291" fmla="*/ 1255034 h 3300883"/>
                <a:gd name="connsiteX292" fmla="*/ 9609464 w 11394183"/>
                <a:gd name="connsiteY292" fmla="*/ 1208583 h 3300883"/>
                <a:gd name="connsiteX293" fmla="*/ 6151074 w 11394183"/>
                <a:gd name="connsiteY293" fmla="*/ 1210034 h 3300883"/>
                <a:gd name="connsiteX294" fmla="*/ 3621696 w 11394183"/>
                <a:gd name="connsiteY294" fmla="*/ 1208583 h 3300883"/>
                <a:gd name="connsiteX295" fmla="*/ 3552745 w 11394183"/>
                <a:gd name="connsiteY295" fmla="*/ 1211486 h 3300883"/>
                <a:gd name="connsiteX296" fmla="*/ 3526616 w 11394183"/>
                <a:gd name="connsiteY296" fmla="*/ 1225276 h 3300883"/>
                <a:gd name="connsiteX297" fmla="*/ 3541858 w 11394183"/>
                <a:gd name="connsiteY297" fmla="*/ 1252131 h 3300883"/>
                <a:gd name="connsiteX298" fmla="*/ 3581050 w 11394183"/>
                <a:gd name="connsiteY298" fmla="*/ 1278984 h 3300883"/>
                <a:gd name="connsiteX299" fmla="*/ 4092007 w 11394183"/>
                <a:gd name="connsiteY299" fmla="*/ 2112917 h 3300883"/>
                <a:gd name="connsiteX300" fmla="*/ 4068782 w 11394183"/>
                <a:gd name="connsiteY300" fmla="*/ 2144852 h 3300883"/>
                <a:gd name="connsiteX301" fmla="*/ 3644195 w 11394183"/>
                <a:gd name="connsiteY301" fmla="*/ 2144127 h 3300883"/>
                <a:gd name="connsiteX302" fmla="*/ 3623147 w 11394183"/>
                <a:gd name="connsiteY302" fmla="*/ 2136142 h 3300883"/>
                <a:gd name="connsiteX303" fmla="*/ 3589760 w 11394183"/>
                <a:gd name="connsiteY303" fmla="*/ 2117998 h 3300883"/>
                <a:gd name="connsiteX304" fmla="*/ 3504842 w 11394183"/>
                <a:gd name="connsiteY304" fmla="*/ 2105660 h 3300883"/>
                <a:gd name="connsiteX305" fmla="*/ 3499037 w 11394183"/>
                <a:gd name="connsiteY305" fmla="*/ 2089693 h 3300883"/>
                <a:gd name="connsiteX306" fmla="*/ 3499037 w 11394183"/>
                <a:gd name="connsiteY306" fmla="*/ 1765989 h 3300883"/>
                <a:gd name="connsiteX307" fmla="*/ 3504842 w 11394183"/>
                <a:gd name="connsiteY307" fmla="*/ 1750022 h 3300883"/>
                <a:gd name="connsiteX308" fmla="*/ 3491053 w 11394183"/>
                <a:gd name="connsiteY308" fmla="*/ 1744216 h 3300883"/>
                <a:gd name="connsiteX309" fmla="*/ 3248639 w 11394183"/>
                <a:gd name="connsiteY309" fmla="*/ 1744942 h 3300883"/>
                <a:gd name="connsiteX310" fmla="*/ 3186220 w 11394183"/>
                <a:gd name="connsiteY310" fmla="*/ 1683975 h 3300883"/>
                <a:gd name="connsiteX311" fmla="*/ 3172431 w 11394183"/>
                <a:gd name="connsiteY311" fmla="*/ 1617928 h 3300883"/>
                <a:gd name="connsiteX312" fmla="*/ 3165898 w 11394183"/>
                <a:gd name="connsiteY312" fmla="*/ 1591074 h 3300883"/>
                <a:gd name="connsiteX313" fmla="*/ 3165898 w 11394183"/>
                <a:gd name="connsiteY313" fmla="*/ 1007539 h 3300883"/>
                <a:gd name="connsiteX314" fmla="*/ 3172375 w 11394183"/>
                <a:gd name="connsiteY314" fmla="*/ 980915 h 3300883"/>
                <a:gd name="connsiteX315" fmla="*/ 3171705 w 11394183"/>
                <a:gd name="connsiteY315" fmla="*/ 981410 h 3300883"/>
                <a:gd name="connsiteX316" fmla="*/ 3172431 w 11394183"/>
                <a:gd name="connsiteY316" fmla="*/ 980685 h 3300883"/>
                <a:gd name="connsiteX317" fmla="*/ 3172375 w 11394183"/>
                <a:gd name="connsiteY317" fmla="*/ 980915 h 3300883"/>
                <a:gd name="connsiteX318" fmla="*/ 3184225 w 11394183"/>
                <a:gd name="connsiteY318" fmla="*/ 972157 h 3300883"/>
                <a:gd name="connsiteX319" fmla="*/ 3200011 w 11394183"/>
                <a:gd name="connsiteY319" fmla="*/ 972701 h 3300883"/>
                <a:gd name="connsiteX320" fmla="*/ 3781369 w 11394183"/>
                <a:gd name="connsiteY320" fmla="*/ 972701 h 3300883"/>
                <a:gd name="connsiteX321" fmla="*/ 3809675 w 11394183"/>
                <a:gd name="connsiteY321" fmla="*/ 981410 h 3300883"/>
                <a:gd name="connsiteX322" fmla="*/ 3808949 w 11394183"/>
                <a:gd name="connsiteY322" fmla="*/ 980685 h 3300883"/>
                <a:gd name="connsiteX323" fmla="*/ 3813303 w 11394183"/>
                <a:gd name="connsiteY323" fmla="*/ 984314 h 3300883"/>
                <a:gd name="connsiteX324" fmla="*/ 3811127 w 11394183"/>
                <a:gd name="connsiteY324" fmla="*/ 986491 h 3300883"/>
                <a:gd name="connsiteX325" fmla="*/ 3831448 w 11394183"/>
                <a:gd name="connsiteY325" fmla="*/ 1017700 h 3300883"/>
                <a:gd name="connsiteX326" fmla="*/ 3912011 w 11394183"/>
                <a:gd name="connsiteY326" fmla="*/ 1017700 h 3300883"/>
                <a:gd name="connsiteX327" fmla="*/ 3919269 w 11394183"/>
                <a:gd name="connsiteY327" fmla="*/ 1010442 h 3300883"/>
                <a:gd name="connsiteX328" fmla="*/ 3926527 w 11394183"/>
                <a:gd name="connsiteY328" fmla="*/ 1002459 h 3300883"/>
                <a:gd name="connsiteX329" fmla="*/ 3928705 w 11394183"/>
                <a:gd name="connsiteY329" fmla="*/ 934960 h 3300883"/>
                <a:gd name="connsiteX330" fmla="*/ 3838706 w 11394183"/>
                <a:gd name="connsiteY330" fmla="*/ 922621 h 3300883"/>
                <a:gd name="connsiteX331" fmla="*/ 3790078 w 11394183"/>
                <a:gd name="connsiteY331" fmla="*/ 939315 h 3300883"/>
                <a:gd name="connsiteX332" fmla="*/ 3191301 w 11394183"/>
                <a:gd name="connsiteY332" fmla="*/ 939315 h 3300883"/>
                <a:gd name="connsiteX333" fmla="*/ 3141947 w 11394183"/>
                <a:gd name="connsiteY333" fmla="*/ 987217 h 3300883"/>
                <a:gd name="connsiteX334" fmla="*/ 3141947 w 11394183"/>
                <a:gd name="connsiteY334" fmla="*/ 1596881 h 3300883"/>
                <a:gd name="connsiteX335" fmla="*/ 3117271 w 11394183"/>
                <a:gd name="connsiteY335" fmla="*/ 1630267 h 3300883"/>
                <a:gd name="connsiteX336" fmla="*/ 3049046 w 11394183"/>
                <a:gd name="connsiteY336" fmla="*/ 1702846 h 3300883"/>
                <a:gd name="connsiteX337" fmla="*/ 3049773 w 11394183"/>
                <a:gd name="connsiteY337" fmla="*/ 1724619 h 3300883"/>
                <a:gd name="connsiteX338" fmla="*/ 3030176 w 11394183"/>
                <a:gd name="connsiteY338" fmla="*/ 1746393 h 3300883"/>
                <a:gd name="connsiteX339" fmla="*/ 2968483 w 11394183"/>
                <a:gd name="connsiteY339" fmla="*/ 1746393 h 3300883"/>
                <a:gd name="connsiteX340" fmla="*/ 2909695 w 11394183"/>
                <a:gd name="connsiteY340" fmla="*/ 1689782 h 3300883"/>
                <a:gd name="connsiteX341" fmla="*/ 2874131 w 11394183"/>
                <a:gd name="connsiteY341" fmla="*/ 1617928 h 3300883"/>
                <a:gd name="connsiteX342" fmla="*/ 2863970 w 11394183"/>
                <a:gd name="connsiteY342" fmla="*/ 1584542 h 3300883"/>
                <a:gd name="connsiteX343" fmla="*/ 2863970 w 11394183"/>
                <a:gd name="connsiteY343" fmla="*/ 535775 h 3300883"/>
                <a:gd name="connsiteX344" fmla="*/ 2871228 w 11394183"/>
                <a:gd name="connsiteY344" fmla="*/ 502389 h 3300883"/>
                <a:gd name="connsiteX345" fmla="*/ 2870501 w 11394183"/>
                <a:gd name="connsiteY345" fmla="*/ 503114 h 3300883"/>
                <a:gd name="connsiteX346" fmla="*/ 2906066 w 11394183"/>
                <a:gd name="connsiteY346" fmla="*/ 494405 h 3300883"/>
                <a:gd name="connsiteX347" fmla="*/ 3344443 w 11394183"/>
                <a:gd name="connsiteY347" fmla="*/ 495131 h 3300883"/>
                <a:gd name="connsiteX348" fmla="*/ 3378556 w 11394183"/>
                <a:gd name="connsiteY348" fmla="*/ 460293 h 3300883"/>
                <a:gd name="connsiteX349" fmla="*/ 3378556 w 11394183"/>
                <a:gd name="connsiteY349" fmla="*/ 206266 h 3300883"/>
                <a:gd name="connsiteX350" fmla="*/ 3393071 w 11394183"/>
                <a:gd name="connsiteY350" fmla="*/ 176509 h 3300883"/>
                <a:gd name="connsiteX351" fmla="*/ 3414845 w 11394183"/>
                <a:gd name="connsiteY351" fmla="*/ 154735 h 3300883"/>
                <a:gd name="connsiteX352" fmla="*/ 3417022 w 11394183"/>
                <a:gd name="connsiteY352" fmla="*/ 92317 h 3300883"/>
                <a:gd name="connsiteX353" fmla="*/ 3349523 w 11394183"/>
                <a:gd name="connsiteY353" fmla="*/ 62560 h 3300883"/>
                <a:gd name="connsiteX354" fmla="*/ 3300169 w 11394183"/>
                <a:gd name="connsiteY354" fmla="*/ 109736 h 3300883"/>
                <a:gd name="connsiteX355" fmla="*/ 3330653 w 11394183"/>
                <a:gd name="connsiteY355" fmla="*/ 180863 h 3300883"/>
                <a:gd name="connsiteX356" fmla="*/ 3352427 w 11394183"/>
                <a:gd name="connsiteY356" fmla="*/ 224411 h 3300883"/>
                <a:gd name="connsiteX357" fmla="*/ 3353153 w 11394183"/>
                <a:gd name="connsiteY357" fmla="*/ 438519 h 3300883"/>
                <a:gd name="connsiteX358" fmla="*/ 3319041 w 11394183"/>
                <a:gd name="connsiteY358" fmla="*/ 472632 h 3300883"/>
                <a:gd name="connsiteX359" fmla="*/ 2869050 w 11394183"/>
                <a:gd name="connsiteY359" fmla="*/ 471179 h 3300883"/>
                <a:gd name="connsiteX360" fmla="*/ 2825503 w 11394183"/>
                <a:gd name="connsiteY360" fmla="*/ 513276 h 3300883"/>
                <a:gd name="connsiteX361" fmla="*/ 2826955 w 11394183"/>
                <a:gd name="connsiteY361" fmla="*/ 1601961 h 3300883"/>
                <a:gd name="connsiteX362" fmla="*/ 2800100 w 11394183"/>
                <a:gd name="connsiteY362" fmla="*/ 1631719 h 3300883"/>
                <a:gd name="connsiteX363" fmla="*/ 2768891 w 11394183"/>
                <a:gd name="connsiteY363" fmla="*/ 1661476 h 3300883"/>
                <a:gd name="connsiteX364" fmla="*/ 2768891 w 11394183"/>
                <a:gd name="connsiteY364" fmla="*/ 1686878 h 3300883"/>
                <a:gd name="connsiteX365" fmla="*/ 2708650 w 11394183"/>
                <a:gd name="connsiteY365" fmla="*/ 1747845 h 3300883"/>
                <a:gd name="connsiteX366" fmla="*/ 2626636 w 11394183"/>
                <a:gd name="connsiteY366" fmla="*/ 1667282 h 3300883"/>
                <a:gd name="connsiteX367" fmla="*/ 2593976 w 11394183"/>
                <a:gd name="connsiteY367" fmla="*/ 1631719 h 3300883"/>
                <a:gd name="connsiteX368" fmla="*/ 2570751 w 11394183"/>
                <a:gd name="connsiteY368" fmla="*/ 1619380 h 3300883"/>
                <a:gd name="connsiteX369" fmla="*/ 2566396 w 11394183"/>
                <a:gd name="connsiteY369" fmla="*/ 1580914 h 3300883"/>
                <a:gd name="connsiteX370" fmla="*/ 2566396 w 11394183"/>
                <a:gd name="connsiteY370" fmla="*/ 137317 h 3300883"/>
                <a:gd name="connsiteX371" fmla="*/ 2573653 w 11394183"/>
                <a:gd name="connsiteY371" fmla="*/ 104655 h 3300883"/>
                <a:gd name="connsiteX372" fmla="*/ 2573653 w 11394183"/>
                <a:gd name="connsiteY372" fmla="*/ 105382 h 3300883"/>
                <a:gd name="connsiteX373" fmla="*/ 2580912 w 11394183"/>
                <a:gd name="connsiteY373" fmla="*/ 97398 h 3300883"/>
                <a:gd name="connsiteX374" fmla="*/ 2588896 w 11394183"/>
                <a:gd name="connsiteY374" fmla="*/ 40786 h 3300883"/>
                <a:gd name="connsiteX375" fmla="*/ 2529381 w 11394183"/>
                <a:gd name="connsiteY375" fmla="*/ 142 h 3300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</a:cxnLst>
              <a:rect l="l" t="t" r="r" b="b"/>
              <a:pathLst>
                <a:path w="11394183" h="3300883">
                  <a:moveTo>
                    <a:pt x="3168075" y="3011446"/>
                  </a:moveTo>
                  <a:cubicBezTo>
                    <a:pt x="3133237" y="3004189"/>
                    <a:pt x="3141946" y="3031042"/>
                    <a:pt x="3141946" y="3047736"/>
                  </a:cubicBezTo>
                  <a:lnTo>
                    <a:pt x="3141946" y="3300883"/>
                  </a:lnTo>
                  <a:lnTo>
                    <a:pt x="3165898" y="3300883"/>
                  </a:lnTo>
                  <a:lnTo>
                    <a:pt x="3165898" y="3029591"/>
                  </a:lnTo>
                  <a:cubicBezTo>
                    <a:pt x="3165898" y="3023059"/>
                    <a:pt x="3167349" y="3017253"/>
                    <a:pt x="3168075" y="3011446"/>
                  </a:cubicBezTo>
                  <a:close/>
                  <a:moveTo>
                    <a:pt x="2591366" y="3007317"/>
                  </a:moveTo>
                  <a:cubicBezTo>
                    <a:pt x="2577282" y="3007181"/>
                    <a:pt x="2577282" y="3023783"/>
                    <a:pt x="2577282" y="3041202"/>
                  </a:cubicBezTo>
                  <a:cubicBezTo>
                    <a:pt x="2577352" y="3127762"/>
                    <a:pt x="2577421" y="3214323"/>
                    <a:pt x="2577491" y="3300883"/>
                  </a:cubicBezTo>
                  <a:lnTo>
                    <a:pt x="2606313" y="3300883"/>
                  </a:lnTo>
                  <a:lnTo>
                    <a:pt x="2606313" y="3041928"/>
                  </a:lnTo>
                  <a:cubicBezTo>
                    <a:pt x="2606313" y="3031767"/>
                    <a:pt x="2604135" y="3022332"/>
                    <a:pt x="2610667" y="3013622"/>
                  </a:cubicBezTo>
                  <a:cubicBezTo>
                    <a:pt x="2602321" y="3009268"/>
                    <a:pt x="2596061" y="3007362"/>
                    <a:pt x="2591366" y="3007317"/>
                  </a:cubicBezTo>
                  <a:close/>
                  <a:moveTo>
                    <a:pt x="2903083" y="3005447"/>
                  </a:moveTo>
                  <a:cubicBezTo>
                    <a:pt x="2898490" y="3005594"/>
                    <a:pt x="2893182" y="3007091"/>
                    <a:pt x="2887195" y="3009994"/>
                  </a:cubicBezTo>
                  <a:cubicBezTo>
                    <a:pt x="2869776" y="3018703"/>
                    <a:pt x="2877033" y="3035396"/>
                    <a:pt x="2877033" y="3048460"/>
                  </a:cubicBezTo>
                  <a:lnTo>
                    <a:pt x="2877033" y="3300883"/>
                  </a:lnTo>
                  <a:lnTo>
                    <a:pt x="2924210" y="3300883"/>
                  </a:lnTo>
                  <a:lnTo>
                    <a:pt x="2924210" y="3039025"/>
                  </a:lnTo>
                  <a:cubicBezTo>
                    <a:pt x="2924210" y="3016707"/>
                    <a:pt x="2916862" y="3005004"/>
                    <a:pt x="2903083" y="3005447"/>
                  </a:cubicBezTo>
                  <a:close/>
                  <a:moveTo>
                    <a:pt x="1413840" y="2870642"/>
                  </a:moveTo>
                  <a:cubicBezTo>
                    <a:pt x="1414566" y="2872094"/>
                    <a:pt x="1414566" y="2872820"/>
                    <a:pt x="1414566" y="2874271"/>
                  </a:cubicBezTo>
                  <a:lnTo>
                    <a:pt x="1228038" y="2874271"/>
                  </a:lnTo>
                  <a:lnTo>
                    <a:pt x="1228038" y="2870642"/>
                  </a:lnTo>
                  <a:lnTo>
                    <a:pt x="1413840" y="2870642"/>
                  </a:lnTo>
                  <a:close/>
                  <a:moveTo>
                    <a:pt x="3635032" y="2179418"/>
                  </a:moveTo>
                  <a:cubicBezTo>
                    <a:pt x="3639659" y="2178965"/>
                    <a:pt x="3644558" y="2179690"/>
                    <a:pt x="3649275" y="2179690"/>
                  </a:cubicBezTo>
                  <a:lnTo>
                    <a:pt x="4079669" y="2179690"/>
                  </a:lnTo>
                  <a:cubicBezTo>
                    <a:pt x="4084023" y="2179690"/>
                    <a:pt x="4089104" y="2180416"/>
                    <a:pt x="4093459" y="2186222"/>
                  </a:cubicBezTo>
                  <a:lnTo>
                    <a:pt x="3622421" y="2186222"/>
                  </a:lnTo>
                  <a:lnTo>
                    <a:pt x="3624598" y="2190577"/>
                  </a:lnTo>
                  <a:lnTo>
                    <a:pt x="4062975" y="2190577"/>
                  </a:lnTo>
                  <a:cubicBezTo>
                    <a:pt x="4092733" y="2190577"/>
                    <a:pt x="4102168" y="2197835"/>
                    <a:pt x="4102168" y="2228318"/>
                  </a:cubicBezTo>
                  <a:cubicBezTo>
                    <a:pt x="4101443" y="2291462"/>
                    <a:pt x="4099265" y="2353880"/>
                    <a:pt x="4093459" y="2416298"/>
                  </a:cubicBezTo>
                  <a:cubicBezTo>
                    <a:pt x="4091281" y="2438072"/>
                    <a:pt x="4082572" y="2447507"/>
                    <a:pt x="4059347" y="2447507"/>
                  </a:cubicBezTo>
                  <a:lnTo>
                    <a:pt x="3650000" y="2447507"/>
                  </a:lnTo>
                  <a:cubicBezTo>
                    <a:pt x="3628228" y="2447507"/>
                    <a:pt x="3618791" y="2440975"/>
                    <a:pt x="3621696" y="2418475"/>
                  </a:cubicBezTo>
                  <a:cubicBezTo>
                    <a:pt x="3623872" y="2400330"/>
                    <a:pt x="3615163" y="2397427"/>
                    <a:pt x="3598470" y="2396702"/>
                  </a:cubicBezTo>
                  <a:cubicBezTo>
                    <a:pt x="3567260" y="2394524"/>
                    <a:pt x="3533875" y="2408315"/>
                    <a:pt x="3504842" y="2387266"/>
                  </a:cubicBezTo>
                  <a:cubicBezTo>
                    <a:pt x="3496859" y="2341541"/>
                    <a:pt x="3493230" y="2295817"/>
                    <a:pt x="3506294" y="2251543"/>
                  </a:cubicBezTo>
                  <a:cubicBezTo>
                    <a:pt x="3543309" y="2237754"/>
                    <a:pt x="3580324" y="2239930"/>
                    <a:pt x="3618791" y="2250818"/>
                  </a:cubicBezTo>
                  <a:cubicBezTo>
                    <a:pt x="3625324" y="2232673"/>
                    <a:pt x="3620969" y="2213802"/>
                    <a:pt x="3620969" y="2195657"/>
                  </a:cubicBezTo>
                  <a:cubicBezTo>
                    <a:pt x="3617340" y="2192028"/>
                    <a:pt x="3614437" y="2188400"/>
                    <a:pt x="3622421" y="2186222"/>
                  </a:cubicBezTo>
                  <a:cubicBezTo>
                    <a:pt x="3626050" y="2181505"/>
                    <a:pt x="3630405" y="2179872"/>
                    <a:pt x="3635032" y="2179418"/>
                  </a:cubicBezTo>
                  <a:close/>
                  <a:moveTo>
                    <a:pt x="76208" y="1218744"/>
                  </a:moveTo>
                  <a:cubicBezTo>
                    <a:pt x="10161" y="1219469"/>
                    <a:pt x="1452" y="1231082"/>
                    <a:pt x="0" y="1294951"/>
                  </a:cubicBezTo>
                  <a:lnTo>
                    <a:pt x="0" y="1338499"/>
                  </a:lnTo>
                  <a:lnTo>
                    <a:pt x="0" y="3206684"/>
                  </a:lnTo>
                  <a:cubicBezTo>
                    <a:pt x="0" y="3226280"/>
                    <a:pt x="0" y="3245151"/>
                    <a:pt x="1452" y="3264747"/>
                  </a:cubicBezTo>
                  <a:cubicBezTo>
                    <a:pt x="1815" y="3272731"/>
                    <a:pt x="2904" y="3280533"/>
                    <a:pt x="5988" y="3287337"/>
                  </a:cubicBezTo>
                  <a:lnTo>
                    <a:pt x="19459" y="3300883"/>
                  </a:lnTo>
                  <a:lnTo>
                    <a:pt x="25633" y="3300883"/>
                  </a:lnTo>
                  <a:lnTo>
                    <a:pt x="26219" y="3300311"/>
                  </a:lnTo>
                  <a:lnTo>
                    <a:pt x="26699" y="3300883"/>
                  </a:lnTo>
                  <a:lnTo>
                    <a:pt x="1001629" y="3300883"/>
                  </a:lnTo>
                  <a:lnTo>
                    <a:pt x="1038606" y="3290150"/>
                  </a:lnTo>
                  <a:cubicBezTo>
                    <a:pt x="1029171" y="3272006"/>
                    <a:pt x="1012478" y="3262570"/>
                    <a:pt x="997236" y="3251683"/>
                  </a:cubicBezTo>
                  <a:cubicBezTo>
                    <a:pt x="880384" y="3165314"/>
                    <a:pt x="784580" y="3060074"/>
                    <a:pt x="706920" y="2937416"/>
                  </a:cubicBezTo>
                  <a:cubicBezTo>
                    <a:pt x="643051" y="2835805"/>
                    <a:pt x="592971" y="2728388"/>
                    <a:pt x="566116" y="2610810"/>
                  </a:cubicBezTo>
                  <a:cubicBezTo>
                    <a:pt x="549423" y="2604278"/>
                    <a:pt x="548698" y="2591939"/>
                    <a:pt x="553779" y="2577424"/>
                  </a:cubicBezTo>
                  <a:cubicBezTo>
                    <a:pt x="551601" y="2570165"/>
                    <a:pt x="548698" y="2563633"/>
                    <a:pt x="545795" y="2556376"/>
                  </a:cubicBezTo>
                  <a:cubicBezTo>
                    <a:pt x="528376" y="2515006"/>
                    <a:pt x="524021" y="2470007"/>
                    <a:pt x="521117" y="2426459"/>
                  </a:cubicBezTo>
                  <a:cubicBezTo>
                    <a:pt x="513134" y="2316139"/>
                    <a:pt x="511682" y="2205819"/>
                    <a:pt x="528376" y="2095499"/>
                  </a:cubicBezTo>
                  <a:cubicBezTo>
                    <a:pt x="529827" y="2086789"/>
                    <a:pt x="529827" y="2075903"/>
                    <a:pt x="538537" y="2069371"/>
                  </a:cubicBezTo>
                  <a:lnTo>
                    <a:pt x="538537" y="2066467"/>
                  </a:lnTo>
                  <a:cubicBezTo>
                    <a:pt x="539988" y="1990260"/>
                    <a:pt x="567568" y="1919857"/>
                    <a:pt x="593697" y="1850181"/>
                  </a:cubicBezTo>
                  <a:cubicBezTo>
                    <a:pt x="656115" y="1685427"/>
                    <a:pt x="751193" y="1540995"/>
                    <a:pt x="880384" y="1419788"/>
                  </a:cubicBezTo>
                  <a:cubicBezTo>
                    <a:pt x="888368" y="1411804"/>
                    <a:pt x="894175" y="1398014"/>
                    <a:pt x="909415" y="1403095"/>
                  </a:cubicBezTo>
                  <a:cubicBezTo>
                    <a:pt x="920303" y="1366079"/>
                    <a:pt x="955866" y="1353741"/>
                    <a:pt x="981269" y="1331967"/>
                  </a:cubicBezTo>
                  <a:cubicBezTo>
                    <a:pt x="1013204" y="1305113"/>
                    <a:pt x="1050219" y="1283340"/>
                    <a:pt x="1085057" y="1260114"/>
                  </a:cubicBezTo>
                  <a:cubicBezTo>
                    <a:pt x="1096670" y="1252856"/>
                    <a:pt x="1108282" y="1246324"/>
                    <a:pt x="1107556" y="1230357"/>
                  </a:cubicBezTo>
                  <a:cubicBezTo>
                    <a:pt x="1096670" y="1217293"/>
                    <a:pt x="1080703" y="1219469"/>
                    <a:pt x="1066912" y="1219469"/>
                  </a:cubicBezTo>
                  <a:lnTo>
                    <a:pt x="76208" y="1218744"/>
                  </a:lnTo>
                  <a:close/>
                  <a:moveTo>
                    <a:pt x="2529381" y="142"/>
                  </a:moveTo>
                  <a:cubicBezTo>
                    <a:pt x="2501075" y="1594"/>
                    <a:pt x="2475672" y="16835"/>
                    <a:pt x="2466963" y="46592"/>
                  </a:cubicBezTo>
                  <a:cubicBezTo>
                    <a:pt x="2458978" y="74898"/>
                    <a:pt x="2469866" y="98849"/>
                    <a:pt x="2497445" y="111914"/>
                  </a:cubicBezTo>
                  <a:cubicBezTo>
                    <a:pt x="2522849" y="124252"/>
                    <a:pt x="2527929" y="143122"/>
                    <a:pt x="2527929" y="169977"/>
                  </a:cubicBezTo>
                  <a:cubicBezTo>
                    <a:pt x="2527203" y="594564"/>
                    <a:pt x="2527203" y="1019152"/>
                    <a:pt x="2527203" y="1443739"/>
                  </a:cubicBezTo>
                  <a:cubicBezTo>
                    <a:pt x="2527203" y="1496721"/>
                    <a:pt x="2527929" y="1550430"/>
                    <a:pt x="2527203" y="1603413"/>
                  </a:cubicBezTo>
                  <a:cubicBezTo>
                    <a:pt x="2527203" y="1613574"/>
                    <a:pt x="2532284" y="1629541"/>
                    <a:pt x="2517042" y="1630267"/>
                  </a:cubicBezTo>
                  <a:cubicBezTo>
                    <a:pt x="2487285" y="1632444"/>
                    <a:pt x="2491640" y="1652766"/>
                    <a:pt x="2491640" y="1671637"/>
                  </a:cubicBezTo>
                  <a:cubicBezTo>
                    <a:pt x="2491640" y="1688330"/>
                    <a:pt x="2490188" y="1705749"/>
                    <a:pt x="2491640" y="1722443"/>
                  </a:cubicBezTo>
                  <a:cubicBezTo>
                    <a:pt x="2493091" y="1740587"/>
                    <a:pt x="2487285" y="1749297"/>
                    <a:pt x="2467688" y="1748571"/>
                  </a:cubicBezTo>
                  <a:cubicBezTo>
                    <a:pt x="2436480" y="1747845"/>
                    <a:pt x="2404544" y="1747845"/>
                    <a:pt x="2373335" y="1748571"/>
                  </a:cubicBezTo>
                  <a:cubicBezTo>
                    <a:pt x="2354465" y="1749297"/>
                    <a:pt x="2348658" y="1739861"/>
                    <a:pt x="2349384" y="1721716"/>
                  </a:cubicBezTo>
                  <a:cubicBezTo>
                    <a:pt x="2350110" y="1697766"/>
                    <a:pt x="2350110" y="1673089"/>
                    <a:pt x="2349384" y="1649137"/>
                  </a:cubicBezTo>
                  <a:cubicBezTo>
                    <a:pt x="2349384" y="1641154"/>
                    <a:pt x="2355191" y="1627363"/>
                    <a:pt x="2337046" y="1630993"/>
                  </a:cubicBezTo>
                  <a:cubicBezTo>
                    <a:pt x="2311644" y="1636073"/>
                    <a:pt x="2310918" y="1622283"/>
                    <a:pt x="2310918" y="1601961"/>
                  </a:cubicBezTo>
                  <a:lnTo>
                    <a:pt x="2310918" y="861655"/>
                  </a:lnTo>
                  <a:cubicBezTo>
                    <a:pt x="2310918" y="842059"/>
                    <a:pt x="2313820" y="823914"/>
                    <a:pt x="2322530" y="805769"/>
                  </a:cubicBezTo>
                  <a:cubicBezTo>
                    <a:pt x="2345030" y="760044"/>
                    <a:pt x="2314547" y="715046"/>
                    <a:pt x="2265193" y="717949"/>
                  </a:cubicBezTo>
                  <a:cubicBezTo>
                    <a:pt x="2232533" y="720126"/>
                    <a:pt x="2210033" y="744077"/>
                    <a:pt x="2207130" y="781093"/>
                  </a:cubicBezTo>
                  <a:cubicBezTo>
                    <a:pt x="2204952" y="813753"/>
                    <a:pt x="2215839" y="836978"/>
                    <a:pt x="2253580" y="838430"/>
                  </a:cubicBezTo>
                  <a:cubicBezTo>
                    <a:pt x="2281886" y="839881"/>
                    <a:pt x="2277531" y="860204"/>
                    <a:pt x="2277531" y="877622"/>
                  </a:cubicBezTo>
                  <a:cubicBezTo>
                    <a:pt x="2277531" y="1117133"/>
                    <a:pt x="2276806" y="1356644"/>
                    <a:pt x="2278257" y="1596155"/>
                  </a:cubicBezTo>
                  <a:cubicBezTo>
                    <a:pt x="2278984" y="1626638"/>
                    <a:pt x="2268823" y="1635348"/>
                    <a:pt x="2241242" y="1631719"/>
                  </a:cubicBezTo>
                  <a:cubicBezTo>
                    <a:pt x="2215113" y="1628090"/>
                    <a:pt x="2205678" y="1638976"/>
                    <a:pt x="2205678" y="1666557"/>
                  </a:cubicBezTo>
                  <a:cubicBezTo>
                    <a:pt x="2205678" y="1692685"/>
                    <a:pt x="2223097" y="1729700"/>
                    <a:pt x="2204952" y="1742764"/>
                  </a:cubicBezTo>
                  <a:cubicBezTo>
                    <a:pt x="2186808" y="1756554"/>
                    <a:pt x="2151244" y="1747119"/>
                    <a:pt x="2123665" y="1747845"/>
                  </a:cubicBezTo>
                  <a:cubicBezTo>
                    <a:pt x="2116406" y="1747845"/>
                    <a:pt x="2109148" y="1747119"/>
                    <a:pt x="2101890" y="1747845"/>
                  </a:cubicBezTo>
                  <a:cubicBezTo>
                    <a:pt x="2081568" y="1749297"/>
                    <a:pt x="2073584" y="1740587"/>
                    <a:pt x="2074309" y="1720265"/>
                  </a:cubicBezTo>
                  <a:cubicBezTo>
                    <a:pt x="2075035" y="1689782"/>
                    <a:pt x="2074309" y="1660025"/>
                    <a:pt x="2074309" y="1630993"/>
                  </a:cubicBezTo>
                  <a:cubicBezTo>
                    <a:pt x="2051085" y="1625187"/>
                    <a:pt x="2026407" y="1644057"/>
                    <a:pt x="2008989" y="1618655"/>
                  </a:cubicBezTo>
                  <a:cubicBezTo>
                    <a:pt x="2001730" y="1613574"/>
                    <a:pt x="2002456" y="1606316"/>
                    <a:pt x="2002456" y="1599058"/>
                  </a:cubicBezTo>
                  <a:lnTo>
                    <a:pt x="2002456" y="1135278"/>
                  </a:lnTo>
                  <a:cubicBezTo>
                    <a:pt x="2002456" y="1129472"/>
                    <a:pt x="2003908" y="1123665"/>
                    <a:pt x="2005359" y="1117859"/>
                  </a:cubicBezTo>
                  <a:lnTo>
                    <a:pt x="1660609" y="1117859"/>
                  </a:lnTo>
                  <a:cubicBezTo>
                    <a:pt x="1647545" y="1117859"/>
                    <a:pt x="1630126" y="1124391"/>
                    <a:pt x="1623594" y="1104795"/>
                  </a:cubicBezTo>
                  <a:cubicBezTo>
                    <a:pt x="1614159" y="1095359"/>
                    <a:pt x="1617788" y="1083747"/>
                    <a:pt x="1617788" y="1073586"/>
                  </a:cubicBezTo>
                  <a:lnTo>
                    <a:pt x="1617788" y="606177"/>
                  </a:lnTo>
                  <a:cubicBezTo>
                    <a:pt x="1617788" y="596016"/>
                    <a:pt x="1614159" y="584403"/>
                    <a:pt x="1623594" y="575693"/>
                  </a:cubicBezTo>
                  <a:lnTo>
                    <a:pt x="1623594" y="576420"/>
                  </a:lnTo>
                  <a:cubicBezTo>
                    <a:pt x="1622868" y="569888"/>
                    <a:pt x="1622868" y="563356"/>
                    <a:pt x="1631577" y="561903"/>
                  </a:cubicBezTo>
                  <a:lnTo>
                    <a:pt x="1640287" y="498760"/>
                  </a:lnTo>
                  <a:cubicBezTo>
                    <a:pt x="1631577" y="466825"/>
                    <a:pt x="1603997" y="465374"/>
                    <a:pt x="1579321" y="467551"/>
                  </a:cubicBezTo>
                  <a:cubicBezTo>
                    <a:pt x="1548838" y="470454"/>
                    <a:pt x="1530693" y="492953"/>
                    <a:pt x="1526338" y="523437"/>
                  </a:cubicBezTo>
                  <a:cubicBezTo>
                    <a:pt x="1522709" y="546662"/>
                    <a:pt x="1523435" y="572791"/>
                    <a:pt x="1551015" y="578596"/>
                  </a:cubicBezTo>
                  <a:cubicBezTo>
                    <a:pt x="1582224" y="585855"/>
                    <a:pt x="1581498" y="605451"/>
                    <a:pt x="1581498" y="629402"/>
                  </a:cubicBezTo>
                  <a:cubicBezTo>
                    <a:pt x="1580772" y="793430"/>
                    <a:pt x="1580772" y="958186"/>
                    <a:pt x="1581498" y="1122214"/>
                  </a:cubicBezTo>
                  <a:cubicBezTo>
                    <a:pt x="1581498" y="1130923"/>
                    <a:pt x="1575692" y="1141810"/>
                    <a:pt x="1585853" y="1149068"/>
                  </a:cubicBezTo>
                  <a:cubicBezTo>
                    <a:pt x="1593836" y="1138182"/>
                    <a:pt x="1605449" y="1141084"/>
                    <a:pt x="1615610" y="1141084"/>
                  </a:cubicBezTo>
                  <a:lnTo>
                    <a:pt x="1943667" y="1141084"/>
                  </a:lnTo>
                  <a:cubicBezTo>
                    <a:pt x="1953828" y="1141084"/>
                    <a:pt x="1966167" y="1136729"/>
                    <a:pt x="1972699" y="1149793"/>
                  </a:cubicBezTo>
                  <a:cubicBezTo>
                    <a:pt x="1975602" y="1154874"/>
                    <a:pt x="1979957" y="1160681"/>
                    <a:pt x="1979957" y="1165761"/>
                  </a:cubicBezTo>
                  <a:cubicBezTo>
                    <a:pt x="1980683" y="1313822"/>
                    <a:pt x="1980683" y="1462609"/>
                    <a:pt x="1980683" y="1611396"/>
                  </a:cubicBezTo>
                  <a:cubicBezTo>
                    <a:pt x="1980683" y="1620106"/>
                    <a:pt x="1978506" y="1630993"/>
                    <a:pt x="1968344" y="1630267"/>
                  </a:cubicBezTo>
                  <a:cubicBezTo>
                    <a:pt x="1932780" y="1628090"/>
                    <a:pt x="1938587" y="1652766"/>
                    <a:pt x="1938587" y="1673814"/>
                  </a:cubicBezTo>
                  <a:cubicBezTo>
                    <a:pt x="1938587" y="1690507"/>
                    <a:pt x="1937861" y="1707927"/>
                    <a:pt x="1939313" y="1724619"/>
                  </a:cubicBezTo>
                  <a:cubicBezTo>
                    <a:pt x="1940764" y="1742764"/>
                    <a:pt x="1932780" y="1747845"/>
                    <a:pt x="1916087" y="1747845"/>
                  </a:cubicBezTo>
                  <a:cubicBezTo>
                    <a:pt x="1884878" y="1747119"/>
                    <a:pt x="1852943" y="1746393"/>
                    <a:pt x="1821734" y="1747845"/>
                  </a:cubicBezTo>
                  <a:cubicBezTo>
                    <a:pt x="1801413" y="1748571"/>
                    <a:pt x="1797058" y="1738410"/>
                    <a:pt x="1797784" y="1720991"/>
                  </a:cubicBezTo>
                  <a:cubicBezTo>
                    <a:pt x="1798509" y="1697039"/>
                    <a:pt x="1797784" y="1672363"/>
                    <a:pt x="1797784" y="1648412"/>
                  </a:cubicBezTo>
                  <a:cubicBezTo>
                    <a:pt x="1797784" y="1638976"/>
                    <a:pt x="1799235" y="1627363"/>
                    <a:pt x="1783993" y="1629541"/>
                  </a:cubicBezTo>
                  <a:cubicBezTo>
                    <a:pt x="1758591" y="1633170"/>
                    <a:pt x="1760768" y="1615751"/>
                    <a:pt x="1760768" y="1599784"/>
                  </a:cubicBezTo>
                  <a:cubicBezTo>
                    <a:pt x="1760768" y="1522124"/>
                    <a:pt x="1759317" y="1445191"/>
                    <a:pt x="1760768" y="1367531"/>
                  </a:cubicBezTo>
                  <a:cubicBezTo>
                    <a:pt x="1761494" y="1341403"/>
                    <a:pt x="1754236" y="1333418"/>
                    <a:pt x="1726656" y="1333418"/>
                  </a:cubicBezTo>
                  <a:lnTo>
                    <a:pt x="1349971" y="1334145"/>
                  </a:lnTo>
                  <a:cubicBezTo>
                    <a:pt x="1331826" y="1334145"/>
                    <a:pt x="1316584" y="1334145"/>
                    <a:pt x="1301343" y="1318178"/>
                  </a:cubicBezTo>
                  <a:cubicBezTo>
                    <a:pt x="1281021" y="1296404"/>
                    <a:pt x="1232393" y="1300758"/>
                    <a:pt x="1212797" y="1320354"/>
                  </a:cubicBezTo>
                  <a:cubicBezTo>
                    <a:pt x="1184491" y="1349386"/>
                    <a:pt x="1183765" y="1377692"/>
                    <a:pt x="1212071" y="1411078"/>
                  </a:cubicBezTo>
                  <a:cubicBezTo>
                    <a:pt x="1241102" y="1417610"/>
                    <a:pt x="1270134" y="1416885"/>
                    <a:pt x="1299166" y="1409626"/>
                  </a:cubicBezTo>
                  <a:cubicBezTo>
                    <a:pt x="1296262" y="1401643"/>
                    <a:pt x="1299891" y="1397289"/>
                    <a:pt x="1307149" y="1395111"/>
                  </a:cubicBezTo>
                  <a:lnTo>
                    <a:pt x="1307149" y="1395837"/>
                  </a:lnTo>
                  <a:cubicBezTo>
                    <a:pt x="1306423" y="1363902"/>
                    <a:pt x="1320940" y="1351563"/>
                    <a:pt x="1353600" y="1352289"/>
                  </a:cubicBezTo>
                  <a:cubicBezTo>
                    <a:pt x="1463920" y="1353741"/>
                    <a:pt x="1573515" y="1352289"/>
                    <a:pt x="1683835" y="1353015"/>
                  </a:cubicBezTo>
                  <a:cubicBezTo>
                    <a:pt x="1694721" y="1353015"/>
                    <a:pt x="1717947" y="1343580"/>
                    <a:pt x="1707060" y="1372612"/>
                  </a:cubicBezTo>
                  <a:cubicBezTo>
                    <a:pt x="1709238" y="1382047"/>
                    <a:pt x="1713592" y="1390756"/>
                    <a:pt x="1713592" y="1400191"/>
                  </a:cubicBezTo>
                  <a:cubicBezTo>
                    <a:pt x="1714317" y="1472044"/>
                    <a:pt x="1714317" y="1543172"/>
                    <a:pt x="1715043" y="1614299"/>
                  </a:cubicBezTo>
                  <a:cubicBezTo>
                    <a:pt x="1715043" y="1627363"/>
                    <a:pt x="1707785" y="1631719"/>
                    <a:pt x="1696899" y="1630267"/>
                  </a:cubicBezTo>
                  <a:cubicBezTo>
                    <a:pt x="1662787" y="1624461"/>
                    <a:pt x="1659158" y="1644057"/>
                    <a:pt x="1661335" y="1670911"/>
                  </a:cubicBezTo>
                  <a:cubicBezTo>
                    <a:pt x="1662787" y="1686878"/>
                    <a:pt x="1660609" y="1702846"/>
                    <a:pt x="1662061" y="1718087"/>
                  </a:cubicBezTo>
                  <a:cubicBezTo>
                    <a:pt x="1664964" y="1741313"/>
                    <a:pt x="1654077" y="1747845"/>
                    <a:pt x="1633030" y="1747119"/>
                  </a:cubicBezTo>
                  <a:cubicBezTo>
                    <a:pt x="1603997" y="1745668"/>
                    <a:pt x="1574966" y="1745668"/>
                    <a:pt x="1545934" y="1747119"/>
                  </a:cubicBezTo>
                  <a:cubicBezTo>
                    <a:pt x="1524886" y="1748571"/>
                    <a:pt x="1517628" y="1739861"/>
                    <a:pt x="1519080" y="1719540"/>
                  </a:cubicBezTo>
                  <a:cubicBezTo>
                    <a:pt x="1519806" y="1702846"/>
                    <a:pt x="1518354" y="1685427"/>
                    <a:pt x="1519080" y="1668734"/>
                  </a:cubicBezTo>
                  <a:cubicBezTo>
                    <a:pt x="1520532" y="1646960"/>
                    <a:pt x="1519806" y="1627363"/>
                    <a:pt x="1495129" y="1617928"/>
                  </a:cubicBezTo>
                  <a:cubicBezTo>
                    <a:pt x="1481339" y="1580914"/>
                    <a:pt x="1491500" y="1542447"/>
                    <a:pt x="1490048" y="1504706"/>
                  </a:cubicBezTo>
                  <a:cubicBezTo>
                    <a:pt x="1482065" y="1502528"/>
                    <a:pt x="1473355" y="1499625"/>
                    <a:pt x="1465372" y="1499625"/>
                  </a:cubicBezTo>
                  <a:lnTo>
                    <a:pt x="934093" y="1499625"/>
                  </a:lnTo>
                  <a:cubicBezTo>
                    <a:pt x="900707" y="1499625"/>
                    <a:pt x="866595" y="1501802"/>
                    <a:pt x="833208" y="1502528"/>
                  </a:cubicBezTo>
                  <a:cubicBezTo>
                    <a:pt x="816515" y="1503979"/>
                    <a:pt x="815063" y="1521398"/>
                    <a:pt x="794741" y="1533737"/>
                  </a:cubicBezTo>
                  <a:lnTo>
                    <a:pt x="898529" y="1533737"/>
                  </a:lnTo>
                  <a:lnTo>
                    <a:pt x="1415292" y="1533737"/>
                  </a:lnTo>
                  <a:cubicBezTo>
                    <a:pt x="1427631" y="1533737"/>
                    <a:pt x="1442872" y="1525753"/>
                    <a:pt x="1450130" y="1543898"/>
                  </a:cubicBezTo>
                  <a:cubicBezTo>
                    <a:pt x="1450856" y="1556236"/>
                    <a:pt x="1450856" y="1568575"/>
                    <a:pt x="1452307" y="1580187"/>
                  </a:cubicBezTo>
                  <a:cubicBezTo>
                    <a:pt x="1455936" y="1612848"/>
                    <a:pt x="1450856" y="1637525"/>
                    <a:pt x="1408034" y="1629541"/>
                  </a:cubicBezTo>
                  <a:cubicBezTo>
                    <a:pt x="1391341" y="1626638"/>
                    <a:pt x="1382631" y="1635348"/>
                    <a:pt x="1384083" y="1652766"/>
                  </a:cubicBezTo>
                  <a:lnTo>
                    <a:pt x="1384083" y="1663653"/>
                  </a:lnTo>
                  <a:cubicBezTo>
                    <a:pt x="1382631" y="1744942"/>
                    <a:pt x="1382631" y="1744942"/>
                    <a:pt x="1299891" y="1744942"/>
                  </a:cubicBezTo>
                  <a:cubicBezTo>
                    <a:pt x="1211345" y="1744942"/>
                    <a:pt x="1211345" y="1744942"/>
                    <a:pt x="1211345" y="1834214"/>
                  </a:cubicBezTo>
                  <a:cubicBezTo>
                    <a:pt x="1211345" y="1877035"/>
                    <a:pt x="1209894" y="1919132"/>
                    <a:pt x="1211345" y="1961227"/>
                  </a:cubicBezTo>
                  <a:cubicBezTo>
                    <a:pt x="1212071" y="1982275"/>
                    <a:pt x="1204813" y="1989533"/>
                    <a:pt x="1184491" y="1988082"/>
                  </a:cubicBezTo>
                  <a:cubicBezTo>
                    <a:pt x="1168523" y="1986630"/>
                    <a:pt x="1153282" y="1987355"/>
                    <a:pt x="1137315" y="1988082"/>
                  </a:cubicBezTo>
                  <a:cubicBezTo>
                    <a:pt x="1119170" y="1988807"/>
                    <a:pt x="1098847" y="1980823"/>
                    <a:pt x="1090864" y="2009129"/>
                  </a:cubicBezTo>
                  <a:cubicBezTo>
                    <a:pt x="1087235" y="2020742"/>
                    <a:pt x="1069090" y="2016388"/>
                    <a:pt x="1057477" y="2016388"/>
                  </a:cubicBezTo>
                  <a:lnTo>
                    <a:pt x="557408" y="2014210"/>
                  </a:lnTo>
                  <a:cubicBezTo>
                    <a:pt x="544344" y="2044694"/>
                    <a:pt x="558859" y="2049048"/>
                    <a:pt x="586439" y="2049048"/>
                  </a:cubicBezTo>
                  <a:lnTo>
                    <a:pt x="1056026" y="2049048"/>
                  </a:lnTo>
                  <a:cubicBezTo>
                    <a:pt x="1067639" y="2049774"/>
                    <a:pt x="1083606" y="2041791"/>
                    <a:pt x="1090864" y="2059209"/>
                  </a:cubicBezTo>
                  <a:cubicBezTo>
                    <a:pt x="1097396" y="2078080"/>
                    <a:pt x="1093041" y="2097676"/>
                    <a:pt x="1094493" y="2116546"/>
                  </a:cubicBezTo>
                  <a:cubicBezTo>
                    <a:pt x="1132234" y="2115095"/>
                    <a:pt x="1170701" y="2102757"/>
                    <a:pt x="1206991" y="2122353"/>
                  </a:cubicBezTo>
                  <a:cubicBezTo>
                    <a:pt x="1214248" y="2162997"/>
                    <a:pt x="1208442" y="2204367"/>
                    <a:pt x="1210619" y="2245011"/>
                  </a:cubicBezTo>
                  <a:cubicBezTo>
                    <a:pt x="1212071" y="2260979"/>
                    <a:pt x="1204813" y="2266785"/>
                    <a:pt x="1189571" y="2266060"/>
                  </a:cubicBezTo>
                  <a:lnTo>
                    <a:pt x="1142395" y="2266060"/>
                  </a:lnTo>
                  <a:cubicBezTo>
                    <a:pt x="1117718" y="2265333"/>
                    <a:pt x="1090864" y="2259527"/>
                    <a:pt x="1093767" y="2301623"/>
                  </a:cubicBezTo>
                  <a:cubicBezTo>
                    <a:pt x="1095218" y="2321219"/>
                    <a:pt x="1073445" y="2313962"/>
                    <a:pt x="1061832" y="2313962"/>
                  </a:cubicBezTo>
                  <a:lnTo>
                    <a:pt x="528376" y="2313962"/>
                  </a:lnTo>
                  <a:cubicBezTo>
                    <a:pt x="522570" y="2340090"/>
                    <a:pt x="534909" y="2346622"/>
                    <a:pt x="559586" y="2346622"/>
                  </a:cubicBezTo>
                  <a:lnTo>
                    <a:pt x="1055300" y="2346622"/>
                  </a:lnTo>
                  <a:cubicBezTo>
                    <a:pt x="1066912" y="2347348"/>
                    <a:pt x="1085057" y="2336461"/>
                    <a:pt x="1091589" y="2358235"/>
                  </a:cubicBezTo>
                  <a:cubicBezTo>
                    <a:pt x="1089412" y="2391621"/>
                    <a:pt x="1103202" y="2401056"/>
                    <a:pt x="1137315" y="2399605"/>
                  </a:cubicBezTo>
                  <a:cubicBezTo>
                    <a:pt x="1210619" y="2395976"/>
                    <a:pt x="1210619" y="2398153"/>
                    <a:pt x="1210619" y="2470732"/>
                  </a:cubicBezTo>
                  <a:lnTo>
                    <a:pt x="1137315" y="2543311"/>
                  </a:lnTo>
                  <a:cubicBezTo>
                    <a:pt x="1118444" y="2544037"/>
                    <a:pt x="1095944" y="2536053"/>
                    <a:pt x="1092315" y="2569440"/>
                  </a:cubicBezTo>
                  <a:cubicBezTo>
                    <a:pt x="1090864" y="2585407"/>
                    <a:pt x="1069816" y="2578149"/>
                    <a:pt x="1057477" y="2578149"/>
                  </a:cubicBezTo>
                  <a:lnTo>
                    <a:pt x="557408" y="2578875"/>
                  </a:lnTo>
                  <a:cubicBezTo>
                    <a:pt x="560311" y="2604278"/>
                    <a:pt x="579907" y="2599197"/>
                    <a:pt x="595875" y="2599197"/>
                  </a:cubicBezTo>
                  <a:lnTo>
                    <a:pt x="1048042" y="2599922"/>
                  </a:lnTo>
                  <a:cubicBezTo>
                    <a:pt x="1061106" y="2599922"/>
                    <a:pt x="1077074" y="2592665"/>
                    <a:pt x="1087235" y="2608632"/>
                  </a:cubicBezTo>
                  <a:cubicBezTo>
                    <a:pt x="1101025" y="2628954"/>
                    <a:pt x="1089412" y="2652905"/>
                    <a:pt x="1095218" y="2673954"/>
                  </a:cubicBezTo>
                  <a:cubicBezTo>
                    <a:pt x="1132234" y="2665244"/>
                    <a:pt x="1168523" y="2656534"/>
                    <a:pt x="1204087" y="2679034"/>
                  </a:cubicBezTo>
                  <a:cubicBezTo>
                    <a:pt x="1213523" y="2689195"/>
                    <a:pt x="1209894" y="2702260"/>
                    <a:pt x="1209894" y="2713872"/>
                  </a:cubicBezTo>
                  <a:cubicBezTo>
                    <a:pt x="1209894" y="2761048"/>
                    <a:pt x="1211345" y="2808224"/>
                    <a:pt x="1209167" y="2855401"/>
                  </a:cubicBezTo>
                  <a:cubicBezTo>
                    <a:pt x="1208442" y="2876449"/>
                    <a:pt x="1214974" y="2882981"/>
                    <a:pt x="1235296" y="2882255"/>
                  </a:cubicBezTo>
                  <a:cubicBezTo>
                    <a:pt x="1282473" y="2880804"/>
                    <a:pt x="1329649" y="2883707"/>
                    <a:pt x="1376825" y="2880804"/>
                  </a:cubicBezTo>
                  <a:cubicBezTo>
                    <a:pt x="1413115" y="2877900"/>
                    <a:pt x="1426179" y="2888061"/>
                    <a:pt x="1423276" y="2925802"/>
                  </a:cubicBezTo>
                  <a:cubicBezTo>
                    <a:pt x="1421824" y="2952657"/>
                    <a:pt x="1406583" y="2988220"/>
                    <a:pt x="1448678" y="3003462"/>
                  </a:cubicBezTo>
                  <a:cubicBezTo>
                    <a:pt x="1451582" y="3004188"/>
                    <a:pt x="1450856" y="3016526"/>
                    <a:pt x="1450856" y="3023784"/>
                  </a:cubicBezTo>
                  <a:lnTo>
                    <a:pt x="1450856" y="3300883"/>
                  </a:lnTo>
                  <a:lnTo>
                    <a:pt x="1490048" y="3300883"/>
                  </a:lnTo>
                  <a:lnTo>
                    <a:pt x="1490048" y="3027414"/>
                  </a:lnTo>
                  <a:cubicBezTo>
                    <a:pt x="1490048" y="3015075"/>
                    <a:pt x="1484242" y="3000559"/>
                    <a:pt x="1496580" y="2990398"/>
                  </a:cubicBezTo>
                  <a:lnTo>
                    <a:pt x="1495855" y="2991124"/>
                  </a:lnTo>
                  <a:cubicBezTo>
                    <a:pt x="1497307" y="2989673"/>
                    <a:pt x="1498032" y="2987495"/>
                    <a:pt x="1500210" y="2986043"/>
                  </a:cubicBezTo>
                  <a:cubicBezTo>
                    <a:pt x="1516903" y="2976608"/>
                    <a:pt x="1543031" y="2995478"/>
                    <a:pt x="1551741" y="2972979"/>
                  </a:cubicBezTo>
                  <a:cubicBezTo>
                    <a:pt x="1558273" y="2956286"/>
                    <a:pt x="1553918" y="2935238"/>
                    <a:pt x="1553918" y="2915641"/>
                  </a:cubicBezTo>
                  <a:cubicBezTo>
                    <a:pt x="1553918" y="2868465"/>
                    <a:pt x="1553918" y="2866288"/>
                    <a:pt x="1601821" y="2869191"/>
                  </a:cubicBezTo>
                  <a:cubicBezTo>
                    <a:pt x="1633755" y="2871368"/>
                    <a:pt x="1667867" y="2856853"/>
                    <a:pt x="1698350" y="2879352"/>
                  </a:cubicBezTo>
                  <a:cubicBezTo>
                    <a:pt x="1710689" y="2933061"/>
                    <a:pt x="1712141" y="2988946"/>
                    <a:pt x="1712866" y="3041929"/>
                  </a:cubicBezTo>
                  <a:lnTo>
                    <a:pt x="1713637" y="3300883"/>
                  </a:lnTo>
                  <a:lnTo>
                    <a:pt x="1762496" y="3300883"/>
                  </a:lnTo>
                  <a:lnTo>
                    <a:pt x="1762220" y="3001284"/>
                  </a:lnTo>
                  <a:cubicBezTo>
                    <a:pt x="1757865" y="2971528"/>
                    <a:pt x="1781817" y="2985317"/>
                    <a:pt x="1790526" y="2986043"/>
                  </a:cubicBezTo>
                  <a:cubicBezTo>
                    <a:pt x="1823912" y="2989673"/>
                    <a:pt x="1832622" y="2976608"/>
                    <a:pt x="1831896" y="2943947"/>
                  </a:cubicBezTo>
                  <a:cubicBezTo>
                    <a:pt x="1830444" y="2859030"/>
                    <a:pt x="1820283" y="2869191"/>
                    <a:pt x="1905926" y="2869917"/>
                  </a:cubicBezTo>
                  <a:cubicBezTo>
                    <a:pt x="1929877" y="2869917"/>
                    <a:pt x="1956006" y="2859756"/>
                    <a:pt x="1978506" y="2878626"/>
                  </a:cubicBezTo>
                  <a:cubicBezTo>
                    <a:pt x="1986489" y="2908384"/>
                    <a:pt x="1979957" y="2938867"/>
                    <a:pt x="1982134" y="2968624"/>
                  </a:cubicBezTo>
                  <a:cubicBezTo>
                    <a:pt x="1982860" y="2978060"/>
                    <a:pt x="1978506" y="2991849"/>
                    <a:pt x="1991570" y="2992576"/>
                  </a:cubicBezTo>
                  <a:cubicBezTo>
                    <a:pt x="2022053" y="2994752"/>
                    <a:pt x="2016247" y="3016526"/>
                    <a:pt x="2016247" y="3034671"/>
                  </a:cubicBezTo>
                  <a:lnTo>
                    <a:pt x="2016442" y="3300883"/>
                  </a:lnTo>
                  <a:lnTo>
                    <a:pt x="2053457" y="3300883"/>
                  </a:lnTo>
                  <a:lnTo>
                    <a:pt x="2053262" y="3025236"/>
                  </a:lnTo>
                  <a:cubicBezTo>
                    <a:pt x="2053262" y="2999108"/>
                    <a:pt x="2053988" y="2978785"/>
                    <a:pt x="2088826" y="2983866"/>
                  </a:cubicBezTo>
                  <a:cubicBezTo>
                    <a:pt x="2100439" y="2985317"/>
                    <a:pt x="2106244" y="2978785"/>
                    <a:pt x="2106244" y="2966447"/>
                  </a:cubicBezTo>
                  <a:lnTo>
                    <a:pt x="2106244" y="2944673"/>
                  </a:lnTo>
                  <a:cubicBezTo>
                    <a:pt x="2107696" y="2857578"/>
                    <a:pt x="2095358" y="2868465"/>
                    <a:pt x="2184631" y="2869917"/>
                  </a:cubicBezTo>
                  <a:cubicBezTo>
                    <a:pt x="2207130" y="2869917"/>
                    <a:pt x="2234710" y="2855401"/>
                    <a:pt x="2254307" y="2880078"/>
                  </a:cubicBezTo>
                  <a:cubicBezTo>
                    <a:pt x="2261563" y="2909835"/>
                    <a:pt x="2257935" y="2940318"/>
                    <a:pt x="2257210" y="2970075"/>
                  </a:cubicBezTo>
                  <a:cubicBezTo>
                    <a:pt x="2257210" y="2986769"/>
                    <a:pt x="2258661" y="2996205"/>
                    <a:pt x="2277531" y="2993301"/>
                  </a:cubicBezTo>
                  <a:cubicBezTo>
                    <a:pt x="2312369" y="2987495"/>
                    <a:pt x="2316725" y="3006365"/>
                    <a:pt x="2316725" y="3035397"/>
                  </a:cubicBezTo>
                  <a:lnTo>
                    <a:pt x="2316725" y="3300883"/>
                  </a:lnTo>
                  <a:lnTo>
                    <a:pt x="2350697" y="3300883"/>
                  </a:lnTo>
                  <a:cubicBezTo>
                    <a:pt x="2350743" y="3211904"/>
                    <a:pt x="2350790" y="3122925"/>
                    <a:pt x="2350836" y="3033946"/>
                  </a:cubicBezTo>
                  <a:cubicBezTo>
                    <a:pt x="2350836" y="3020155"/>
                    <a:pt x="2340675" y="3002011"/>
                    <a:pt x="2360997" y="2992576"/>
                  </a:cubicBezTo>
                  <a:cubicBezTo>
                    <a:pt x="2371884" y="2996930"/>
                    <a:pt x="2379868" y="2991849"/>
                    <a:pt x="2386399" y="2983866"/>
                  </a:cubicBezTo>
                  <a:cubicBezTo>
                    <a:pt x="2386399" y="2956286"/>
                    <a:pt x="2389303" y="2928705"/>
                    <a:pt x="2383497" y="2901126"/>
                  </a:cubicBezTo>
                  <a:cubicBezTo>
                    <a:pt x="2379868" y="2885884"/>
                    <a:pt x="2383497" y="2870642"/>
                    <a:pt x="2403093" y="2869917"/>
                  </a:cubicBezTo>
                  <a:cubicBezTo>
                    <a:pt x="2443011" y="2869191"/>
                    <a:pt x="2482203" y="2869917"/>
                    <a:pt x="2522123" y="2870642"/>
                  </a:cubicBezTo>
                  <a:cubicBezTo>
                    <a:pt x="2525026" y="2870642"/>
                    <a:pt x="2527929" y="2877175"/>
                    <a:pt x="2530832" y="2880804"/>
                  </a:cubicBezTo>
                  <a:cubicBezTo>
                    <a:pt x="2538090" y="2917819"/>
                    <a:pt x="2525026" y="2956286"/>
                    <a:pt x="2537364" y="2992576"/>
                  </a:cubicBezTo>
                  <a:cubicBezTo>
                    <a:pt x="2567847" y="2975156"/>
                    <a:pt x="2600508" y="2986769"/>
                    <a:pt x="2632443" y="2985317"/>
                  </a:cubicBezTo>
                  <a:cubicBezTo>
                    <a:pt x="2655668" y="2984592"/>
                    <a:pt x="2663652" y="2978785"/>
                    <a:pt x="2663652" y="2954835"/>
                  </a:cubicBezTo>
                  <a:cubicBezTo>
                    <a:pt x="2664378" y="2869191"/>
                    <a:pt x="2665104" y="2869191"/>
                    <a:pt x="2752198" y="2869191"/>
                  </a:cubicBezTo>
                  <a:lnTo>
                    <a:pt x="2798649" y="2869191"/>
                  </a:lnTo>
                  <a:lnTo>
                    <a:pt x="2798649" y="2879352"/>
                  </a:lnTo>
                  <a:lnTo>
                    <a:pt x="2681797" y="2879352"/>
                  </a:lnTo>
                  <a:cubicBezTo>
                    <a:pt x="2691957" y="2880078"/>
                    <a:pt x="2701393" y="2880804"/>
                    <a:pt x="2710828" y="2880804"/>
                  </a:cubicBezTo>
                  <a:cubicBezTo>
                    <a:pt x="2815342" y="2880804"/>
                    <a:pt x="2815342" y="2880804"/>
                    <a:pt x="2809536" y="2985317"/>
                  </a:cubicBezTo>
                  <a:cubicBezTo>
                    <a:pt x="2842922" y="2984592"/>
                    <a:pt x="2877034" y="2983140"/>
                    <a:pt x="2910420" y="2984592"/>
                  </a:cubicBezTo>
                  <a:cubicBezTo>
                    <a:pt x="2932194" y="2985317"/>
                    <a:pt x="2939452" y="2978785"/>
                    <a:pt x="2940177" y="2956286"/>
                  </a:cubicBezTo>
                  <a:cubicBezTo>
                    <a:pt x="2940541" y="2942859"/>
                    <a:pt x="2938363" y="2929250"/>
                    <a:pt x="2938000" y="2915733"/>
                  </a:cubicBezTo>
                  <a:lnTo>
                    <a:pt x="2946568" y="2876375"/>
                  </a:lnTo>
                  <a:lnTo>
                    <a:pt x="2945985" y="2876449"/>
                  </a:lnTo>
                  <a:lnTo>
                    <a:pt x="2946710" y="2875723"/>
                  </a:lnTo>
                  <a:cubicBezTo>
                    <a:pt x="2946663" y="2875940"/>
                    <a:pt x="2946615" y="2876158"/>
                    <a:pt x="2946568" y="2876375"/>
                  </a:cubicBezTo>
                  <a:lnTo>
                    <a:pt x="3016658" y="2867467"/>
                  </a:lnTo>
                  <a:cubicBezTo>
                    <a:pt x="3040155" y="2867376"/>
                    <a:pt x="3063562" y="2870642"/>
                    <a:pt x="3086787" y="2878626"/>
                  </a:cubicBezTo>
                  <a:cubicBezTo>
                    <a:pt x="3088965" y="2888787"/>
                    <a:pt x="3091868" y="2898223"/>
                    <a:pt x="3094045" y="2908384"/>
                  </a:cubicBezTo>
                  <a:cubicBezTo>
                    <a:pt x="3093319" y="2984592"/>
                    <a:pt x="3093319" y="2984592"/>
                    <a:pt x="3169527" y="2984592"/>
                  </a:cubicBezTo>
                  <a:cubicBezTo>
                    <a:pt x="3215978" y="2984592"/>
                    <a:pt x="3215978" y="2984592"/>
                    <a:pt x="3215978" y="2938141"/>
                  </a:cubicBezTo>
                  <a:cubicBezTo>
                    <a:pt x="3215978" y="2861207"/>
                    <a:pt x="3207995" y="2869191"/>
                    <a:pt x="3282751" y="2869191"/>
                  </a:cubicBezTo>
                  <a:cubicBezTo>
                    <a:pt x="3340088" y="2869191"/>
                    <a:pt x="3396700" y="2867014"/>
                    <a:pt x="3453311" y="2869917"/>
                  </a:cubicBezTo>
                  <a:cubicBezTo>
                    <a:pt x="3487424" y="2872094"/>
                    <a:pt x="3499762" y="2863385"/>
                    <a:pt x="3498311" y="2827095"/>
                  </a:cubicBezTo>
                  <a:cubicBezTo>
                    <a:pt x="3496133" y="2740001"/>
                    <a:pt x="3499762" y="2652905"/>
                    <a:pt x="3496859" y="2565810"/>
                  </a:cubicBezTo>
                  <a:cubicBezTo>
                    <a:pt x="3496133" y="2527343"/>
                    <a:pt x="3509198" y="2515731"/>
                    <a:pt x="3544761" y="2520086"/>
                  </a:cubicBezTo>
                  <a:cubicBezTo>
                    <a:pt x="3560003" y="2521537"/>
                    <a:pt x="3575970" y="2520086"/>
                    <a:pt x="3591938" y="2520086"/>
                  </a:cubicBezTo>
                  <a:cubicBezTo>
                    <a:pt x="3602098" y="2520086"/>
                    <a:pt x="3614437" y="2520086"/>
                    <a:pt x="3613711" y="2507022"/>
                  </a:cubicBezTo>
                  <a:cubicBezTo>
                    <a:pt x="3612259" y="2480894"/>
                    <a:pt x="3628228" y="2481619"/>
                    <a:pt x="3646372" y="2481619"/>
                  </a:cubicBezTo>
                  <a:lnTo>
                    <a:pt x="4048460" y="2481619"/>
                  </a:lnTo>
                  <a:cubicBezTo>
                    <a:pt x="4058621" y="2481619"/>
                    <a:pt x="4070959" y="2477990"/>
                    <a:pt x="4078217" y="2489602"/>
                  </a:cubicBezTo>
                  <a:cubicBezTo>
                    <a:pt x="4073137" y="2512828"/>
                    <a:pt x="4069508" y="2535328"/>
                    <a:pt x="4063702" y="2557827"/>
                  </a:cubicBezTo>
                  <a:cubicBezTo>
                    <a:pt x="4004913" y="2773386"/>
                    <a:pt x="3900399" y="2963543"/>
                    <a:pt x="3740724" y="3121765"/>
                  </a:cubicBezTo>
                  <a:cubicBezTo>
                    <a:pt x="3687016" y="3174023"/>
                    <a:pt x="3628228" y="3220474"/>
                    <a:pt x="3566535" y="3262569"/>
                  </a:cubicBezTo>
                  <a:cubicBezTo>
                    <a:pt x="3553833" y="3271279"/>
                    <a:pt x="3547664" y="3278900"/>
                    <a:pt x="3548027" y="3286067"/>
                  </a:cubicBezTo>
                  <a:lnTo>
                    <a:pt x="3562779" y="3300883"/>
                  </a:lnTo>
                  <a:lnTo>
                    <a:pt x="4927481" y="3300883"/>
                  </a:lnTo>
                  <a:lnTo>
                    <a:pt x="6796755" y="3296863"/>
                  </a:lnTo>
                  <a:lnTo>
                    <a:pt x="9075283" y="3297407"/>
                  </a:lnTo>
                  <a:lnTo>
                    <a:pt x="9637770" y="3298133"/>
                  </a:lnTo>
                  <a:cubicBezTo>
                    <a:pt x="9682769" y="3298133"/>
                    <a:pt x="9720511" y="3286521"/>
                    <a:pt x="9759703" y="3262569"/>
                  </a:cubicBezTo>
                  <a:lnTo>
                    <a:pt x="11394183" y="2251543"/>
                  </a:lnTo>
                  <a:cubicBezTo>
                    <a:pt x="11128544" y="2077595"/>
                    <a:pt x="10057882" y="1428861"/>
                    <a:pt x="9760429" y="1255034"/>
                  </a:cubicBezTo>
                  <a:cubicBezTo>
                    <a:pt x="9462976" y="1081207"/>
                    <a:pt x="9666076" y="1208583"/>
                    <a:pt x="9609464" y="1208583"/>
                  </a:cubicBezTo>
                  <a:lnTo>
                    <a:pt x="6151074" y="1210034"/>
                  </a:lnTo>
                  <a:lnTo>
                    <a:pt x="3621696" y="1208583"/>
                  </a:lnTo>
                  <a:cubicBezTo>
                    <a:pt x="3598470" y="1208583"/>
                    <a:pt x="3575970" y="1210034"/>
                    <a:pt x="3552745" y="1211486"/>
                  </a:cubicBezTo>
                  <a:cubicBezTo>
                    <a:pt x="3542583" y="1212212"/>
                    <a:pt x="3529519" y="1211486"/>
                    <a:pt x="3526616" y="1225276"/>
                  </a:cubicBezTo>
                  <a:cubicBezTo>
                    <a:pt x="3524439" y="1237614"/>
                    <a:pt x="3533149" y="1245598"/>
                    <a:pt x="3541858" y="1252131"/>
                  </a:cubicBezTo>
                  <a:cubicBezTo>
                    <a:pt x="3554922" y="1261566"/>
                    <a:pt x="3567987" y="1270275"/>
                    <a:pt x="3581050" y="1278984"/>
                  </a:cubicBezTo>
                  <a:cubicBezTo>
                    <a:pt x="3872819" y="1482205"/>
                    <a:pt x="4041928" y="1760909"/>
                    <a:pt x="4092007" y="2112917"/>
                  </a:cubicBezTo>
                  <a:cubicBezTo>
                    <a:pt x="4094910" y="2132514"/>
                    <a:pt x="4094910" y="2144852"/>
                    <a:pt x="4068782" y="2144852"/>
                  </a:cubicBezTo>
                  <a:lnTo>
                    <a:pt x="3644195" y="2144127"/>
                  </a:lnTo>
                  <a:cubicBezTo>
                    <a:pt x="3636211" y="2144127"/>
                    <a:pt x="3623872" y="2147030"/>
                    <a:pt x="3623147" y="2136142"/>
                  </a:cubicBezTo>
                  <a:cubicBezTo>
                    <a:pt x="3621696" y="2108563"/>
                    <a:pt x="3602825" y="2120902"/>
                    <a:pt x="3589760" y="2117998"/>
                  </a:cubicBezTo>
                  <a:cubicBezTo>
                    <a:pt x="3561454" y="2112192"/>
                    <a:pt x="3529519" y="2132514"/>
                    <a:pt x="3504842" y="2105660"/>
                  </a:cubicBezTo>
                  <a:cubicBezTo>
                    <a:pt x="3502666" y="2100579"/>
                    <a:pt x="3499037" y="2094772"/>
                    <a:pt x="3499037" y="2089693"/>
                  </a:cubicBezTo>
                  <a:cubicBezTo>
                    <a:pt x="3498311" y="1981550"/>
                    <a:pt x="3498311" y="1874133"/>
                    <a:pt x="3499037" y="1765989"/>
                  </a:cubicBezTo>
                  <a:cubicBezTo>
                    <a:pt x="3499037" y="1760909"/>
                    <a:pt x="3502666" y="1755103"/>
                    <a:pt x="3504842" y="1750022"/>
                  </a:cubicBezTo>
                  <a:cubicBezTo>
                    <a:pt x="3503391" y="1741313"/>
                    <a:pt x="3496859" y="1744216"/>
                    <a:pt x="3491053" y="1744216"/>
                  </a:cubicBezTo>
                  <a:lnTo>
                    <a:pt x="3248639" y="1744942"/>
                  </a:lnTo>
                  <a:cubicBezTo>
                    <a:pt x="3186947" y="1744942"/>
                    <a:pt x="3188398" y="1744942"/>
                    <a:pt x="3186220" y="1683975"/>
                  </a:cubicBezTo>
                  <a:cubicBezTo>
                    <a:pt x="3185495" y="1662201"/>
                    <a:pt x="3199285" y="1635348"/>
                    <a:pt x="3172431" y="1617928"/>
                  </a:cubicBezTo>
                  <a:cubicBezTo>
                    <a:pt x="3162995" y="1610670"/>
                    <a:pt x="3165898" y="1600510"/>
                    <a:pt x="3165898" y="1591074"/>
                  </a:cubicBezTo>
                  <a:lnTo>
                    <a:pt x="3165898" y="1007539"/>
                  </a:lnTo>
                  <a:lnTo>
                    <a:pt x="3172375" y="980915"/>
                  </a:lnTo>
                  <a:lnTo>
                    <a:pt x="3171705" y="981410"/>
                  </a:lnTo>
                  <a:lnTo>
                    <a:pt x="3172431" y="980685"/>
                  </a:lnTo>
                  <a:cubicBezTo>
                    <a:pt x="3172412" y="980762"/>
                    <a:pt x="3172394" y="980838"/>
                    <a:pt x="3172375" y="980915"/>
                  </a:cubicBezTo>
                  <a:lnTo>
                    <a:pt x="3184225" y="972157"/>
                  </a:lnTo>
                  <a:cubicBezTo>
                    <a:pt x="3189305" y="971612"/>
                    <a:pt x="3194930" y="972701"/>
                    <a:pt x="3200011" y="972701"/>
                  </a:cubicBezTo>
                  <a:lnTo>
                    <a:pt x="3781369" y="972701"/>
                  </a:lnTo>
                  <a:cubicBezTo>
                    <a:pt x="3791530" y="972701"/>
                    <a:pt x="3803868" y="967621"/>
                    <a:pt x="3809675" y="981410"/>
                  </a:cubicBezTo>
                  <a:lnTo>
                    <a:pt x="3808949" y="980685"/>
                  </a:lnTo>
                  <a:cubicBezTo>
                    <a:pt x="3810400" y="982136"/>
                    <a:pt x="3811852" y="982862"/>
                    <a:pt x="3813303" y="984314"/>
                  </a:cubicBezTo>
                  <a:lnTo>
                    <a:pt x="3811127" y="986491"/>
                  </a:lnTo>
                  <a:cubicBezTo>
                    <a:pt x="3816207" y="998103"/>
                    <a:pt x="3819837" y="1010442"/>
                    <a:pt x="3831448" y="1017700"/>
                  </a:cubicBezTo>
                  <a:cubicBezTo>
                    <a:pt x="3858303" y="1019152"/>
                    <a:pt x="3885157" y="1022055"/>
                    <a:pt x="3912011" y="1017700"/>
                  </a:cubicBezTo>
                  <a:cubicBezTo>
                    <a:pt x="3911285" y="1012620"/>
                    <a:pt x="3913463" y="1009716"/>
                    <a:pt x="3919269" y="1010442"/>
                  </a:cubicBezTo>
                  <a:cubicBezTo>
                    <a:pt x="3918544" y="1004635"/>
                    <a:pt x="3920720" y="1001732"/>
                    <a:pt x="3926527" y="1002459"/>
                  </a:cubicBezTo>
                  <a:cubicBezTo>
                    <a:pt x="3927254" y="979959"/>
                    <a:pt x="3927979" y="957459"/>
                    <a:pt x="3928705" y="934960"/>
                  </a:cubicBezTo>
                  <a:cubicBezTo>
                    <a:pt x="3905479" y="905203"/>
                    <a:pt x="3864835" y="897945"/>
                    <a:pt x="3838706" y="922621"/>
                  </a:cubicBezTo>
                  <a:cubicBezTo>
                    <a:pt x="3823465" y="936412"/>
                    <a:pt x="3808949" y="939315"/>
                    <a:pt x="3790078" y="939315"/>
                  </a:cubicBezTo>
                  <a:lnTo>
                    <a:pt x="3191301" y="939315"/>
                  </a:lnTo>
                  <a:cubicBezTo>
                    <a:pt x="3141947" y="939315"/>
                    <a:pt x="3141947" y="939315"/>
                    <a:pt x="3141947" y="987217"/>
                  </a:cubicBezTo>
                  <a:lnTo>
                    <a:pt x="3141947" y="1596881"/>
                  </a:lnTo>
                  <a:cubicBezTo>
                    <a:pt x="3141947" y="1615026"/>
                    <a:pt x="3143399" y="1628815"/>
                    <a:pt x="3117271" y="1630267"/>
                  </a:cubicBezTo>
                  <a:cubicBezTo>
                    <a:pt x="3048321" y="1633896"/>
                    <a:pt x="3048321" y="1635348"/>
                    <a:pt x="3049046" y="1702846"/>
                  </a:cubicBezTo>
                  <a:cubicBezTo>
                    <a:pt x="3049046" y="1710104"/>
                    <a:pt x="3048321" y="1717362"/>
                    <a:pt x="3049773" y="1724619"/>
                  </a:cubicBezTo>
                  <a:cubicBezTo>
                    <a:pt x="3052675" y="1741313"/>
                    <a:pt x="3045418" y="1746393"/>
                    <a:pt x="3030176" y="1746393"/>
                  </a:cubicBezTo>
                  <a:lnTo>
                    <a:pt x="2968483" y="1746393"/>
                  </a:lnTo>
                  <a:cubicBezTo>
                    <a:pt x="2900985" y="1745668"/>
                    <a:pt x="2911147" y="1755829"/>
                    <a:pt x="2909695" y="1689782"/>
                  </a:cubicBezTo>
                  <a:cubicBezTo>
                    <a:pt x="2909695" y="1660025"/>
                    <a:pt x="2919855" y="1625187"/>
                    <a:pt x="2874131" y="1617928"/>
                  </a:cubicBezTo>
                  <a:cubicBezTo>
                    <a:pt x="2862518" y="1607767"/>
                    <a:pt x="2867598" y="1594703"/>
                    <a:pt x="2863970" y="1584542"/>
                  </a:cubicBezTo>
                  <a:lnTo>
                    <a:pt x="2863970" y="535775"/>
                  </a:lnTo>
                  <a:cubicBezTo>
                    <a:pt x="2863970" y="524162"/>
                    <a:pt x="2858163" y="511098"/>
                    <a:pt x="2871228" y="502389"/>
                  </a:cubicBezTo>
                  <a:lnTo>
                    <a:pt x="2870501" y="503114"/>
                  </a:lnTo>
                  <a:cubicBezTo>
                    <a:pt x="2879211" y="487147"/>
                    <a:pt x="2893727" y="494405"/>
                    <a:pt x="2906066" y="494405"/>
                  </a:cubicBezTo>
                  <a:lnTo>
                    <a:pt x="3344443" y="495131"/>
                  </a:lnTo>
                  <a:cubicBezTo>
                    <a:pt x="3372023" y="495131"/>
                    <a:pt x="3379281" y="487147"/>
                    <a:pt x="3378556" y="460293"/>
                  </a:cubicBezTo>
                  <a:cubicBezTo>
                    <a:pt x="3377104" y="375375"/>
                    <a:pt x="3377829" y="291183"/>
                    <a:pt x="3378556" y="206266"/>
                  </a:cubicBezTo>
                  <a:cubicBezTo>
                    <a:pt x="3378556" y="195379"/>
                    <a:pt x="3370572" y="177961"/>
                    <a:pt x="3393071" y="176509"/>
                  </a:cubicBezTo>
                  <a:cubicBezTo>
                    <a:pt x="3393071" y="162719"/>
                    <a:pt x="3401054" y="155461"/>
                    <a:pt x="3414845" y="154735"/>
                  </a:cubicBezTo>
                  <a:cubicBezTo>
                    <a:pt x="3415570" y="133687"/>
                    <a:pt x="3416296" y="113365"/>
                    <a:pt x="3417022" y="92317"/>
                  </a:cubicBezTo>
                  <a:cubicBezTo>
                    <a:pt x="3403232" y="63285"/>
                    <a:pt x="3374926" y="58931"/>
                    <a:pt x="3349523" y="62560"/>
                  </a:cubicBezTo>
                  <a:cubicBezTo>
                    <a:pt x="3325573" y="65463"/>
                    <a:pt x="3306702" y="85059"/>
                    <a:pt x="3300169" y="109736"/>
                  </a:cubicBezTo>
                  <a:cubicBezTo>
                    <a:pt x="3292186" y="140945"/>
                    <a:pt x="3305977" y="166348"/>
                    <a:pt x="3330653" y="180863"/>
                  </a:cubicBezTo>
                  <a:cubicBezTo>
                    <a:pt x="3350250" y="192476"/>
                    <a:pt x="3352427" y="205540"/>
                    <a:pt x="3352427" y="224411"/>
                  </a:cubicBezTo>
                  <a:cubicBezTo>
                    <a:pt x="3352427" y="295539"/>
                    <a:pt x="3350975" y="367392"/>
                    <a:pt x="3353153" y="438519"/>
                  </a:cubicBezTo>
                  <a:cubicBezTo>
                    <a:pt x="3353879" y="465374"/>
                    <a:pt x="3346620" y="472632"/>
                    <a:pt x="3319041" y="472632"/>
                  </a:cubicBezTo>
                  <a:lnTo>
                    <a:pt x="2869050" y="471179"/>
                  </a:lnTo>
                  <a:cubicBezTo>
                    <a:pt x="2836390" y="470454"/>
                    <a:pt x="2825503" y="479164"/>
                    <a:pt x="2825503" y="513276"/>
                  </a:cubicBezTo>
                  <a:cubicBezTo>
                    <a:pt x="2826955" y="876171"/>
                    <a:pt x="2826229" y="1239066"/>
                    <a:pt x="2826955" y="1601961"/>
                  </a:cubicBezTo>
                  <a:cubicBezTo>
                    <a:pt x="2826955" y="1623735"/>
                    <a:pt x="2823325" y="1634622"/>
                    <a:pt x="2800100" y="1631719"/>
                  </a:cubicBezTo>
                  <a:cubicBezTo>
                    <a:pt x="2776875" y="1628090"/>
                    <a:pt x="2765989" y="1636799"/>
                    <a:pt x="2768891" y="1661476"/>
                  </a:cubicBezTo>
                  <a:cubicBezTo>
                    <a:pt x="2769618" y="1670185"/>
                    <a:pt x="2768891" y="1678169"/>
                    <a:pt x="2768891" y="1686878"/>
                  </a:cubicBezTo>
                  <a:cubicBezTo>
                    <a:pt x="2768891" y="1747845"/>
                    <a:pt x="2768891" y="1747845"/>
                    <a:pt x="2708650" y="1747845"/>
                  </a:cubicBezTo>
                  <a:cubicBezTo>
                    <a:pt x="2626636" y="1747845"/>
                    <a:pt x="2625910" y="1747845"/>
                    <a:pt x="2626636" y="1667282"/>
                  </a:cubicBezTo>
                  <a:cubicBezTo>
                    <a:pt x="2626636" y="1644057"/>
                    <a:pt x="2628088" y="1623009"/>
                    <a:pt x="2593976" y="1631719"/>
                  </a:cubicBezTo>
                  <a:cubicBezTo>
                    <a:pt x="2583815" y="1633896"/>
                    <a:pt x="2574380" y="1630993"/>
                    <a:pt x="2570751" y="1619380"/>
                  </a:cubicBezTo>
                  <a:cubicBezTo>
                    <a:pt x="2562041" y="1607767"/>
                    <a:pt x="2566396" y="1593978"/>
                    <a:pt x="2566396" y="1580914"/>
                  </a:cubicBezTo>
                  <a:lnTo>
                    <a:pt x="2566396" y="137317"/>
                  </a:lnTo>
                  <a:cubicBezTo>
                    <a:pt x="2566396" y="126429"/>
                    <a:pt x="2559863" y="113365"/>
                    <a:pt x="2573653" y="104655"/>
                  </a:cubicBezTo>
                  <a:lnTo>
                    <a:pt x="2573653" y="105382"/>
                  </a:lnTo>
                  <a:cubicBezTo>
                    <a:pt x="2572929" y="99575"/>
                    <a:pt x="2575105" y="96672"/>
                    <a:pt x="2580912" y="97398"/>
                  </a:cubicBezTo>
                  <a:cubicBezTo>
                    <a:pt x="2576557" y="77802"/>
                    <a:pt x="2592525" y="60382"/>
                    <a:pt x="2588896" y="40786"/>
                  </a:cubicBezTo>
                  <a:cubicBezTo>
                    <a:pt x="2582364" y="8126"/>
                    <a:pt x="2556235" y="-1310"/>
                    <a:pt x="2529381" y="142"/>
                  </a:cubicBezTo>
                  <a:close/>
                </a:path>
              </a:pathLst>
            </a:custGeom>
            <a:solidFill>
              <a:srgbClr val="07A398">
                <a:lumMod val="75000"/>
                <a:alpha val="70000"/>
              </a:srgbClr>
            </a:solidFill>
            <a:ln w="776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itchFamily="2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E0DFFA-279B-494B-BEB9-C1C4F3EBB09F}"/>
                </a:ext>
              </a:extLst>
            </p:cNvPr>
            <p:cNvGrpSpPr/>
            <p:nvPr/>
          </p:nvGrpSpPr>
          <p:grpSpPr>
            <a:xfrm>
              <a:off x="457160" y="5354615"/>
              <a:ext cx="766329" cy="724247"/>
              <a:chOff x="5236240" y="2093096"/>
              <a:chExt cx="2154752" cy="1766817"/>
            </a:xfrm>
            <a:solidFill>
              <a:srgbClr val="B1E6DE">
                <a:lumMod val="50000"/>
              </a:srgbClr>
            </a:solidFill>
          </p:grpSpPr>
          <p:sp>
            <p:nvSpPr>
              <p:cNvPr id="5" name="Freeform: Shape 35">
                <a:extLst>
                  <a:ext uri="{FF2B5EF4-FFF2-40B4-BE49-F238E27FC236}">
                    <a16:creationId xmlns:a16="http://schemas.microsoft.com/office/drawing/2014/main" id="{3F7AF238-2F73-1040-87C6-483A0049F78C}"/>
                  </a:ext>
                </a:extLst>
              </p:cNvPr>
              <p:cNvSpPr/>
              <p:nvPr/>
            </p:nvSpPr>
            <p:spPr>
              <a:xfrm>
                <a:off x="5236240" y="2093096"/>
                <a:ext cx="2154752" cy="1766817"/>
              </a:xfrm>
              <a:custGeom>
                <a:avLst/>
                <a:gdLst>
                  <a:gd name="connsiteX0" fmla="*/ 1634581 w 2154752"/>
                  <a:gd name="connsiteY0" fmla="*/ 0 h 1766817"/>
                  <a:gd name="connsiteX1" fmla="*/ 2144346 w 2154752"/>
                  <a:gd name="connsiteY1" fmla="*/ 295300 h 1766817"/>
                  <a:gd name="connsiteX2" fmla="*/ 2154751 w 2154752"/>
                  <a:gd name="connsiteY2" fmla="*/ 289297 h 1766817"/>
                  <a:gd name="connsiteX3" fmla="*/ 2154751 w 2154752"/>
                  <a:gd name="connsiteY3" fmla="*/ 301328 h 1766817"/>
                  <a:gd name="connsiteX4" fmla="*/ 2154752 w 2154752"/>
                  <a:gd name="connsiteY4" fmla="*/ 301328 h 1766817"/>
                  <a:gd name="connsiteX5" fmla="*/ 2154751 w 2154752"/>
                  <a:gd name="connsiteY5" fmla="*/ 301329 h 1766817"/>
                  <a:gd name="connsiteX6" fmla="*/ 2154751 w 2154752"/>
                  <a:gd name="connsiteY6" fmla="*/ 489622 h 1766817"/>
                  <a:gd name="connsiteX7" fmla="*/ 2084004 w 2154752"/>
                  <a:gd name="connsiteY7" fmla="*/ 530321 h 1766817"/>
                  <a:gd name="connsiteX8" fmla="*/ 2083544 w 2154752"/>
                  <a:gd name="connsiteY8" fmla="*/ 606954 h 1766817"/>
                  <a:gd name="connsiteX9" fmla="*/ 2050718 w 2154752"/>
                  <a:gd name="connsiteY9" fmla="*/ 629175 h 1766817"/>
                  <a:gd name="connsiteX10" fmla="*/ 2049876 w 2154752"/>
                  <a:gd name="connsiteY10" fmla="*/ 944645 h 1766817"/>
                  <a:gd name="connsiteX11" fmla="*/ 2017723 w 2154752"/>
                  <a:gd name="connsiteY11" fmla="*/ 963330 h 1766817"/>
                  <a:gd name="connsiteX12" fmla="*/ 2015703 w 2154752"/>
                  <a:gd name="connsiteY12" fmla="*/ 647019 h 1766817"/>
                  <a:gd name="connsiteX13" fmla="*/ 1981193 w 2154752"/>
                  <a:gd name="connsiteY13" fmla="*/ 662675 h 1766817"/>
                  <a:gd name="connsiteX14" fmla="*/ 1981015 w 2154752"/>
                  <a:gd name="connsiteY14" fmla="*/ 589569 h 1766817"/>
                  <a:gd name="connsiteX15" fmla="*/ 1910157 w 2154752"/>
                  <a:gd name="connsiteY15" fmla="*/ 630332 h 1766817"/>
                  <a:gd name="connsiteX16" fmla="*/ 1909649 w 2154752"/>
                  <a:gd name="connsiteY16" fmla="*/ 707453 h 1766817"/>
                  <a:gd name="connsiteX17" fmla="*/ 1876822 w 2154752"/>
                  <a:gd name="connsiteY17" fmla="*/ 729674 h 1766817"/>
                  <a:gd name="connsiteX18" fmla="*/ 1875981 w 2154752"/>
                  <a:gd name="connsiteY18" fmla="*/ 1045143 h 1766817"/>
                  <a:gd name="connsiteX19" fmla="*/ 1843828 w 2154752"/>
                  <a:gd name="connsiteY19" fmla="*/ 1063661 h 1766817"/>
                  <a:gd name="connsiteX20" fmla="*/ 1841808 w 2154752"/>
                  <a:gd name="connsiteY20" fmla="*/ 747518 h 1766817"/>
                  <a:gd name="connsiteX21" fmla="*/ 1807297 w 2154752"/>
                  <a:gd name="connsiteY21" fmla="*/ 763173 h 1766817"/>
                  <a:gd name="connsiteX22" fmla="*/ 1807118 w 2154752"/>
                  <a:gd name="connsiteY22" fmla="*/ 689609 h 1766817"/>
                  <a:gd name="connsiteX23" fmla="*/ 1736388 w 2154752"/>
                  <a:gd name="connsiteY23" fmla="*/ 730299 h 1766817"/>
                  <a:gd name="connsiteX24" fmla="*/ 1735923 w 2154752"/>
                  <a:gd name="connsiteY24" fmla="*/ 807951 h 1766817"/>
                  <a:gd name="connsiteX25" fmla="*/ 1702928 w 2154752"/>
                  <a:gd name="connsiteY25" fmla="*/ 830172 h 1766817"/>
                  <a:gd name="connsiteX26" fmla="*/ 1702086 w 2154752"/>
                  <a:gd name="connsiteY26" fmla="*/ 1145473 h 1766817"/>
                  <a:gd name="connsiteX27" fmla="*/ 1670102 w 2154752"/>
                  <a:gd name="connsiteY27" fmla="*/ 1164159 h 1766817"/>
                  <a:gd name="connsiteX28" fmla="*/ 1667914 w 2154752"/>
                  <a:gd name="connsiteY28" fmla="*/ 848017 h 1766817"/>
                  <a:gd name="connsiteX29" fmla="*/ 1633403 w 2154752"/>
                  <a:gd name="connsiteY29" fmla="*/ 863672 h 1766817"/>
                  <a:gd name="connsiteX30" fmla="*/ 1633223 w 2154752"/>
                  <a:gd name="connsiteY30" fmla="*/ 789648 h 1766817"/>
                  <a:gd name="connsiteX31" fmla="*/ 1562495 w 2154752"/>
                  <a:gd name="connsiteY31" fmla="*/ 830337 h 1766817"/>
                  <a:gd name="connsiteX32" fmla="*/ 1562027 w 2154752"/>
                  <a:gd name="connsiteY32" fmla="*/ 908283 h 1766817"/>
                  <a:gd name="connsiteX33" fmla="*/ 1529201 w 2154752"/>
                  <a:gd name="connsiteY33" fmla="*/ 930503 h 1766817"/>
                  <a:gd name="connsiteX34" fmla="*/ 1528191 w 2154752"/>
                  <a:gd name="connsiteY34" fmla="*/ 1245973 h 1766817"/>
                  <a:gd name="connsiteX35" fmla="*/ 1496206 w 2154752"/>
                  <a:gd name="connsiteY35" fmla="*/ 1264658 h 1766817"/>
                  <a:gd name="connsiteX36" fmla="*/ 1494018 w 2154752"/>
                  <a:gd name="connsiteY36" fmla="*/ 948516 h 1766817"/>
                  <a:gd name="connsiteX37" fmla="*/ 1459508 w 2154752"/>
                  <a:gd name="connsiteY37" fmla="*/ 964003 h 1766817"/>
                  <a:gd name="connsiteX38" fmla="*/ 1459372 w 2154752"/>
                  <a:gd name="connsiteY38" fmla="*/ 889662 h 1766817"/>
                  <a:gd name="connsiteX39" fmla="*/ 1388601 w 2154752"/>
                  <a:gd name="connsiteY39" fmla="*/ 930375 h 1766817"/>
                  <a:gd name="connsiteX40" fmla="*/ 1388131 w 2154752"/>
                  <a:gd name="connsiteY40" fmla="*/ 1008781 h 1766817"/>
                  <a:gd name="connsiteX41" fmla="*/ 1355305 w 2154752"/>
                  <a:gd name="connsiteY41" fmla="*/ 1031002 h 1766817"/>
                  <a:gd name="connsiteX42" fmla="*/ 1354295 w 2154752"/>
                  <a:gd name="connsiteY42" fmla="*/ 1346471 h 1766817"/>
                  <a:gd name="connsiteX43" fmla="*/ 1322310 w 2154752"/>
                  <a:gd name="connsiteY43" fmla="*/ 1364989 h 1766817"/>
                  <a:gd name="connsiteX44" fmla="*/ 1320290 w 2154752"/>
                  <a:gd name="connsiteY44" fmla="*/ 1048846 h 1766817"/>
                  <a:gd name="connsiteX45" fmla="*/ 1285612 w 2154752"/>
                  <a:gd name="connsiteY45" fmla="*/ 1064502 h 1766817"/>
                  <a:gd name="connsiteX46" fmla="*/ 1285476 w 2154752"/>
                  <a:gd name="connsiteY46" fmla="*/ 989701 h 1766817"/>
                  <a:gd name="connsiteX47" fmla="*/ 1214709 w 2154752"/>
                  <a:gd name="connsiteY47" fmla="*/ 1030412 h 1766817"/>
                  <a:gd name="connsiteX48" fmla="*/ 1214236 w 2154752"/>
                  <a:gd name="connsiteY48" fmla="*/ 1109281 h 1766817"/>
                  <a:gd name="connsiteX49" fmla="*/ 1181410 w 2154752"/>
                  <a:gd name="connsiteY49" fmla="*/ 1131501 h 1766817"/>
                  <a:gd name="connsiteX50" fmla="*/ 1180568 w 2154752"/>
                  <a:gd name="connsiteY50" fmla="*/ 1446802 h 1766817"/>
                  <a:gd name="connsiteX51" fmla="*/ 1148416 w 2154752"/>
                  <a:gd name="connsiteY51" fmla="*/ 1465488 h 1766817"/>
                  <a:gd name="connsiteX52" fmla="*/ 1146395 w 2154752"/>
                  <a:gd name="connsiteY52" fmla="*/ 1149346 h 1766817"/>
                  <a:gd name="connsiteX53" fmla="*/ 1111885 w 2154752"/>
                  <a:gd name="connsiteY53" fmla="*/ 1165001 h 1766817"/>
                  <a:gd name="connsiteX54" fmla="*/ 1111702 w 2154752"/>
                  <a:gd name="connsiteY54" fmla="*/ 1089671 h 1766817"/>
                  <a:gd name="connsiteX55" fmla="*/ 1040864 w 2154752"/>
                  <a:gd name="connsiteY55" fmla="*/ 1130422 h 1766817"/>
                  <a:gd name="connsiteX56" fmla="*/ 1040342 w 2154752"/>
                  <a:gd name="connsiteY56" fmla="*/ 1209612 h 1766817"/>
                  <a:gd name="connsiteX57" fmla="*/ 1007515 w 2154752"/>
                  <a:gd name="connsiteY57" fmla="*/ 1231832 h 1766817"/>
                  <a:gd name="connsiteX58" fmla="*/ 1006673 w 2154752"/>
                  <a:gd name="connsiteY58" fmla="*/ 1547301 h 1766817"/>
                  <a:gd name="connsiteX59" fmla="*/ 974521 w 2154752"/>
                  <a:gd name="connsiteY59" fmla="*/ 1565987 h 1766817"/>
                  <a:gd name="connsiteX60" fmla="*/ 972501 w 2154752"/>
                  <a:gd name="connsiteY60" fmla="*/ 1249845 h 1766817"/>
                  <a:gd name="connsiteX61" fmla="*/ 937990 w 2154752"/>
                  <a:gd name="connsiteY61" fmla="*/ 1265500 h 1766817"/>
                  <a:gd name="connsiteX62" fmla="*/ 937806 w 2154752"/>
                  <a:gd name="connsiteY62" fmla="*/ 1189710 h 1766817"/>
                  <a:gd name="connsiteX63" fmla="*/ 867092 w 2154752"/>
                  <a:gd name="connsiteY63" fmla="*/ 1230390 h 1766817"/>
                  <a:gd name="connsiteX64" fmla="*/ 866614 w 2154752"/>
                  <a:gd name="connsiteY64" fmla="*/ 1310110 h 1766817"/>
                  <a:gd name="connsiteX65" fmla="*/ 833788 w 2154752"/>
                  <a:gd name="connsiteY65" fmla="*/ 1332331 h 1766817"/>
                  <a:gd name="connsiteX66" fmla="*/ 832777 w 2154752"/>
                  <a:gd name="connsiteY66" fmla="*/ 1647800 h 1766817"/>
                  <a:gd name="connsiteX67" fmla="*/ 800793 w 2154752"/>
                  <a:gd name="connsiteY67" fmla="*/ 1666318 h 1766817"/>
                  <a:gd name="connsiteX68" fmla="*/ 798605 w 2154752"/>
                  <a:gd name="connsiteY68" fmla="*/ 1350175 h 1766817"/>
                  <a:gd name="connsiteX69" fmla="*/ 764094 w 2154752"/>
                  <a:gd name="connsiteY69" fmla="*/ 1365831 h 1766817"/>
                  <a:gd name="connsiteX70" fmla="*/ 763909 w 2154752"/>
                  <a:gd name="connsiteY70" fmla="*/ 1289750 h 1766817"/>
                  <a:gd name="connsiteX71" fmla="*/ 693200 w 2154752"/>
                  <a:gd name="connsiteY71" fmla="*/ 1330428 h 1766817"/>
                  <a:gd name="connsiteX72" fmla="*/ 692719 w 2154752"/>
                  <a:gd name="connsiteY72" fmla="*/ 1410609 h 1766817"/>
                  <a:gd name="connsiteX73" fmla="*/ 659893 w 2154752"/>
                  <a:gd name="connsiteY73" fmla="*/ 1432830 h 1766817"/>
                  <a:gd name="connsiteX74" fmla="*/ 658883 w 2154752"/>
                  <a:gd name="connsiteY74" fmla="*/ 1748299 h 1766817"/>
                  <a:gd name="connsiteX75" fmla="*/ 626899 w 2154752"/>
                  <a:gd name="connsiteY75" fmla="*/ 1766817 h 1766817"/>
                  <a:gd name="connsiteX76" fmla="*/ 624710 w 2154752"/>
                  <a:gd name="connsiteY76" fmla="*/ 1450674 h 1766817"/>
                  <a:gd name="connsiteX77" fmla="*/ 590200 w 2154752"/>
                  <a:gd name="connsiteY77" fmla="*/ 1466330 h 1766817"/>
                  <a:gd name="connsiteX78" fmla="*/ 590060 w 2154752"/>
                  <a:gd name="connsiteY78" fmla="*/ 1389762 h 1766817"/>
                  <a:gd name="connsiteX79" fmla="*/ 520170 w 2154752"/>
                  <a:gd name="connsiteY79" fmla="*/ 1429969 h 1766817"/>
                  <a:gd name="connsiteX80" fmla="*/ 520170 w 2154752"/>
                  <a:gd name="connsiteY80" fmla="*/ 1429968 h 1766817"/>
                  <a:gd name="connsiteX81" fmla="*/ 341434 w 2154752"/>
                  <a:gd name="connsiteY81" fmla="*/ 1327238 h 1766817"/>
                  <a:gd name="connsiteX82" fmla="*/ 341393 w 2154752"/>
                  <a:gd name="connsiteY82" fmla="*/ 1342511 h 1766817"/>
                  <a:gd name="connsiteX83" fmla="*/ 309240 w 2154752"/>
                  <a:gd name="connsiteY83" fmla="*/ 1361197 h 1766817"/>
                  <a:gd name="connsiteX84" fmla="*/ 308904 w 2154752"/>
                  <a:gd name="connsiteY84" fmla="*/ 1308541 h 1766817"/>
                  <a:gd name="connsiteX85" fmla="*/ 168073 w 2154752"/>
                  <a:gd name="connsiteY85" fmla="*/ 1227598 h 1766817"/>
                  <a:gd name="connsiteX86" fmla="*/ 167498 w 2154752"/>
                  <a:gd name="connsiteY86" fmla="*/ 1443011 h 1766817"/>
                  <a:gd name="connsiteX87" fmla="*/ 135346 w 2154752"/>
                  <a:gd name="connsiteY87" fmla="*/ 1461696 h 1766817"/>
                  <a:gd name="connsiteX88" fmla="*/ 133724 w 2154752"/>
                  <a:gd name="connsiteY88" fmla="*/ 1207855 h 1766817"/>
                  <a:gd name="connsiteX89" fmla="*/ 0 w 2154752"/>
                  <a:gd name="connsiteY89" fmla="*/ 1130997 h 1766817"/>
                  <a:gd name="connsiteX90" fmla="*/ 0 w 2154752"/>
                  <a:gd name="connsiteY90" fmla="*/ 942704 h 1766817"/>
                  <a:gd name="connsiteX91" fmla="*/ 0 w 2154752"/>
                  <a:gd name="connsiteY91" fmla="*/ 930672 h 1766817"/>
                  <a:gd name="connsiteX92" fmla="*/ 10402 w 2154752"/>
                  <a:gd name="connsiteY92" fmla="*/ 936705 h 1766817"/>
                  <a:gd name="connsiteX93" fmla="*/ 98145 w 2154752"/>
                  <a:gd name="connsiteY93" fmla="*/ 886102 h 1766817"/>
                  <a:gd name="connsiteX94" fmla="*/ 98142 w 2154752"/>
                  <a:gd name="connsiteY94" fmla="*/ 884963 h 1766817"/>
                  <a:gd name="connsiteX95" fmla="*/ 203018 w 2154752"/>
                  <a:gd name="connsiteY95" fmla="*/ 824529 h 1766817"/>
                  <a:gd name="connsiteX96" fmla="*/ 203011 w 2154752"/>
                  <a:gd name="connsiteY96" fmla="*/ 825623 h 1766817"/>
                  <a:gd name="connsiteX97" fmla="*/ 272040 w 2154752"/>
                  <a:gd name="connsiteY97" fmla="*/ 785812 h 1766817"/>
                  <a:gd name="connsiteX98" fmla="*/ 272037 w 2154752"/>
                  <a:gd name="connsiteY98" fmla="*/ 784464 h 1766817"/>
                  <a:gd name="connsiteX99" fmla="*/ 376745 w 2154752"/>
                  <a:gd name="connsiteY99" fmla="*/ 724030 h 1766817"/>
                  <a:gd name="connsiteX100" fmla="*/ 376736 w 2154752"/>
                  <a:gd name="connsiteY100" fmla="*/ 725431 h 1766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2154752" h="1766817">
                    <a:moveTo>
                      <a:pt x="1634581" y="0"/>
                    </a:moveTo>
                    <a:lnTo>
                      <a:pt x="2144346" y="295300"/>
                    </a:lnTo>
                    <a:lnTo>
                      <a:pt x="2154751" y="289297"/>
                    </a:lnTo>
                    <a:lnTo>
                      <a:pt x="2154751" y="301328"/>
                    </a:lnTo>
                    <a:lnTo>
                      <a:pt x="2154752" y="301328"/>
                    </a:lnTo>
                    <a:lnTo>
                      <a:pt x="2154751" y="301329"/>
                    </a:lnTo>
                    <a:lnTo>
                      <a:pt x="2154751" y="489622"/>
                    </a:lnTo>
                    <a:lnTo>
                      <a:pt x="2084004" y="530321"/>
                    </a:lnTo>
                    <a:lnTo>
                      <a:pt x="2083544" y="606954"/>
                    </a:lnTo>
                    <a:lnTo>
                      <a:pt x="2050718" y="629175"/>
                    </a:lnTo>
                    <a:lnTo>
                      <a:pt x="2049876" y="944645"/>
                    </a:lnTo>
                    <a:lnTo>
                      <a:pt x="2017723" y="963330"/>
                    </a:lnTo>
                    <a:lnTo>
                      <a:pt x="2015703" y="647019"/>
                    </a:lnTo>
                    <a:lnTo>
                      <a:pt x="1981193" y="662675"/>
                    </a:lnTo>
                    <a:lnTo>
                      <a:pt x="1981015" y="589569"/>
                    </a:lnTo>
                    <a:lnTo>
                      <a:pt x="1910157" y="630332"/>
                    </a:lnTo>
                    <a:lnTo>
                      <a:pt x="1909649" y="707453"/>
                    </a:lnTo>
                    <a:lnTo>
                      <a:pt x="1876822" y="729674"/>
                    </a:lnTo>
                    <a:lnTo>
                      <a:pt x="1875981" y="1045143"/>
                    </a:lnTo>
                    <a:lnTo>
                      <a:pt x="1843828" y="1063661"/>
                    </a:lnTo>
                    <a:lnTo>
                      <a:pt x="1841808" y="747518"/>
                    </a:lnTo>
                    <a:lnTo>
                      <a:pt x="1807297" y="763173"/>
                    </a:lnTo>
                    <a:lnTo>
                      <a:pt x="1807118" y="689609"/>
                    </a:lnTo>
                    <a:lnTo>
                      <a:pt x="1736388" y="730299"/>
                    </a:lnTo>
                    <a:lnTo>
                      <a:pt x="1735923" y="807951"/>
                    </a:lnTo>
                    <a:lnTo>
                      <a:pt x="1702928" y="830172"/>
                    </a:lnTo>
                    <a:lnTo>
                      <a:pt x="1702086" y="1145473"/>
                    </a:lnTo>
                    <a:lnTo>
                      <a:pt x="1670102" y="1164159"/>
                    </a:lnTo>
                    <a:lnTo>
                      <a:pt x="1667914" y="848017"/>
                    </a:lnTo>
                    <a:lnTo>
                      <a:pt x="1633403" y="863672"/>
                    </a:lnTo>
                    <a:lnTo>
                      <a:pt x="1633223" y="789648"/>
                    </a:lnTo>
                    <a:lnTo>
                      <a:pt x="1562495" y="830337"/>
                    </a:lnTo>
                    <a:lnTo>
                      <a:pt x="1562027" y="908283"/>
                    </a:lnTo>
                    <a:lnTo>
                      <a:pt x="1529201" y="930503"/>
                    </a:lnTo>
                    <a:lnTo>
                      <a:pt x="1528191" y="1245973"/>
                    </a:lnTo>
                    <a:lnTo>
                      <a:pt x="1496206" y="1264658"/>
                    </a:lnTo>
                    <a:lnTo>
                      <a:pt x="1494018" y="948516"/>
                    </a:lnTo>
                    <a:lnTo>
                      <a:pt x="1459508" y="964003"/>
                    </a:lnTo>
                    <a:lnTo>
                      <a:pt x="1459372" y="889662"/>
                    </a:lnTo>
                    <a:lnTo>
                      <a:pt x="1388601" y="930375"/>
                    </a:lnTo>
                    <a:lnTo>
                      <a:pt x="1388131" y="1008781"/>
                    </a:lnTo>
                    <a:lnTo>
                      <a:pt x="1355305" y="1031002"/>
                    </a:lnTo>
                    <a:lnTo>
                      <a:pt x="1354295" y="1346471"/>
                    </a:lnTo>
                    <a:lnTo>
                      <a:pt x="1322310" y="1364989"/>
                    </a:lnTo>
                    <a:lnTo>
                      <a:pt x="1320290" y="1048846"/>
                    </a:lnTo>
                    <a:lnTo>
                      <a:pt x="1285612" y="1064502"/>
                    </a:lnTo>
                    <a:lnTo>
                      <a:pt x="1285476" y="989701"/>
                    </a:lnTo>
                    <a:lnTo>
                      <a:pt x="1214709" y="1030412"/>
                    </a:lnTo>
                    <a:lnTo>
                      <a:pt x="1214236" y="1109281"/>
                    </a:lnTo>
                    <a:lnTo>
                      <a:pt x="1181410" y="1131501"/>
                    </a:lnTo>
                    <a:lnTo>
                      <a:pt x="1180568" y="1446802"/>
                    </a:lnTo>
                    <a:lnTo>
                      <a:pt x="1148416" y="1465488"/>
                    </a:lnTo>
                    <a:lnTo>
                      <a:pt x="1146395" y="1149346"/>
                    </a:lnTo>
                    <a:lnTo>
                      <a:pt x="1111885" y="1165001"/>
                    </a:lnTo>
                    <a:lnTo>
                      <a:pt x="1111702" y="1089671"/>
                    </a:lnTo>
                    <a:lnTo>
                      <a:pt x="1040864" y="1130422"/>
                    </a:lnTo>
                    <a:lnTo>
                      <a:pt x="1040342" y="1209612"/>
                    </a:lnTo>
                    <a:lnTo>
                      <a:pt x="1007515" y="1231832"/>
                    </a:lnTo>
                    <a:lnTo>
                      <a:pt x="1006673" y="1547301"/>
                    </a:lnTo>
                    <a:lnTo>
                      <a:pt x="974521" y="1565987"/>
                    </a:lnTo>
                    <a:lnTo>
                      <a:pt x="972501" y="1249845"/>
                    </a:lnTo>
                    <a:lnTo>
                      <a:pt x="937990" y="1265500"/>
                    </a:lnTo>
                    <a:lnTo>
                      <a:pt x="937806" y="1189710"/>
                    </a:lnTo>
                    <a:lnTo>
                      <a:pt x="867092" y="1230390"/>
                    </a:lnTo>
                    <a:lnTo>
                      <a:pt x="866614" y="1310110"/>
                    </a:lnTo>
                    <a:lnTo>
                      <a:pt x="833788" y="1332331"/>
                    </a:lnTo>
                    <a:lnTo>
                      <a:pt x="832777" y="1647800"/>
                    </a:lnTo>
                    <a:lnTo>
                      <a:pt x="800793" y="1666318"/>
                    </a:lnTo>
                    <a:lnTo>
                      <a:pt x="798605" y="1350175"/>
                    </a:lnTo>
                    <a:lnTo>
                      <a:pt x="764094" y="1365831"/>
                    </a:lnTo>
                    <a:lnTo>
                      <a:pt x="763909" y="1289750"/>
                    </a:lnTo>
                    <a:lnTo>
                      <a:pt x="693200" y="1330428"/>
                    </a:lnTo>
                    <a:lnTo>
                      <a:pt x="692719" y="1410609"/>
                    </a:lnTo>
                    <a:lnTo>
                      <a:pt x="659893" y="1432830"/>
                    </a:lnTo>
                    <a:lnTo>
                      <a:pt x="658883" y="1748299"/>
                    </a:lnTo>
                    <a:lnTo>
                      <a:pt x="626899" y="1766817"/>
                    </a:lnTo>
                    <a:lnTo>
                      <a:pt x="624710" y="1450674"/>
                    </a:lnTo>
                    <a:lnTo>
                      <a:pt x="590200" y="1466330"/>
                    </a:lnTo>
                    <a:lnTo>
                      <a:pt x="590060" y="1389762"/>
                    </a:lnTo>
                    <a:lnTo>
                      <a:pt x="520170" y="1429969"/>
                    </a:lnTo>
                    <a:lnTo>
                      <a:pt x="520170" y="1429968"/>
                    </a:lnTo>
                    <a:lnTo>
                      <a:pt x="341434" y="1327238"/>
                    </a:lnTo>
                    <a:lnTo>
                      <a:pt x="341393" y="1342511"/>
                    </a:lnTo>
                    <a:lnTo>
                      <a:pt x="309240" y="1361197"/>
                    </a:lnTo>
                    <a:lnTo>
                      <a:pt x="308904" y="1308541"/>
                    </a:lnTo>
                    <a:lnTo>
                      <a:pt x="168073" y="1227598"/>
                    </a:lnTo>
                    <a:lnTo>
                      <a:pt x="167498" y="1443011"/>
                    </a:lnTo>
                    <a:lnTo>
                      <a:pt x="135346" y="1461696"/>
                    </a:lnTo>
                    <a:lnTo>
                      <a:pt x="133724" y="1207855"/>
                    </a:lnTo>
                    <a:lnTo>
                      <a:pt x="0" y="1130997"/>
                    </a:lnTo>
                    <a:lnTo>
                      <a:pt x="0" y="942704"/>
                    </a:lnTo>
                    <a:lnTo>
                      <a:pt x="0" y="930672"/>
                    </a:lnTo>
                    <a:lnTo>
                      <a:pt x="10402" y="936705"/>
                    </a:lnTo>
                    <a:lnTo>
                      <a:pt x="98145" y="886102"/>
                    </a:lnTo>
                    <a:lnTo>
                      <a:pt x="98142" y="884963"/>
                    </a:lnTo>
                    <a:lnTo>
                      <a:pt x="203018" y="824529"/>
                    </a:lnTo>
                    <a:lnTo>
                      <a:pt x="203011" y="825623"/>
                    </a:lnTo>
                    <a:lnTo>
                      <a:pt x="272040" y="785812"/>
                    </a:lnTo>
                    <a:lnTo>
                      <a:pt x="272037" y="784464"/>
                    </a:lnTo>
                    <a:lnTo>
                      <a:pt x="376745" y="724030"/>
                    </a:lnTo>
                    <a:lnTo>
                      <a:pt x="376736" y="725431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sp>
            <p:nvSpPr>
              <p:cNvPr id="6" name="Freeform: Shape 36">
                <a:extLst>
                  <a:ext uri="{FF2B5EF4-FFF2-40B4-BE49-F238E27FC236}">
                    <a16:creationId xmlns:a16="http://schemas.microsoft.com/office/drawing/2014/main" id="{3CF5A48E-0D8B-D648-99C1-711B0C023A2E}"/>
                  </a:ext>
                </a:extLst>
              </p:cNvPr>
              <p:cNvSpPr/>
              <p:nvPr/>
            </p:nvSpPr>
            <p:spPr>
              <a:xfrm>
                <a:off x="5916975" y="2465576"/>
                <a:ext cx="823384" cy="475504"/>
              </a:xfrm>
              <a:custGeom>
                <a:avLst/>
                <a:gdLst>
                  <a:gd name="connsiteX0" fmla="*/ 2617372 w 3450295"/>
                  <a:gd name="connsiteY0" fmla="*/ 0 h 1992545"/>
                  <a:gd name="connsiteX1" fmla="*/ 0 w 3450295"/>
                  <a:gd name="connsiteY1" fmla="*/ 1509504 h 1992545"/>
                  <a:gd name="connsiteX2" fmla="*/ 832923 w 3450295"/>
                  <a:gd name="connsiteY2" fmla="*/ 1992546 h 1992545"/>
                  <a:gd name="connsiteX3" fmla="*/ 3450295 w 3450295"/>
                  <a:gd name="connsiteY3" fmla="*/ 482502 h 1992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50295" h="1992545">
                    <a:moveTo>
                      <a:pt x="2617372" y="0"/>
                    </a:moveTo>
                    <a:lnTo>
                      <a:pt x="0" y="1509504"/>
                    </a:lnTo>
                    <a:lnTo>
                      <a:pt x="832923" y="1992546"/>
                    </a:lnTo>
                    <a:lnTo>
                      <a:pt x="3450295" y="482502"/>
                    </a:lnTo>
                    <a:close/>
                  </a:path>
                </a:pathLst>
              </a:custGeom>
              <a:grpFill/>
              <a:ln w="2694" cap="flat">
                <a:solidFill>
                  <a:srgbClr val="00206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</p:grp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181384C-14E7-A046-8F0C-E86DAA68535D}"/>
              </a:ext>
            </a:extLst>
          </p:cNvPr>
          <p:cNvSpPr/>
          <p:nvPr/>
        </p:nvSpPr>
        <p:spPr>
          <a:xfrm>
            <a:off x="4685374" y="1616036"/>
            <a:ext cx="595424" cy="193512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8FC8380-B831-9243-BF9E-CEFD956EB26E}"/>
              </a:ext>
            </a:extLst>
          </p:cNvPr>
          <p:cNvSpPr/>
          <p:nvPr/>
        </p:nvSpPr>
        <p:spPr>
          <a:xfrm>
            <a:off x="1553846" y="1607795"/>
            <a:ext cx="3132330" cy="19351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</a:t>
            </a:r>
          </a:p>
          <a:p>
            <a:pPr algn="ctr"/>
            <a:r>
              <a:rPr lang="en-US" sz="24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week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220D5D-B26F-AB4A-8FD2-51F69C8E0643}"/>
              </a:ext>
            </a:extLst>
          </p:cNvPr>
          <p:cNvSpPr/>
          <p:nvPr/>
        </p:nvSpPr>
        <p:spPr>
          <a:xfrm>
            <a:off x="8426709" y="1607796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C4C2FEF-2911-8643-AA84-96440D389A19}"/>
              </a:ext>
            </a:extLst>
          </p:cNvPr>
          <p:cNvSpPr/>
          <p:nvPr/>
        </p:nvSpPr>
        <p:spPr>
          <a:xfrm>
            <a:off x="9043815" y="1607796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996AB22-5C1A-BC42-906A-515A83CEE316}"/>
              </a:ext>
            </a:extLst>
          </p:cNvPr>
          <p:cNvSpPr/>
          <p:nvPr/>
        </p:nvSpPr>
        <p:spPr>
          <a:xfrm>
            <a:off x="9687029" y="1607796"/>
            <a:ext cx="643723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60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AAF1DB9-07B8-D24A-BBF9-D3269127593D}"/>
              </a:ext>
            </a:extLst>
          </p:cNvPr>
          <p:cNvSpPr/>
          <p:nvPr/>
        </p:nvSpPr>
        <p:spPr>
          <a:xfrm>
            <a:off x="10329620" y="1607796"/>
            <a:ext cx="1647371" cy="1084520"/>
          </a:xfrm>
          <a:prstGeom prst="roundRect">
            <a:avLst>
              <a:gd name="adj" fmla="val 11765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Utilisation</a:t>
            </a:r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/>
              <p:nvPr/>
            </p:nvSpPr>
            <p:spPr>
              <a:xfrm>
                <a:off x="9415172" y="1586530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5661BD8-CADB-7A4B-9B6E-EDB55C1BF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172" y="1586530"/>
                <a:ext cx="595424" cy="10845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/>
              <p:nvPr/>
            </p:nvSpPr>
            <p:spPr>
              <a:xfrm>
                <a:off x="10028936" y="1565264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0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C94451AD-1EB8-F14B-BE04-630E23F1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936" y="1565264"/>
                <a:ext cx="595424" cy="108452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A28C009-1D67-924E-BA2B-6571916BBF8D}"/>
              </a:ext>
            </a:extLst>
          </p:cNvPr>
          <p:cNvSpPr/>
          <p:nvPr/>
        </p:nvSpPr>
        <p:spPr>
          <a:xfrm>
            <a:off x="8426709" y="2458401"/>
            <a:ext cx="3550281" cy="10845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RPT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A502CA-94B8-5444-BFEC-BE829C3220B2}"/>
              </a:ext>
            </a:extLst>
          </p:cNvPr>
          <p:cNvCxnSpPr>
            <a:cxnSpLocks/>
          </p:cNvCxnSpPr>
          <p:nvPr/>
        </p:nvCxnSpPr>
        <p:spPr>
          <a:xfrm>
            <a:off x="8592758" y="2458401"/>
            <a:ext cx="327895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-Shape 39">
            <a:extLst>
              <a:ext uri="{FF2B5EF4-FFF2-40B4-BE49-F238E27FC236}">
                <a16:creationId xmlns:a16="http://schemas.microsoft.com/office/drawing/2014/main" id="{FC9C452F-6A5C-7F46-9A77-586D3BE3250C}"/>
              </a:ext>
            </a:extLst>
          </p:cNvPr>
          <p:cNvSpPr/>
          <p:nvPr/>
        </p:nvSpPr>
        <p:spPr>
          <a:xfrm>
            <a:off x="8522004" y="1709736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L-Shape 40">
            <a:extLst>
              <a:ext uri="{FF2B5EF4-FFF2-40B4-BE49-F238E27FC236}">
                <a16:creationId xmlns:a16="http://schemas.microsoft.com/office/drawing/2014/main" id="{422DE2EC-CCE2-244B-ABCA-0DB1060EB4AD}"/>
              </a:ext>
            </a:extLst>
          </p:cNvPr>
          <p:cNvSpPr/>
          <p:nvPr/>
        </p:nvSpPr>
        <p:spPr>
          <a:xfrm flipH="1">
            <a:off x="11743705" y="1714918"/>
            <a:ext cx="182880" cy="173736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B181948-D9F4-4F42-8769-FDD8A7D3A9A6}"/>
              </a:ext>
            </a:extLst>
          </p:cNvPr>
          <p:cNvSpPr/>
          <p:nvPr/>
        </p:nvSpPr>
        <p:spPr>
          <a:xfrm>
            <a:off x="5267240" y="1621352"/>
            <a:ext cx="1307961" cy="192688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Load Size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5813FD4-CD43-0A49-AE0B-D4A9253C743E}"/>
              </a:ext>
            </a:extLst>
          </p:cNvPr>
          <p:cNvSpPr/>
          <p:nvPr/>
        </p:nvSpPr>
        <p:spPr>
          <a:xfrm>
            <a:off x="6573503" y="1616036"/>
            <a:ext cx="1857563" cy="1926885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Chamber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BDD1EC6-6256-D04A-B89D-FBE3B95FE67B}"/>
                  </a:ext>
                </a:extLst>
              </p:cNvPr>
              <p:cNvSpPr/>
              <p:nvPr/>
            </p:nvSpPr>
            <p:spPr>
              <a:xfrm>
                <a:off x="8764872" y="1591181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EBDD1EC6-6256-D04A-B89D-FBE3B95FE6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872" y="1591181"/>
                <a:ext cx="595424" cy="1084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12FA3FC-4802-7744-813C-DC0A3BB38FFD}"/>
                  </a:ext>
                </a:extLst>
              </p:cNvPr>
              <p:cNvSpPr/>
              <p:nvPr/>
            </p:nvSpPr>
            <p:spPr>
              <a:xfrm>
                <a:off x="6400143" y="2031217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C12FA3FC-4802-7744-813C-DC0A3BB38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143" y="2031217"/>
                <a:ext cx="595424" cy="1084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52076B4E-3542-E54F-9D37-BE8CF1E72260}"/>
                  </a:ext>
                </a:extLst>
              </p:cNvPr>
              <p:cNvSpPr/>
              <p:nvPr/>
            </p:nvSpPr>
            <p:spPr>
              <a:xfrm>
                <a:off x="8005108" y="2008805"/>
                <a:ext cx="595424" cy="108452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Rounded" pitchFamily="2" charset="0"/>
                        </a:rPr>
                        <m:t>×</m:t>
                      </m:r>
                    </m:oMath>
                  </m:oMathPara>
                </a14:m>
                <a:endParaRPr lang="en-US" sz="2400" dirty="0">
                  <a:latin typeface="SF Pro Rounded" pitchFamily="2" charset="0"/>
                  <a:ea typeface="SF Pro Rounded" pitchFamily="2" charset="0"/>
                  <a:cs typeface="SF Pro Rounded" pitchFamily="2" charset="0"/>
                </a:endParaRPr>
              </a:p>
            </p:txBody>
          </p:sp>
        </mc:Choice>
        <mc:Fallback xmlns=""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52076B4E-3542-E54F-9D37-BE8CF1E72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108" y="2008805"/>
                <a:ext cx="595424" cy="1084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3F87EC66-9F0F-6544-9D8B-EC5B03BC123B}"/>
              </a:ext>
            </a:extLst>
          </p:cNvPr>
          <p:cNvSpPr txBox="1"/>
          <p:nvPr/>
        </p:nvSpPr>
        <p:spPr>
          <a:xfrm>
            <a:off x="1453280" y="352482"/>
            <a:ext cx="8881567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Helvetica" pitchFamily="2" charset="0"/>
                <a:cs typeface="Arial" pitchFamily="34" charset="0"/>
              </a:rPr>
              <a:t>2.1 Capacity per week of machine (each step)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A9489E51-275F-7742-A5DD-AA366BF75A0E}"/>
              </a:ext>
            </a:extLst>
          </p:cNvPr>
          <p:cNvGraphicFramePr>
            <a:graphicFrameLocks noGrp="1"/>
          </p:cNvGraphicFramePr>
          <p:nvPr/>
        </p:nvGraphicFramePr>
        <p:xfrm>
          <a:off x="3966957" y="3868633"/>
          <a:ext cx="4645459" cy="2595626"/>
        </p:xfrm>
        <a:graphic>
          <a:graphicData uri="http://schemas.openxmlformats.org/drawingml/2006/table">
            <a:tbl>
              <a:tblPr/>
              <a:tblGrid>
                <a:gridCol w="954025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304362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387072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6446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2618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22,176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485592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22,176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3913872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51412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148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5"/>
                  </a:ext>
                </a:extLst>
              </a:tr>
              <a:tr h="281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183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102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431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3805401" y="4014854"/>
          <a:ext cx="5859212" cy="1881327"/>
        </p:xfrm>
        <a:graphic>
          <a:graphicData uri="http://schemas.openxmlformats.org/drawingml/2006/table">
            <a:tbl>
              <a:tblPr/>
              <a:tblGrid>
                <a:gridCol w="1203291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7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RPT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7,500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316.3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6,900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339.9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6534421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97" y="1805706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1D292C-D524-E841-8F1B-DE3D95530963}"/>
              </a:ext>
            </a:extLst>
          </p:cNvPr>
          <p:cNvSpPr txBox="1"/>
          <p:nvPr/>
        </p:nvSpPr>
        <p:spPr>
          <a:xfrm>
            <a:off x="5108628" y="3336442"/>
            <a:ext cx="308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Workstation Baboons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90A8D-08B3-5640-9D52-836396E3B49A}"/>
              </a:ext>
            </a:extLst>
          </p:cNvPr>
          <p:cNvSpPr txBox="1"/>
          <p:nvPr/>
        </p:nvSpPr>
        <p:spPr>
          <a:xfrm>
            <a:off x="2098135" y="1127294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If RPT basis (no. steps can be processed at the same time) =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CEEE1-9A4B-DB42-9FCB-ED468A52251F}"/>
              </a:ext>
            </a:extLst>
          </p:cNvPr>
          <p:cNvSpPr/>
          <p:nvPr/>
        </p:nvSpPr>
        <p:spPr>
          <a:xfrm>
            <a:off x="7127681" y="4223703"/>
            <a:ext cx="2392325" cy="35087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2100370" y="1567451"/>
          <a:ext cx="5859212" cy="1881327"/>
        </p:xfrm>
        <a:graphic>
          <a:graphicData uri="http://schemas.openxmlformats.org/drawingml/2006/table">
            <a:tbl>
              <a:tblPr/>
              <a:tblGrid>
                <a:gridCol w="1203291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7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RPT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441.4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7,500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316.3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6,900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339.9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294691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278" y="35648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2F1C52E-A8F8-224C-AB94-44084F70507B}"/>
              </a:ext>
            </a:extLst>
          </p:cNvPr>
          <p:cNvSpPr/>
          <p:nvPr/>
        </p:nvSpPr>
        <p:spPr>
          <a:xfrm>
            <a:off x="6095198" y="4152791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2210F0-8218-1746-93C1-CBC64F3CDD37}"/>
              </a:ext>
            </a:extLst>
          </p:cNvPr>
          <p:cNvSpPr/>
          <p:nvPr/>
        </p:nvSpPr>
        <p:spPr>
          <a:xfrm>
            <a:off x="2963670" y="4144551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first step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94688F1-101E-5D41-A5D0-D1C6C7EAA1E9}"/>
              </a:ext>
            </a:extLst>
          </p:cNvPr>
          <p:cNvSpPr/>
          <p:nvPr/>
        </p:nvSpPr>
        <p:spPr>
          <a:xfrm>
            <a:off x="6690622" y="4144552"/>
            <a:ext cx="1937230" cy="1137760"/>
          </a:xfrm>
          <a:prstGeom prst="roundRect">
            <a:avLst>
              <a:gd name="adj" fmla="val 1106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48BDBC-E841-F44D-95E5-AA8C7C4A6708}"/>
              </a:ext>
            </a:extLst>
          </p:cNvPr>
          <p:cNvCxnSpPr>
            <a:cxnSpLocks/>
          </p:cNvCxnSpPr>
          <p:nvPr/>
        </p:nvCxnSpPr>
        <p:spPr>
          <a:xfrm>
            <a:off x="6825341" y="4706748"/>
            <a:ext cx="16507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-Shape 20">
            <a:extLst>
              <a:ext uri="{FF2B5EF4-FFF2-40B4-BE49-F238E27FC236}">
                <a16:creationId xmlns:a16="http://schemas.microsoft.com/office/drawing/2014/main" id="{EB0B6812-6F75-A541-973F-4313EB01018F}"/>
              </a:ext>
            </a:extLst>
          </p:cNvPr>
          <p:cNvSpPr/>
          <p:nvPr/>
        </p:nvSpPr>
        <p:spPr>
          <a:xfrm flipH="1" flipV="1">
            <a:off x="8442261" y="4203826"/>
            <a:ext cx="109728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-Shape 21">
            <a:extLst>
              <a:ext uri="{FF2B5EF4-FFF2-40B4-BE49-F238E27FC236}">
                <a16:creationId xmlns:a16="http://schemas.microsoft.com/office/drawing/2014/main" id="{6B967D1F-B6FA-5647-9271-A061015ADA27}"/>
              </a:ext>
            </a:extLst>
          </p:cNvPr>
          <p:cNvSpPr/>
          <p:nvPr/>
        </p:nvSpPr>
        <p:spPr>
          <a:xfrm flipV="1">
            <a:off x="6768597" y="4218347"/>
            <a:ext cx="104905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6424A-44F0-9B4B-9882-6B70A1E9CC6E}"/>
              </a:ext>
            </a:extLst>
          </p:cNvPr>
          <p:cNvSpPr txBox="1"/>
          <p:nvPr/>
        </p:nvSpPr>
        <p:spPr>
          <a:xfrm>
            <a:off x="6942650" y="4270622"/>
            <a:ext cx="143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7500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74FFAB-CA71-7744-A3A1-AE4810B2953D}"/>
              </a:ext>
            </a:extLst>
          </p:cNvPr>
          <p:cNvSpPr txBox="1"/>
          <p:nvPr/>
        </p:nvSpPr>
        <p:spPr>
          <a:xfrm>
            <a:off x="6951477" y="4773603"/>
            <a:ext cx="143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5000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AB9E32E-A18B-5D4A-8C83-85555F179231}"/>
              </a:ext>
            </a:extLst>
          </p:cNvPr>
          <p:cNvSpPr/>
          <p:nvPr/>
        </p:nvSpPr>
        <p:spPr>
          <a:xfrm>
            <a:off x="8627852" y="4137868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9293A1F-75FE-2F49-A895-4B91CF437E58}"/>
              </a:ext>
            </a:extLst>
          </p:cNvPr>
          <p:cNvSpPr/>
          <p:nvPr/>
        </p:nvSpPr>
        <p:spPr>
          <a:xfrm>
            <a:off x="9222474" y="4152387"/>
            <a:ext cx="57310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54E055-2AA4-6248-B91C-DBD501EC0E9F}"/>
              </a:ext>
            </a:extLst>
          </p:cNvPr>
          <p:cNvSpPr txBox="1"/>
          <p:nvPr/>
        </p:nvSpPr>
        <p:spPr>
          <a:xfrm>
            <a:off x="9018387" y="1521723"/>
            <a:ext cx="308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Workstation Baboons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RPT Basis = 1</a:t>
            </a:r>
          </a:p>
        </p:txBody>
      </p:sp>
    </p:spTree>
    <p:extLst>
      <p:ext uri="{BB962C8B-B14F-4D97-AF65-F5344CB8AC3E}">
        <p14:creationId xmlns:p14="http://schemas.microsoft.com/office/powerpoint/2010/main" val="172425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05836DA-D355-6C4F-95A2-A7565E305080}"/>
              </a:ext>
            </a:extLst>
          </p:cNvPr>
          <p:cNvSpPr/>
          <p:nvPr/>
        </p:nvSpPr>
        <p:spPr>
          <a:xfrm>
            <a:off x="5358545" y="1850404"/>
            <a:ext cx="4609776" cy="422295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476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1DA044CD-AC17-154D-BF7B-2FA38289897B}"/>
              </a:ext>
            </a:extLst>
          </p:cNvPr>
          <p:cNvSpPr/>
          <p:nvPr/>
        </p:nvSpPr>
        <p:spPr>
          <a:xfrm rot="18000000">
            <a:off x="7082487" y="3030773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1A2C6637-98C7-8A49-84FE-C68A151E3175}"/>
              </a:ext>
            </a:extLst>
          </p:cNvPr>
          <p:cNvSpPr/>
          <p:nvPr/>
        </p:nvSpPr>
        <p:spPr>
          <a:xfrm rot="13351213">
            <a:off x="5015756" y="3164984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40DB25FA-79A9-6C42-8FA3-64101A7B94D1}"/>
              </a:ext>
            </a:extLst>
          </p:cNvPr>
          <p:cNvSpPr/>
          <p:nvPr/>
        </p:nvSpPr>
        <p:spPr>
          <a:xfrm rot="1030631">
            <a:off x="8695747" y="1701270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6355A160-C459-794C-AF3A-BE105A90A5AD}"/>
              </a:ext>
            </a:extLst>
          </p:cNvPr>
          <p:cNvSpPr/>
          <p:nvPr/>
        </p:nvSpPr>
        <p:spPr>
          <a:xfrm rot="5639292">
            <a:off x="7492864" y="4769588"/>
            <a:ext cx="1458703" cy="1458703"/>
          </a:xfrm>
          <a:prstGeom prst="arc">
            <a:avLst>
              <a:gd name="adj1" fmla="val 16137445"/>
              <a:gd name="adj2" fmla="val 74939"/>
            </a:avLst>
          </a:prstGeom>
          <a:ln w="12700">
            <a:solidFill>
              <a:schemeClr val="accent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pic>
        <p:nvPicPr>
          <p:cNvPr id="8" name="Picture 4" descr="Chemical Distribution &amp;amp; Process Manufacturing ERP Software Manufacturing &amp;amp;  Operations Planning | Datacor">
            <a:extLst>
              <a:ext uri="{FF2B5EF4-FFF2-40B4-BE49-F238E27FC236}">
                <a16:creationId xmlns:a16="http://schemas.microsoft.com/office/drawing/2014/main" id="{AE2EA9F5-9DB8-1A4E-8C04-810C0355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802" y="3465435"/>
            <a:ext cx="900208" cy="8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3DC69571-1256-D142-A09F-CBE849EA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164" y="3507284"/>
            <a:ext cx="662416" cy="66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nfidentiality - Free business and finance icons">
            <a:extLst>
              <a:ext uri="{FF2B5EF4-FFF2-40B4-BE49-F238E27FC236}">
                <a16:creationId xmlns:a16="http://schemas.microsoft.com/office/drawing/2014/main" id="{C8DAF833-FEC3-0F42-A296-A783180CF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228" y="5332462"/>
            <a:ext cx="624762" cy="6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0D87C1-D5F8-564F-BECB-E90E4F3F79E1}"/>
              </a:ext>
            </a:extLst>
          </p:cNvPr>
          <p:cNvSpPr txBox="1"/>
          <p:nvPr/>
        </p:nvSpPr>
        <p:spPr>
          <a:xfrm>
            <a:off x="4302256" y="251573"/>
            <a:ext cx="80527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000" b="1" dirty="0">
                <a:latin typeface="Helvetica" pitchFamily="2" charset="0"/>
              </a:rPr>
              <a:t>Outsourcing vs </a:t>
            </a:r>
          </a:p>
          <a:p>
            <a:r>
              <a:rPr lang="en-US" sz="3000" b="1" dirty="0">
                <a:latin typeface="Helvetica" pitchFamily="2" charset="0"/>
              </a:rPr>
              <a:t>                             Fab Manufacturing  </a:t>
            </a:r>
          </a:p>
        </p:txBody>
      </p:sp>
      <p:sp>
        <p:nvSpPr>
          <p:cNvPr id="14" name="Freeform: Shape 33">
            <a:extLst>
              <a:ext uri="{FF2B5EF4-FFF2-40B4-BE49-F238E27FC236}">
                <a16:creationId xmlns:a16="http://schemas.microsoft.com/office/drawing/2014/main" id="{8AD263AB-269C-EF4F-8EA8-66FC998A319B}"/>
              </a:ext>
            </a:extLst>
          </p:cNvPr>
          <p:cNvSpPr/>
          <p:nvPr/>
        </p:nvSpPr>
        <p:spPr>
          <a:xfrm rot="5400000" flipH="1">
            <a:off x="11401681" y="5870163"/>
            <a:ext cx="1458717" cy="527868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47D08F-CC84-C74B-B185-305CE2A6C4FF}"/>
              </a:ext>
            </a:extLst>
          </p:cNvPr>
          <p:cNvSpPr txBox="1"/>
          <p:nvPr/>
        </p:nvSpPr>
        <p:spPr>
          <a:xfrm>
            <a:off x="8768970" y="5332462"/>
            <a:ext cx="2401987" cy="369332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rPr>
              <a:t>Confidentiality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  <p:grpSp>
        <p:nvGrpSpPr>
          <p:cNvPr id="21" name="Group 23">
            <a:extLst>
              <a:ext uri="{FF2B5EF4-FFF2-40B4-BE49-F238E27FC236}">
                <a16:creationId xmlns:a16="http://schemas.microsoft.com/office/drawing/2014/main" id="{2F8A9C8E-6FB9-A34C-9764-CB6B5ACCEAF7}"/>
              </a:ext>
            </a:extLst>
          </p:cNvPr>
          <p:cNvGrpSpPr/>
          <p:nvPr/>
        </p:nvGrpSpPr>
        <p:grpSpPr>
          <a:xfrm>
            <a:off x="10148291" y="1333146"/>
            <a:ext cx="2817663" cy="1044441"/>
            <a:chOff x="-1607547" y="4542890"/>
            <a:chExt cx="4037154" cy="29245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3D374A9-BEFE-9D42-940F-45977914A9E6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33396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A7D825-D592-1A46-AC27-447D80B31FF9}"/>
                </a:ext>
              </a:extLst>
            </p:cNvPr>
            <p:cNvSpPr txBox="1"/>
            <p:nvPr/>
          </p:nvSpPr>
          <p:spPr>
            <a:xfrm>
              <a:off x="-1607547" y="5657636"/>
              <a:ext cx="2741025" cy="1809789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Reliability on Supply Chain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F9044A-5A2E-CA4E-AFA1-6842E825867D}"/>
              </a:ext>
            </a:extLst>
          </p:cNvPr>
          <p:cNvGrpSpPr/>
          <p:nvPr/>
        </p:nvGrpSpPr>
        <p:grpSpPr>
          <a:xfrm>
            <a:off x="8848076" y="1907937"/>
            <a:ext cx="1067898" cy="1057670"/>
            <a:chOff x="4541552" y="1795424"/>
            <a:chExt cx="3061513" cy="3073903"/>
          </a:xfrm>
        </p:grpSpPr>
        <p:sp>
          <p:nvSpPr>
            <p:cNvPr id="34" name="Freeform: Shape 3">
              <a:extLst>
                <a:ext uri="{FF2B5EF4-FFF2-40B4-BE49-F238E27FC236}">
                  <a16:creationId xmlns:a16="http://schemas.microsoft.com/office/drawing/2014/main" id="{3DCDCB26-D036-6843-8FD1-4D0943D4E4FA}"/>
                </a:ext>
              </a:extLst>
            </p:cNvPr>
            <p:cNvSpPr/>
            <p:nvPr/>
          </p:nvSpPr>
          <p:spPr>
            <a:xfrm>
              <a:off x="4541552" y="1795424"/>
              <a:ext cx="3026663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>
                <a:latin typeface="Helvetica" pitchFamily="2" charset="0"/>
              </a:endParaRPr>
            </a:p>
          </p:txBody>
        </p:sp>
        <p:sp>
          <p:nvSpPr>
            <p:cNvPr id="35" name="Freeform: Shape 4">
              <a:extLst>
                <a:ext uri="{FF2B5EF4-FFF2-40B4-BE49-F238E27FC236}">
                  <a16:creationId xmlns:a16="http://schemas.microsoft.com/office/drawing/2014/main" id="{703325B4-203B-8946-B8A9-D917B2E4E7F0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Helvetica" pitchFamily="2" charset="0"/>
              </a:endParaRPr>
            </a:p>
          </p:txBody>
        </p:sp>
      </p:grpSp>
      <p:sp>
        <p:nvSpPr>
          <p:cNvPr id="36" name="Freeform: Shape 330">
            <a:extLst>
              <a:ext uri="{FF2B5EF4-FFF2-40B4-BE49-F238E27FC236}">
                <a16:creationId xmlns:a16="http://schemas.microsoft.com/office/drawing/2014/main" id="{2B8B29EE-51A1-534A-8F1A-37AED138829F}"/>
              </a:ext>
            </a:extLst>
          </p:cNvPr>
          <p:cNvSpPr/>
          <p:nvPr/>
        </p:nvSpPr>
        <p:spPr>
          <a:xfrm>
            <a:off x="9244873" y="2039679"/>
            <a:ext cx="562594" cy="307777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6"/>
          </a:solidFill>
          <a:ln w="448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Helvetica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5FE7AE0-AEBE-3F49-A975-077DEB1693B0}"/>
              </a:ext>
            </a:extLst>
          </p:cNvPr>
          <p:cNvGrpSpPr/>
          <p:nvPr/>
        </p:nvGrpSpPr>
        <p:grpSpPr>
          <a:xfrm flipH="1">
            <a:off x="8976123" y="2627988"/>
            <a:ext cx="550047" cy="356610"/>
            <a:chOff x="9397302" y="2587944"/>
            <a:chExt cx="1726935" cy="1250100"/>
          </a:xfrm>
          <a:solidFill>
            <a:schemeClr val="accent2">
              <a:lumMod val="50000"/>
            </a:schemeClr>
          </a:solidFill>
        </p:grpSpPr>
        <p:sp>
          <p:nvSpPr>
            <p:cNvPr id="38" name="Freeform: Shape 331">
              <a:extLst>
                <a:ext uri="{FF2B5EF4-FFF2-40B4-BE49-F238E27FC236}">
                  <a16:creationId xmlns:a16="http://schemas.microsoft.com/office/drawing/2014/main" id="{9C946B41-BB30-D745-9B7D-EF57FFFA3F83}"/>
                </a:ext>
              </a:extLst>
            </p:cNvPr>
            <p:cNvSpPr/>
            <p:nvPr/>
          </p:nvSpPr>
          <p:spPr>
            <a:xfrm>
              <a:off x="10621684" y="2587944"/>
              <a:ext cx="502553" cy="650626"/>
            </a:xfrm>
            <a:custGeom>
              <a:avLst/>
              <a:gdLst>
                <a:gd name="connsiteX0" fmla="*/ 505835 w 502552"/>
                <a:gd name="connsiteY0" fmla="*/ 339223 h 650626"/>
                <a:gd name="connsiteX1" fmla="*/ 499105 w 502552"/>
                <a:gd name="connsiteY1" fmla="*/ 179483 h 650626"/>
                <a:gd name="connsiteX2" fmla="*/ 491477 w 502552"/>
                <a:gd name="connsiteY2" fmla="*/ 158394 h 650626"/>
                <a:gd name="connsiteX3" fmla="*/ 347890 w 502552"/>
                <a:gd name="connsiteY3" fmla="*/ 35448 h 650626"/>
                <a:gd name="connsiteX4" fmla="*/ 261738 w 502552"/>
                <a:gd name="connsiteY4" fmla="*/ 0 h 650626"/>
                <a:gd name="connsiteX5" fmla="*/ 241546 w 502552"/>
                <a:gd name="connsiteY5" fmla="*/ 0 h 650626"/>
                <a:gd name="connsiteX6" fmla="*/ 166612 w 502552"/>
                <a:gd name="connsiteY6" fmla="*/ 30063 h 650626"/>
                <a:gd name="connsiteX7" fmla="*/ 24372 w 502552"/>
                <a:gd name="connsiteY7" fmla="*/ 66857 h 650626"/>
                <a:gd name="connsiteX8" fmla="*/ 141 w 502552"/>
                <a:gd name="connsiteY8" fmla="*/ 93331 h 650626"/>
                <a:gd name="connsiteX9" fmla="*/ 14500 w 502552"/>
                <a:gd name="connsiteY9" fmla="*/ 114421 h 650626"/>
                <a:gd name="connsiteX10" fmla="*/ 150459 w 502552"/>
                <a:gd name="connsiteY10" fmla="*/ 188009 h 650626"/>
                <a:gd name="connsiteX11" fmla="*/ 191740 w 502552"/>
                <a:gd name="connsiteY11" fmla="*/ 260251 h 650626"/>
                <a:gd name="connsiteX12" fmla="*/ 188150 w 502552"/>
                <a:gd name="connsiteY12" fmla="*/ 305570 h 650626"/>
                <a:gd name="connsiteX13" fmla="*/ 167061 w 502552"/>
                <a:gd name="connsiteY13" fmla="*/ 602166 h 650626"/>
                <a:gd name="connsiteX14" fmla="*/ 226290 w 502552"/>
                <a:gd name="connsiteY14" fmla="*/ 652870 h 650626"/>
                <a:gd name="connsiteX15" fmla="*/ 295391 w 502552"/>
                <a:gd name="connsiteY15" fmla="*/ 642101 h 650626"/>
                <a:gd name="connsiteX16" fmla="*/ 372569 w 502552"/>
                <a:gd name="connsiteY16" fmla="*/ 594089 h 650626"/>
                <a:gd name="connsiteX17" fmla="*/ 431799 w 502552"/>
                <a:gd name="connsiteY17" fmla="*/ 533065 h 650626"/>
                <a:gd name="connsiteX18" fmla="*/ 453785 w 502552"/>
                <a:gd name="connsiteY18" fmla="*/ 520501 h 650626"/>
                <a:gd name="connsiteX19" fmla="*/ 476220 w 502552"/>
                <a:gd name="connsiteY19" fmla="*/ 486848 h 650626"/>
                <a:gd name="connsiteX20" fmla="*/ 501797 w 502552"/>
                <a:gd name="connsiteY20" fmla="*/ 367043 h 650626"/>
                <a:gd name="connsiteX21" fmla="*/ 505835 w 502552"/>
                <a:gd name="connsiteY21" fmla="*/ 339223 h 650626"/>
                <a:gd name="connsiteX22" fmla="*/ 457824 w 502552"/>
                <a:gd name="connsiteY22" fmla="*/ 300186 h 650626"/>
                <a:gd name="connsiteX23" fmla="*/ 367184 w 502552"/>
                <a:gd name="connsiteY23" fmla="*/ 335633 h 650626"/>
                <a:gd name="connsiteX24" fmla="*/ 365390 w 502552"/>
                <a:gd name="connsiteY24" fmla="*/ 327108 h 650626"/>
                <a:gd name="connsiteX25" fmla="*/ 467246 w 502552"/>
                <a:gd name="connsiteY25" fmla="*/ 204162 h 650626"/>
                <a:gd name="connsiteX26" fmla="*/ 469490 w 502552"/>
                <a:gd name="connsiteY26" fmla="*/ 289865 h 650626"/>
                <a:gd name="connsiteX27" fmla="*/ 457824 w 502552"/>
                <a:gd name="connsiteY27" fmla="*/ 300186 h 650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02552" h="650626">
                  <a:moveTo>
                    <a:pt x="505835" y="339223"/>
                  </a:moveTo>
                  <a:cubicBezTo>
                    <a:pt x="504040" y="285827"/>
                    <a:pt x="501797" y="232879"/>
                    <a:pt x="499105" y="179483"/>
                  </a:cubicBezTo>
                  <a:cubicBezTo>
                    <a:pt x="498656" y="172304"/>
                    <a:pt x="494169" y="165125"/>
                    <a:pt x="491477" y="158394"/>
                  </a:cubicBezTo>
                  <a:cubicBezTo>
                    <a:pt x="464554" y="92883"/>
                    <a:pt x="410709" y="58781"/>
                    <a:pt x="347890" y="35448"/>
                  </a:cubicBezTo>
                  <a:cubicBezTo>
                    <a:pt x="318724" y="24679"/>
                    <a:pt x="290456" y="11666"/>
                    <a:pt x="261738" y="0"/>
                  </a:cubicBezTo>
                  <a:cubicBezTo>
                    <a:pt x="255007" y="0"/>
                    <a:pt x="248277" y="0"/>
                    <a:pt x="241546" y="0"/>
                  </a:cubicBezTo>
                  <a:cubicBezTo>
                    <a:pt x="216419" y="9872"/>
                    <a:pt x="191291" y="18846"/>
                    <a:pt x="166612" y="30063"/>
                  </a:cubicBezTo>
                  <a:cubicBezTo>
                    <a:pt x="121293" y="50255"/>
                    <a:pt x="76870" y="74486"/>
                    <a:pt x="24372" y="66857"/>
                  </a:cubicBezTo>
                  <a:cubicBezTo>
                    <a:pt x="5077" y="64165"/>
                    <a:pt x="2385" y="81665"/>
                    <a:pt x="141" y="93331"/>
                  </a:cubicBezTo>
                  <a:cubicBezTo>
                    <a:pt x="-1205" y="99613"/>
                    <a:pt x="7321" y="110831"/>
                    <a:pt x="14500" y="114421"/>
                  </a:cubicBezTo>
                  <a:cubicBezTo>
                    <a:pt x="59371" y="139997"/>
                    <a:pt x="103793" y="166022"/>
                    <a:pt x="150459" y="188009"/>
                  </a:cubicBezTo>
                  <a:cubicBezTo>
                    <a:pt x="182766" y="203265"/>
                    <a:pt x="203406" y="220316"/>
                    <a:pt x="191740" y="260251"/>
                  </a:cubicBezTo>
                  <a:cubicBezTo>
                    <a:pt x="187701" y="274609"/>
                    <a:pt x="189047" y="290314"/>
                    <a:pt x="188150" y="305570"/>
                  </a:cubicBezTo>
                  <a:cubicBezTo>
                    <a:pt x="180971" y="404286"/>
                    <a:pt x="173791" y="503002"/>
                    <a:pt x="167061" y="602166"/>
                  </a:cubicBezTo>
                  <a:cubicBezTo>
                    <a:pt x="165266" y="628640"/>
                    <a:pt x="202509" y="658703"/>
                    <a:pt x="226290" y="652870"/>
                  </a:cubicBezTo>
                  <a:cubicBezTo>
                    <a:pt x="248726" y="647037"/>
                    <a:pt x="280584" y="624602"/>
                    <a:pt x="295391" y="642101"/>
                  </a:cubicBezTo>
                  <a:cubicBezTo>
                    <a:pt x="312442" y="662293"/>
                    <a:pt x="365838" y="637614"/>
                    <a:pt x="372569" y="594089"/>
                  </a:cubicBezTo>
                  <a:cubicBezTo>
                    <a:pt x="375261" y="563128"/>
                    <a:pt x="404427" y="546078"/>
                    <a:pt x="431799" y="533065"/>
                  </a:cubicBezTo>
                  <a:cubicBezTo>
                    <a:pt x="439427" y="529475"/>
                    <a:pt x="446157" y="523642"/>
                    <a:pt x="453785" y="520501"/>
                  </a:cubicBezTo>
                  <a:cubicBezTo>
                    <a:pt x="469041" y="514219"/>
                    <a:pt x="474426" y="503002"/>
                    <a:pt x="476220" y="486848"/>
                  </a:cubicBezTo>
                  <a:cubicBezTo>
                    <a:pt x="480708" y="446016"/>
                    <a:pt x="478464" y="403837"/>
                    <a:pt x="501797" y="367043"/>
                  </a:cubicBezTo>
                  <a:cubicBezTo>
                    <a:pt x="504938" y="358518"/>
                    <a:pt x="505835" y="348197"/>
                    <a:pt x="505835" y="339223"/>
                  </a:cubicBezTo>
                  <a:close/>
                  <a:moveTo>
                    <a:pt x="457824" y="300186"/>
                  </a:moveTo>
                  <a:cubicBezTo>
                    <a:pt x="428209" y="312301"/>
                    <a:pt x="398594" y="323518"/>
                    <a:pt x="367184" y="335633"/>
                  </a:cubicBezTo>
                  <a:cubicBezTo>
                    <a:pt x="365838" y="330249"/>
                    <a:pt x="365390" y="328903"/>
                    <a:pt x="365390" y="327108"/>
                  </a:cubicBezTo>
                  <a:cubicBezTo>
                    <a:pt x="367633" y="241854"/>
                    <a:pt x="367633" y="241854"/>
                    <a:pt x="467246" y="204162"/>
                  </a:cubicBezTo>
                  <a:cubicBezTo>
                    <a:pt x="468144" y="233777"/>
                    <a:pt x="469939" y="261597"/>
                    <a:pt x="469490" y="289865"/>
                  </a:cubicBezTo>
                  <a:cubicBezTo>
                    <a:pt x="469490" y="293455"/>
                    <a:pt x="462759" y="298391"/>
                    <a:pt x="457824" y="300186"/>
                  </a:cubicBezTo>
                  <a:close/>
                </a:path>
              </a:pathLst>
            </a:custGeom>
            <a:grpFill/>
            <a:ln w="4485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39" name="Freeform: Shape 332">
              <a:extLst>
                <a:ext uri="{FF2B5EF4-FFF2-40B4-BE49-F238E27FC236}">
                  <a16:creationId xmlns:a16="http://schemas.microsoft.com/office/drawing/2014/main" id="{D501AB33-56D5-E74A-BA1A-E63653B92157}"/>
                </a:ext>
              </a:extLst>
            </p:cNvPr>
            <p:cNvSpPr/>
            <p:nvPr/>
          </p:nvSpPr>
          <p:spPr>
            <a:xfrm>
              <a:off x="9397302" y="2837425"/>
              <a:ext cx="1382020" cy="1000619"/>
            </a:xfrm>
            <a:custGeom>
              <a:avLst/>
              <a:gdLst>
                <a:gd name="connsiteX0" fmla="*/ 1360483 w 1382020"/>
                <a:gd name="connsiteY0" fmla="*/ 314993 h 1000618"/>
                <a:gd name="connsiteX1" fmla="*/ 1373046 w 1382020"/>
                <a:gd name="connsiteY1" fmla="*/ 147625 h 1000618"/>
                <a:gd name="connsiteX2" fmla="*/ 1382918 w 1382020"/>
                <a:gd name="connsiteY2" fmla="*/ 0 h 1000618"/>
                <a:gd name="connsiteX3" fmla="*/ 1369008 w 1382020"/>
                <a:gd name="connsiteY3" fmla="*/ 6731 h 1000618"/>
                <a:gd name="connsiteX4" fmla="*/ 330249 w 1382020"/>
                <a:gd name="connsiteY4" fmla="*/ 573449 h 1000618"/>
                <a:gd name="connsiteX5" fmla="*/ 313647 w 1382020"/>
                <a:gd name="connsiteY5" fmla="*/ 603512 h 1000618"/>
                <a:gd name="connsiteX6" fmla="*/ 310955 w 1382020"/>
                <a:gd name="connsiteY6" fmla="*/ 896070 h 1000618"/>
                <a:gd name="connsiteX7" fmla="*/ 312301 w 1382020"/>
                <a:gd name="connsiteY7" fmla="*/ 918056 h 1000618"/>
                <a:gd name="connsiteX8" fmla="*/ 366594 w 1382020"/>
                <a:gd name="connsiteY8" fmla="*/ 888890 h 1000618"/>
                <a:gd name="connsiteX9" fmla="*/ 370184 w 1382020"/>
                <a:gd name="connsiteY9" fmla="*/ 895172 h 1000618"/>
                <a:gd name="connsiteX10" fmla="*/ 266533 w 1382020"/>
                <a:gd name="connsiteY10" fmla="*/ 961581 h 1000618"/>
                <a:gd name="connsiteX11" fmla="*/ 261597 w 1382020"/>
                <a:gd name="connsiteY11" fmla="*/ 926582 h 1000618"/>
                <a:gd name="connsiteX12" fmla="*/ 279096 w 1382020"/>
                <a:gd name="connsiteY12" fmla="*/ 928377 h 1000618"/>
                <a:gd name="connsiteX13" fmla="*/ 288071 w 1382020"/>
                <a:gd name="connsiteY13" fmla="*/ 604858 h 1000618"/>
                <a:gd name="connsiteX14" fmla="*/ 281789 w 1382020"/>
                <a:gd name="connsiteY14" fmla="*/ 587359 h 1000618"/>
                <a:gd name="connsiteX15" fmla="*/ 148074 w 1382020"/>
                <a:gd name="connsiteY15" fmla="*/ 509284 h 1000618"/>
                <a:gd name="connsiteX16" fmla="*/ 146728 w 1382020"/>
                <a:gd name="connsiteY16" fmla="*/ 537552 h 1000618"/>
                <a:gd name="connsiteX17" fmla="*/ 142240 w 1382020"/>
                <a:gd name="connsiteY17" fmla="*/ 799149 h 1000618"/>
                <a:gd name="connsiteX18" fmla="*/ 195637 w 1382020"/>
                <a:gd name="connsiteY18" fmla="*/ 887993 h 1000618"/>
                <a:gd name="connsiteX19" fmla="*/ 212239 w 1382020"/>
                <a:gd name="connsiteY19" fmla="*/ 923890 h 1000618"/>
                <a:gd name="connsiteX20" fmla="*/ 76729 w 1382020"/>
                <a:gd name="connsiteY20" fmla="*/ 848058 h 1000618"/>
                <a:gd name="connsiteX21" fmla="*/ 64165 w 1382020"/>
                <a:gd name="connsiteY21" fmla="*/ 824276 h 1000618"/>
                <a:gd name="connsiteX22" fmla="*/ 69999 w 1382020"/>
                <a:gd name="connsiteY22" fmla="*/ 820687 h 1000618"/>
                <a:gd name="connsiteX23" fmla="*/ 125638 w 1382020"/>
                <a:gd name="connsiteY23" fmla="*/ 850302 h 1000618"/>
                <a:gd name="connsiteX24" fmla="*/ 125190 w 1382020"/>
                <a:gd name="connsiteY24" fmla="*/ 514219 h 1000618"/>
                <a:gd name="connsiteX25" fmla="*/ 118010 w 1382020"/>
                <a:gd name="connsiteY25" fmla="*/ 494476 h 1000618"/>
                <a:gd name="connsiteX26" fmla="*/ 449 w 1382020"/>
                <a:gd name="connsiteY26" fmla="*/ 424478 h 1000618"/>
                <a:gd name="connsiteX27" fmla="*/ 0 w 1382020"/>
                <a:gd name="connsiteY27" fmla="*/ 754278 h 1000618"/>
                <a:gd name="connsiteX28" fmla="*/ 24230 w 1382020"/>
                <a:gd name="connsiteY28" fmla="*/ 795110 h 1000618"/>
                <a:gd name="connsiteX29" fmla="*/ 42627 w 1382020"/>
                <a:gd name="connsiteY29" fmla="*/ 828763 h 1000618"/>
                <a:gd name="connsiteX30" fmla="*/ 13461 w 1382020"/>
                <a:gd name="connsiteY30" fmla="*/ 812610 h 1000618"/>
                <a:gd name="connsiteX31" fmla="*/ 51153 w 1382020"/>
                <a:gd name="connsiteY31" fmla="*/ 886198 h 1000618"/>
                <a:gd name="connsiteX32" fmla="*/ 240508 w 1382020"/>
                <a:gd name="connsiteY32" fmla="*/ 994785 h 1000618"/>
                <a:gd name="connsiteX33" fmla="*/ 279096 w 1382020"/>
                <a:gd name="connsiteY33" fmla="*/ 994785 h 1000618"/>
                <a:gd name="connsiteX34" fmla="*/ 358518 w 1382020"/>
                <a:gd name="connsiteY34" fmla="*/ 951710 h 1000618"/>
                <a:gd name="connsiteX35" fmla="*/ 468451 w 1382020"/>
                <a:gd name="connsiteY35" fmla="*/ 971901 h 1000618"/>
                <a:gd name="connsiteX36" fmla="*/ 495374 w 1382020"/>
                <a:gd name="connsiteY36" fmla="*/ 897416 h 1000618"/>
                <a:gd name="connsiteX37" fmla="*/ 515117 w 1382020"/>
                <a:gd name="connsiteY37" fmla="*/ 865109 h 1000618"/>
                <a:gd name="connsiteX38" fmla="*/ 536655 w 1382020"/>
                <a:gd name="connsiteY38" fmla="*/ 853891 h 1000618"/>
                <a:gd name="connsiteX39" fmla="*/ 648383 w 1382020"/>
                <a:gd name="connsiteY39" fmla="*/ 859276 h 1000618"/>
                <a:gd name="connsiteX40" fmla="*/ 670370 w 1382020"/>
                <a:gd name="connsiteY40" fmla="*/ 798700 h 1000618"/>
                <a:gd name="connsiteX41" fmla="*/ 689216 w 1382020"/>
                <a:gd name="connsiteY41" fmla="*/ 769534 h 1000618"/>
                <a:gd name="connsiteX42" fmla="*/ 958889 w 1382020"/>
                <a:gd name="connsiteY42" fmla="*/ 622807 h 1000618"/>
                <a:gd name="connsiteX43" fmla="*/ 970555 w 1382020"/>
                <a:gd name="connsiteY43" fmla="*/ 617871 h 1000618"/>
                <a:gd name="connsiteX44" fmla="*/ 976837 w 1382020"/>
                <a:gd name="connsiteY44" fmla="*/ 636268 h 1000618"/>
                <a:gd name="connsiteX45" fmla="*/ 1054464 w 1382020"/>
                <a:gd name="connsiteY45" fmla="*/ 665434 h 1000618"/>
                <a:gd name="connsiteX46" fmla="*/ 1107860 w 1382020"/>
                <a:gd name="connsiteY46" fmla="*/ 578385 h 1000618"/>
                <a:gd name="connsiteX47" fmla="*/ 1127603 w 1382020"/>
                <a:gd name="connsiteY47" fmla="*/ 546975 h 1000618"/>
                <a:gd name="connsiteX48" fmla="*/ 1157218 w 1382020"/>
                <a:gd name="connsiteY48" fmla="*/ 529924 h 1000618"/>
                <a:gd name="connsiteX49" fmla="*/ 1257729 w 1382020"/>
                <a:gd name="connsiteY49" fmla="*/ 541590 h 1000618"/>
                <a:gd name="connsiteX50" fmla="*/ 1291830 w 1382020"/>
                <a:gd name="connsiteY50" fmla="*/ 484605 h 1000618"/>
                <a:gd name="connsiteX51" fmla="*/ 1286446 w 1382020"/>
                <a:gd name="connsiteY51" fmla="*/ 417747 h 1000618"/>
                <a:gd name="connsiteX52" fmla="*/ 1377085 w 1382020"/>
                <a:gd name="connsiteY52" fmla="*/ 362556 h 1000618"/>
                <a:gd name="connsiteX53" fmla="*/ 1368111 w 1382020"/>
                <a:gd name="connsiteY53" fmla="*/ 345954 h 1000618"/>
                <a:gd name="connsiteX54" fmla="*/ 1273882 w 1382020"/>
                <a:gd name="connsiteY54" fmla="*/ 402042 h 1000618"/>
                <a:gd name="connsiteX55" fmla="*/ 1246959 w 1382020"/>
                <a:gd name="connsiteY55" fmla="*/ 395312 h 1000618"/>
                <a:gd name="connsiteX56" fmla="*/ 1341637 w 1382020"/>
                <a:gd name="connsiteY56" fmla="*/ 343710 h 1000618"/>
                <a:gd name="connsiteX57" fmla="*/ 1360483 w 1382020"/>
                <a:gd name="connsiteY57" fmla="*/ 314993 h 1000618"/>
                <a:gd name="connsiteX58" fmla="*/ 463067 w 1382020"/>
                <a:gd name="connsiteY58" fmla="*/ 834148 h 1000618"/>
                <a:gd name="connsiteX59" fmla="*/ 538450 w 1382020"/>
                <a:gd name="connsiteY59" fmla="*/ 791970 h 1000618"/>
                <a:gd name="connsiteX60" fmla="*/ 463067 w 1382020"/>
                <a:gd name="connsiteY60" fmla="*/ 834148 h 1000618"/>
                <a:gd name="connsiteX61" fmla="*/ 986709 w 1382020"/>
                <a:gd name="connsiteY61" fmla="*/ 545629 h 1000618"/>
                <a:gd name="connsiteX62" fmla="*/ 957094 w 1382020"/>
                <a:gd name="connsiteY62" fmla="*/ 582423 h 1000618"/>
                <a:gd name="connsiteX63" fmla="*/ 679344 w 1382020"/>
                <a:gd name="connsiteY63" fmla="*/ 734535 h 1000618"/>
                <a:gd name="connsiteX64" fmla="*/ 652870 w 1382020"/>
                <a:gd name="connsiteY64" fmla="*/ 739022 h 1000618"/>
                <a:gd name="connsiteX65" fmla="*/ 650627 w 1382020"/>
                <a:gd name="connsiteY65" fmla="*/ 729599 h 1000618"/>
                <a:gd name="connsiteX66" fmla="*/ 988055 w 1382020"/>
                <a:gd name="connsiteY66" fmla="*/ 541142 h 1000618"/>
                <a:gd name="connsiteX67" fmla="*/ 986709 w 1382020"/>
                <a:gd name="connsiteY67" fmla="*/ 545629 h 1000618"/>
                <a:gd name="connsiteX68" fmla="*/ 1147346 w 1382020"/>
                <a:gd name="connsiteY68" fmla="*/ 485951 h 1000618"/>
                <a:gd name="connsiteX69" fmla="*/ 1124013 w 1382020"/>
                <a:gd name="connsiteY69" fmla="*/ 506142 h 1000618"/>
                <a:gd name="connsiteX70" fmla="*/ 1096642 w 1382020"/>
                <a:gd name="connsiteY70" fmla="*/ 518706 h 1000618"/>
                <a:gd name="connsiteX71" fmla="*/ 1066579 w 1382020"/>
                <a:gd name="connsiteY71" fmla="*/ 497617 h 1000618"/>
                <a:gd name="connsiteX72" fmla="*/ 1114591 w 1382020"/>
                <a:gd name="connsiteY72" fmla="*/ 470695 h 1000618"/>
                <a:gd name="connsiteX73" fmla="*/ 1165743 w 1382020"/>
                <a:gd name="connsiteY73" fmla="*/ 442426 h 1000618"/>
                <a:gd name="connsiteX74" fmla="*/ 1147346 w 1382020"/>
                <a:gd name="connsiteY74" fmla="*/ 485951 h 100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382020" h="1000618">
                  <a:moveTo>
                    <a:pt x="1360483" y="314993"/>
                  </a:moveTo>
                  <a:cubicBezTo>
                    <a:pt x="1364072" y="259353"/>
                    <a:pt x="1369008" y="203265"/>
                    <a:pt x="1373046" y="147625"/>
                  </a:cubicBezTo>
                  <a:cubicBezTo>
                    <a:pt x="1376636" y="99164"/>
                    <a:pt x="1379328" y="50704"/>
                    <a:pt x="1382918" y="0"/>
                  </a:cubicBezTo>
                  <a:cubicBezTo>
                    <a:pt x="1376187" y="3141"/>
                    <a:pt x="1372598" y="4936"/>
                    <a:pt x="1369008" y="6731"/>
                  </a:cubicBezTo>
                  <a:cubicBezTo>
                    <a:pt x="1022605" y="195637"/>
                    <a:pt x="676652" y="384991"/>
                    <a:pt x="330249" y="573449"/>
                  </a:cubicBezTo>
                  <a:cubicBezTo>
                    <a:pt x="316339" y="581077"/>
                    <a:pt x="313647" y="589602"/>
                    <a:pt x="313647" y="603512"/>
                  </a:cubicBezTo>
                  <a:cubicBezTo>
                    <a:pt x="313198" y="700882"/>
                    <a:pt x="311852" y="798251"/>
                    <a:pt x="310955" y="896070"/>
                  </a:cubicBezTo>
                  <a:cubicBezTo>
                    <a:pt x="310955" y="902352"/>
                    <a:pt x="311403" y="908634"/>
                    <a:pt x="312301" y="918056"/>
                  </a:cubicBezTo>
                  <a:cubicBezTo>
                    <a:pt x="332044" y="907287"/>
                    <a:pt x="349095" y="897865"/>
                    <a:pt x="366594" y="888890"/>
                  </a:cubicBezTo>
                  <a:cubicBezTo>
                    <a:pt x="367941" y="891134"/>
                    <a:pt x="368838" y="892929"/>
                    <a:pt x="370184" y="895172"/>
                  </a:cubicBezTo>
                  <a:cubicBezTo>
                    <a:pt x="343710" y="928377"/>
                    <a:pt x="301532" y="937351"/>
                    <a:pt x="266533" y="961581"/>
                  </a:cubicBezTo>
                  <a:cubicBezTo>
                    <a:pt x="264738" y="948120"/>
                    <a:pt x="263392" y="938248"/>
                    <a:pt x="261597" y="926582"/>
                  </a:cubicBezTo>
                  <a:cubicBezTo>
                    <a:pt x="268328" y="927479"/>
                    <a:pt x="273263" y="927928"/>
                    <a:pt x="279096" y="928377"/>
                  </a:cubicBezTo>
                  <a:cubicBezTo>
                    <a:pt x="282237" y="819789"/>
                    <a:pt x="285378" y="712099"/>
                    <a:pt x="288071" y="604858"/>
                  </a:cubicBezTo>
                  <a:cubicBezTo>
                    <a:pt x="288071" y="599025"/>
                    <a:pt x="285827" y="590051"/>
                    <a:pt x="281789" y="587359"/>
                  </a:cubicBezTo>
                  <a:cubicBezTo>
                    <a:pt x="238713" y="561334"/>
                    <a:pt x="194739" y="536206"/>
                    <a:pt x="148074" y="509284"/>
                  </a:cubicBezTo>
                  <a:cubicBezTo>
                    <a:pt x="147625" y="521399"/>
                    <a:pt x="146728" y="529475"/>
                    <a:pt x="146728" y="537552"/>
                  </a:cubicBezTo>
                  <a:cubicBezTo>
                    <a:pt x="145830" y="625050"/>
                    <a:pt x="147625" y="712099"/>
                    <a:pt x="142240" y="799149"/>
                  </a:cubicBezTo>
                  <a:cubicBezTo>
                    <a:pt x="139548" y="845366"/>
                    <a:pt x="149869" y="874980"/>
                    <a:pt x="195637" y="887993"/>
                  </a:cubicBezTo>
                  <a:cubicBezTo>
                    <a:pt x="212688" y="892929"/>
                    <a:pt x="220316" y="904146"/>
                    <a:pt x="212239" y="923890"/>
                  </a:cubicBezTo>
                  <a:cubicBezTo>
                    <a:pt x="166471" y="898762"/>
                    <a:pt x="121151" y="874083"/>
                    <a:pt x="76729" y="848058"/>
                  </a:cubicBezTo>
                  <a:cubicBezTo>
                    <a:pt x="69999" y="844020"/>
                    <a:pt x="68204" y="832353"/>
                    <a:pt x="64165" y="824276"/>
                  </a:cubicBezTo>
                  <a:cubicBezTo>
                    <a:pt x="65960" y="822930"/>
                    <a:pt x="68204" y="822033"/>
                    <a:pt x="69999" y="820687"/>
                  </a:cubicBezTo>
                  <a:cubicBezTo>
                    <a:pt x="86601" y="829661"/>
                    <a:pt x="103203" y="838186"/>
                    <a:pt x="125638" y="850302"/>
                  </a:cubicBezTo>
                  <a:cubicBezTo>
                    <a:pt x="125638" y="734535"/>
                    <a:pt x="125638" y="624153"/>
                    <a:pt x="125190" y="514219"/>
                  </a:cubicBezTo>
                  <a:cubicBezTo>
                    <a:pt x="125190" y="507489"/>
                    <a:pt x="122946" y="497617"/>
                    <a:pt x="118010" y="494476"/>
                  </a:cubicBezTo>
                  <a:cubicBezTo>
                    <a:pt x="80319" y="471143"/>
                    <a:pt x="41730" y="448708"/>
                    <a:pt x="449" y="424478"/>
                  </a:cubicBezTo>
                  <a:cubicBezTo>
                    <a:pt x="449" y="537552"/>
                    <a:pt x="897" y="645691"/>
                    <a:pt x="0" y="754278"/>
                  </a:cubicBezTo>
                  <a:cubicBezTo>
                    <a:pt x="0" y="774470"/>
                    <a:pt x="4487" y="787931"/>
                    <a:pt x="24230" y="795110"/>
                  </a:cubicBezTo>
                  <a:cubicBezTo>
                    <a:pt x="38140" y="800495"/>
                    <a:pt x="49358" y="809020"/>
                    <a:pt x="42627" y="828763"/>
                  </a:cubicBezTo>
                  <a:cubicBezTo>
                    <a:pt x="32307" y="822930"/>
                    <a:pt x="23333" y="817995"/>
                    <a:pt x="13461" y="812610"/>
                  </a:cubicBezTo>
                  <a:cubicBezTo>
                    <a:pt x="8974" y="847161"/>
                    <a:pt x="18397" y="869147"/>
                    <a:pt x="51153" y="886198"/>
                  </a:cubicBezTo>
                  <a:cubicBezTo>
                    <a:pt x="115767" y="919403"/>
                    <a:pt x="178137" y="957543"/>
                    <a:pt x="240508" y="994785"/>
                  </a:cubicBezTo>
                  <a:cubicBezTo>
                    <a:pt x="254866" y="1003311"/>
                    <a:pt x="265635" y="1002862"/>
                    <a:pt x="279096" y="994785"/>
                  </a:cubicBezTo>
                  <a:cubicBezTo>
                    <a:pt x="304673" y="979529"/>
                    <a:pt x="331595" y="966068"/>
                    <a:pt x="358518" y="951710"/>
                  </a:cubicBezTo>
                  <a:cubicBezTo>
                    <a:pt x="383645" y="1012734"/>
                    <a:pt x="431657" y="1021708"/>
                    <a:pt x="468451" y="971901"/>
                  </a:cubicBezTo>
                  <a:cubicBezTo>
                    <a:pt x="483707" y="951261"/>
                    <a:pt x="492233" y="923441"/>
                    <a:pt x="495374" y="897416"/>
                  </a:cubicBezTo>
                  <a:cubicBezTo>
                    <a:pt x="497617" y="880814"/>
                    <a:pt x="500309" y="871391"/>
                    <a:pt x="515117" y="865109"/>
                  </a:cubicBezTo>
                  <a:cubicBezTo>
                    <a:pt x="522745" y="861968"/>
                    <a:pt x="529475" y="857929"/>
                    <a:pt x="536655" y="853891"/>
                  </a:cubicBezTo>
                  <a:cubicBezTo>
                    <a:pt x="567167" y="906390"/>
                    <a:pt x="615179" y="909082"/>
                    <a:pt x="648383" y="859276"/>
                  </a:cubicBezTo>
                  <a:cubicBezTo>
                    <a:pt x="660050" y="841776"/>
                    <a:pt x="666331" y="819341"/>
                    <a:pt x="670370" y="798700"/>
                  </a:cubicBezTo>
                  <a:cubicBezTo>
                    <a:pt x="673062" y="784790"/>
                    <a:pt x="676652" y="776265"/>
                    <a:pt x="689216" y="769534"/>
                  </a:cubicBezTo>
                  <a:cubicBezTo>
                    <a:pt x="779406" y="721074"/>
                    <a:pt x="869147" y="671716"/>
                    <a:pt x="958889" y="622807"/>
                  </a:cubicBezTo>
                  <a:cubicBezTo>
                    <a:pt x="962030" y="621012"/>
                    <a:pt x="966068" y="619666"/>
                    <a:pt x="970555" y="617871"/>
                  </a:cubicBezTo>
                  <a:cubicBezTo>
                    <a:pt x="972799" y="625050"/>
                    <a:pt x="974594" y="630883"/>
                    <a:pt x="976837" y="636268"/>
                  </a:cubicBezTo>
                  <a:cubicBezTo>
                    <a:pt x="990298" y="671716"/>
                    <a:pt x="1021259" y="683831"/>
                    <a:pt x="1054464" y="665434"/>
                  </a:cubicBezTo>
                  <a:cubicBezTo>
                    <a:pt x="1088566" y="646588"/>
                    <a:pt x="1104719" y="615627"/>
                    <a:pt x="1107860" y="578385"/>
                  </a:cubicBezTo>
                  <a:cubicBezTo>
                    <a:pt x="1109206" y="562680"/>
                    <a:pt x="1113693" y="553257"/>
                    <a:pt x="1127603" y="546975"/>
                  </a:cubicBezTo>
                  <a:cubicBezTo>
                    <a:pt x="1137923" y="542039"/>
                    <a:pt x="1147346" y="535309"/>
                    <a:pt x="1157218" y="529924"/>
                  </a:cubicBezTo>
                  <a:cubicBezTo>
                    <a:pt x="1189076" y="573897"/>
                    <a:pt x="1225870" y="574346"/>
                    <a:pt x="1257729" y="541590"/>
                  </a:cubicBezTo>
                  <a:cubicBezTo>
                    <a:pt x="1269843" y="529027"/>
                    <a:pt x="1288689" y="501207"/>
                    <a:pt x="1291830" y="484605"/>
                  </a:cubicBezTo>
                  <a:cubicBezTo>
                    <a:pt x="1295869" y="460374"/>
                    <a:pt x="1286446" y="442875"/>
                    <a:pt x="1286446" y="417747"/>
                  </a:cubicBezTo>
                  <a:cubicBezTo>
                    <a:pt x="1316958" y="399350"/>
                    <a:pt x="1347021" y="380953"/>
                    <a:pt x="1377085" y="362556"/>
                  </a:cubicBezTo>
                  <a:cubicBezTo>
                    <a:pt x="1375739" y="360312"/>
                    <a:pt x="1369457" y="348197"/>
                    <a:pt x="1368111" y="345954"/>
                  </a:cubicBezTo>
                  <a:cubicBezTo>
                    <a:pt x="1336701" y="364800"/>
                    <a:pt x="1305740" y="383197"/>
                    <a:pt x="1273882" y="402042"/>
                  </a:cubicBezTo>
                  <a:cubicBezTo>
                    <a:pt x="1267151" y="398453"/>
                    <a:pt x="1262216" y="398901"/>
                    <a:pt x="1246959" y="395312"/>
                  </a:cubicBezTo>
                  <a:cubicBezTo>
                    <a:pt x="1277472" y="378261"/>
                    <a:pt x="1312920" y="358518"/>
                    <a:pt x="1341637" y="343710"/>
                  </a:cubicBezTo>
                  <a:cubicBezTo>
                    <a:pt x="1354649" y="337877"/>
                    <a:pt x="1359585" y="329352"/>
                    <a:pt x="1360483" y="314993"/>
                  </a:cubicBezTo>
                  <a:close/>
                  <a:moveTo>
                    <a:pt x="463067" y="834148"/>
                  </a:moveTo>
                  <a:cubicBezTo>
                    <a:pt x="489989" y="818892"/>
                    <a:pt x="513771" y="805879"/>
                    <a:pt x="538450" y="791970"/>
                  </a:cubicBezTo>
                  <a:cubicBezTo>
                    <a:pt x="536206" y="819341"/>
                    <a:pt x="489092" y="847609"/>
                    <a:pt x="463067" y="834148"/>
                  </a:cubicBezTo>
                  <a:close/>
                  <a:moveTo>
                    <a:pt x="986709" y="545629"/>
                  </a:moveTo>
                  <a:cubicBezTo>
                    <a:pt x="974594" y="557295"/>
                    <a:pt x="971004" y="574346"/>
                    <a:pt x="957094" y="582423"/>
                  </a:cubicBezTo>
                  <a:cubicBezTo>
                    <a:pt x="865109" y="634024"/>
                    <a:pt x="772227" y="684280"/>
                    <a:pt x="679344" y="734535"/>
                  </a:cubicBezTo>
                  <a:cubicBezTo>
                    <a:pt x="671716" y="738573"/>
                    <a:pt x="661396" y="737676"/>
                    <a:pt x="652870" y="739022"/>
                  </a:cubicBezTo>
                  <a:cubicBezTo>
                    <a:pt x="651973" y="735881"/>
                    <a:pt x="651524" y="732740"/>
                    <a:pt x="650627" y="729599"/>
                  </a:cubicBezTo>
                  <a:cubicBezTo>
                    <a:pt x="763252" y="666780"/>
                    <a:pt x="875429" y="603961"/>
                    <a:pt x="988055" y="541142"/>
                  </a:cubicBezTo>
                  <a:cubicBezTo>
                    <a:pt x="989401" y="543385"/>
                    <a:pt x="977286" y="553706"/>
                    <a:pt x="986709" y="545629"/>
                  </a:cubicBezTo>
                  <a:close/>
                  <a:moveTo>
                    <a:pt x="1147346" y="485951"/>
                  </a:moveTo>
                  <a:cubicBezTo>
                    <a:pt x="1144205" y="494476"/>
                    <a:pt x="1132539" y="500309"/>
                    <a:pt x="1124013" y="506142"/>
                  </a:cubicBezTo>
                  <a:cubicBezTo>
                    <a:pt x="1116386" y="511527"/>
                    <a:pt x="1103373" y="515117"/>
                    <a:pt x="1096642" y="518706"/>
                  </a:cubicBezTo>
                  <a:cubicBezTo>
                    <a:pt x="1082284" y="507040"/>
                    <a:pt x="1081386" y="502104"/>
                    <a:pt x="1066579" y="497617"/>
                  </a:cubicBezTo>
                  <a:cubicBezTo>
                    <a:pt x="1081386" y="489092"/>
                    <a:pt x="1097988" y="479669"/>
                    <a:pt x="1114591" y="470695"/>
                  </a:cubicBezTo>
                  <a:cubicBezTo>
                    <a:pt x="1131193" y="461272"/>
                    <a:pt x="1148244" y="451849"/>
                    <a:pt x="1165743" y="442426"/>
                  </a:cubicBezTo>
                  <a:cubicBezTo>
                    <a:pt x="1151385" y="455887"/>
                    <a:pt x="1148244" y="465759"/>
                    <a:pt x="1147346" y="485951"/>
                  </a:cubicBezTo>
                  <a:close/>
                </a:path>
              </a:pathLst>
            </a:custGeom>
            <a:grpFill/>
            <a:ln w="4485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40" name="Freeform: Shape 333">
              <a:extLst>
                <a:ext uri="{FF2B5EF4-FFF2-40B4-BE49-F238E27FC236}">
                  <a16:creationId xmlns:a16="http://schemas.microsoft.com/office/drawing/2014/main" id="{107721D7-FBCA-EB4F-A1F0-B285A297ECCA}"/>
                </a:ext>
              </a:extLst>
            </p:cNvPr>
            <p:cNvSpPr/>
            <p:nvPr/>
          </p:nvSpPr>
          <p:spPr>
            <a:xfrm>
              <a:off x="9416596" y="2663547"/>
              <a:ext cx="1346124" cy="726907"/>
            </a:xfrm>
            <a:custGeom>
              <a:avLst/>
              <a:gdLst>
                <a:gd name="connsiteX0" fmla="*/ 240507 w 1346123"/>
                <a:gd name="connsiteY0" fmla="*/ 715469 h 726906"/>
                <a:gd name="connsiteX1" fmla="*/ 315890 w 1346123"/>
                <a:gd name="connsiteY1" fmla="*/ 716366 h 726906"/>
                <a:gd name="connsiteX2" fmla="*/ 847161 w 1346123"/>
                <a:gd name="connsiteY2" fmla="*/ 422462 h 726906"/>
                <a:gd name="connsiteX3" fmla="*/ 1349713 w 1346123"/>
                <a:gd name="connsiteY3" fmla="*/ 145161 h 726906"/>
                <a:gd name="connsiteX4" fmla="*/ 1324586 w 1346123"/>
                <a:gd name="connsiteY4" fmla="*/ 130353 h 726906"/>
                <a:gd name="connsiteX5" fmla="*/ 1108309 w 1346123"/>
                <a:gd name="connsiteY5" fmla="*/ 7408 h 726906"/>
                <a:gd name="connsiteX6" fmla="*/ 1060297 w 1346123"/>
                <a:gd name="connsiteY6" fmla="*/ 7408 h 726906"/>
                <a:gd name="connsiteX7" fmla="*/ 160637 w 1346123"/>
                <a:gd name="connsiteY7" fmla="*/ 493358 h 726906"/>
                <a:gd name="connsiteX8" fmla="*/ 0 w 1346123"/>
                <a:gd name="connsiteY8" fmla="*/ 579959 h 726906"/>
                <a:gd name="connsiteX9" fmla="*/ 26025 w 1346123"/>
                <a:gd name="connsiteY9" fmla="*/ 595664 h 726906"/>
                <a:gd name="connsiteX10" fmla="*/ 240507 w 1346123"/>
                <a:gd name="connsiteY10" fmla="*/ 715469 h 72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6123" h="726906">
                  <a:moveTo>
                    <a:pt x="240507" y="715469"/>
                  </a:moveTo>
                  <a:cubicBezTo>
                    <a:pt x="267878" y="731622"/>
                    <a:pt x="287622" y="732071"/>
                    <a:pt x="315890" y="716366"/>
                  </a:cubicBezTo>
                  <a:cubicBezTo>
                    <a:pt x="492232" y="617202"/>
                    <a:pt x="669921" y="520281"/>
                    <a:pt x="847161" y="422462"/>
                  </a:cubicBezTo>
                  <a:cubicBezTo>
                    <a:pt x="1014080" y="330477"/>
                    <a:pt x="1180550" y="238492"/>
                    <a:pt x="1349713" y="145161"/>
                  </a:cubicBezTo>
                  <a:cubicBezTo>
                    <a:pt x="1340290" y="139328"/>
                    <a:pt x="1332214" y="134841"/>
                    <a:pt x="1324586" y="130353"/>
                  </a:cubicBezTo>
                  <a:cubicBezTo>
                    <a:pt x="1252344" y="89521"/>
                    <a:pt x="1179653" y="49586"/>
                    <a:pt x="1108309" y="7408"/>
                  </a:cubicBezTo>
                  <a:cubicBezTo>
                    <a:pt x="1090360" y="-2913"/>
                    <a:pt x="1077348" y="-2015"/>
                    <a:pt x="1060297" y="7408"/>
                  </a:cubicBezTo>
                  <a:cubicBezTo>
                    <a:pt x="760560" y="169840"/>
                    <a:pt x="460374" y="331375"/>
                    <a:pt x="160637" y="493358"/>
                  </a:cubicBezTo>
                  <a:cubicBezTo>
                    <a:pt x="108139" y="521627"/>
                    <a:pt x="55640" y="549895"/>
                    <a:pt x="0" y="579959"/>
                  </a:cubicBezTo>
                  <a:cubicBezTo>
                    <a:pt x="10769" y="586241"/>
                    <a:pt x="18397" y="591177"/>
                    <a:pt x="26025" y="595664"/>
                  </a:cubicBezTo>
                  <a:cubicBezTo>
                    <a:pt x="97369" y="635150"/>
                    <a:pt x="170060" y="673290"/>
                    <a:pt x="240507" y="715469"/>
                  </a:cubicBezTo>
                  <a:close/>
                </a:path>
              </a:pathLst>
            </a:custGeom>
            <a:grpFill/>
            <a:ln w="4485" cap="flat">
              <a:solidFill>
                <a:schemeClr val="accent2">
                  <a:lumMod val="5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grpSp>
        <p:nvGrpSpPr>
          <p:cNvPr id="41" name="Graphic 70">
            <a:extLst>
              <a:ext uri="{FF2B5EF4-FFF2-40B4-BE49-F238E27FC236}">
                <a16:creationId xmlns:a16="http://schemas.microsoft.com/office/drawing/2014/main" id="{A8128EC5-D95C-2D42-AA2B-30CF364ABB5E}"/>
              </a:ext>
            </a:extLst>
          </p:cNvPr>
          <p:cNvGrpSpPr/>
          <p:nvPr/>
        </p:nvGrpSpPr>
        <p:grpSpPr>
          <a:xfrm>
            <a:off x="9194878" y="2207835"/>
            <a:ext cx="376685" cy="441719"/>
            <a:chOff x="6551111" y="-143747"/>
            <a:chExt cx="4379433" cy="4187188"/>
          </a:xfrm>
          <a:solidFill>
            <a:schemeClr val="accent2"/>
          </a:solidFill>
        </p:grpSpPr>
        <p:sp>
          <p:nvSpPr>
            <p:cNvPr id="42" name="Freeform: Shape 348">
              <a:extLst>
                <a:ext uri="{FF2B5EF4-FFF2-40B4-BE49-F238E27FC236}">
                  <a16:creationId xmlns:a16="http://schemas.microsoft.com/office/drawing/2014/main" id="{D459DC28-7278-C94B-A4E3-28A66806EBA2}"/>
                </a:ext>
              </a:extLst>
            </p:cNvPr>
            <p:cNvSpPr/>
            <p:nvPr/>
          </p:nvSpPr>
          <p:spPr>
            <a:xfrm>
              <a:off x="6551033" y="-144216"/>
              <a:ext cx="4374744" cy="4187188"/>
            </a:xfrm>
            <a:custGeom>
              <a:avLst/>
              <a:gdLst>
                <a:gd name="connsiteX0" fmla="*/ 4372947 w 4374744"/>
                <a:gd name="connsiteY0" fmla="*/ 105969 h 4187188"/>
                <a:gd name="connsiteX1" fmla="*/ 4269791 w 4374744"/>
                <a:gd name="connsiteY1" fmla="*/ 4220 h 4187188"/>
                <a:gd name="connsiteX2" fmla="*/ 4260413 w 4374744"/>
                <a:gd name="connsiteY2" fmla="*/ 0 h 4187188"/>
                <a:gd name="connsiteX3" fmla="*/ 4246816 w 4374744"/>
                <a:gd name="connsiteY3" fmla="*/ 0 h 4187188"/>
                <a:gd name="connsiteX4" fmla="*/ 4237438 w 4374744"/>
                <a:gd name="connsiteY4" fmla="*/ 3751 h 4187188"/>
                <a:gd name="connsiteX5" fmla="*/ 4002055 w 4374744"/>
                <a:gd name="connsiteY5" fmla="*/ 42669 h 4187188"/>
                <a:gd name="connsiteX6" fmla="*/ 3580523 w 4374744"/>
                <a:gd name="connsiteY6" fmla="*/ 114409 h 4187188"/>
                <a:gd name="connsiteX7" fmla="*/ 3459080 w 4374744"/>
                <a:gd name="connsiteY7" fmla="*/ 214283 h 4187188"/>
                <a:gd name="connsiteX8" fmla="*/ 3323102 w 4374744"/>
                <a:gd name="connsiteY8" fmla="*/ 564075 h 4187188"/>
                <a:gd name="connsiteX9" fmla="*/ 3163210 w 4374744"/>
                <a:gd name="connsiteY9" fmla="*/ 974354 h 4187188"/>
                <a:gd name="connsiteX10" fmla="*/ 3134608 w 4374744"/>
                <a:gd name="connsiteY10" fmla="*/ 994047 h 4187188"/>
                <a:gd name="connsiteX11" fmla="*/ 2924546 w 4374744"/>
                <a:gd name="connsiteY11" fmla="*/ 999674 h 4187188"/>
                <a:gd name="connsiteX12" fmla="*/ 2637585 w 4374744"/>
                <a:gd name="connsiteY12" fmla="*/ 1006707 h 4187188"/>
                <a:gd name="connsiteX13" fmla="*/ 2377820 w 4374744"/>
                <a:gd name="connsiteY13" fmla="*/ 1013271 h 4187188"/>
                <a:gd name="connsiteX14" fmla="*/ 2087108 w 4374744"/>
                <a:gd name="connsiteY14" fmla="*/ 1020305 h 4187188"/>
                <a:gd name="connsiteX15" fmla="*/ 1827343 w 4374744"/>
                <a:gd name="connsiteY15" fmla="*/ 1026869 h 4187188"/>
                <a:gd name="connsiteX16" fmla="*/ 1538507 w 4374744"/>
                <a:gd name="connsiteY16" fmla="*/ 1033903 h 4187188"/>
                <a:gd name="connsiteX17" fmla="*/ 1278741 w 4374744"/>
                <a:gd name="connsiteY17" fmla="*/ 1040467 h 4187188"/>
                <a:gd name="connsiteX18" fmla="*/ 989905 w 4374744"/>
                <a:gd name="connsiteY18" fmla="*/ 1047500 h 4187188"/>
                <a:gd name="connsiteX19" fmla="*/ 728264 w 4374744"/>
                <a:gd name="connsiteY19" fmla="*/ 1054065 h 4187188"/>
                <a:gd name="connsiteX20" fmla="*/ 439428 w 4374744"/>
                <a:gd name="connsiteY20" fmla="*/ 1061098 h 4187188"/>
                <a:gd name="connsiteX21" fmla="*/ 114487 w 4374744"/>
                <a:gd name="connsiteY21" fmla="*/ 1069069 h 4187188"/>
                <a:gd name="connsiteX22" fmla="*/ 78 w 4374744"/>
                <a:gd name="connsiteY22" fmla="*/ 1193794 h 4187188"/>
                <a:gd name="connsiteX23" fmla="*/ 20240 w 4374744"/>
                <a:gd name="connsiteY23" fmla="*/ 1371503 h 4187188"/>
                <a:gd name="connsiteX24" fmla="*/ 43216 w 4374744"/>
                <a:gd name="connsiteY24" fmla="*/ 1559059 h 4187188"/>
                <a:gd name="connsiteX25" fmla="*/ 61503 w 4374744"/>
                <a:gd name="connsiteY25" fmla="*/ 1711449 h 4187188"/>
                <a:gd name="connsiteX26" fmla="*/ 84478 w 4374744"/>
                <a:gd name="connsiteY26" fmla="*/ 1897598 h 4187188"/>
                <a:gd name="connsiteX27" fmla="*/ 102296 w 4374744"/>
                <a:gd name="connsiteY27" fmla="*/ 2049987 h 4187188"/>
                <a:gd name="connsiteX28" fmla="*/ 125272 w 4374744"/>
                <a:gd name="connsiteY28" fmla="*/ 2236137 h 4187188"/>
                <a:gd name="connsiteX29" fmla="*/ 143090 w 4374744"/>
                <a:gd name="connsiteY29" fmla="*/ 2390402 h 4187188"/>
                <a:gd name="connsiteX30" fmla="*/ 166065 w 4374744"/>
                <a:gd name="connsiteY30" fmla="*/ 2579833 h 4187188"/>
                <a:gd name="connsiteX31" fmla="*/ 269221 w 4374744"/>
                <a:gd name="connsiteY31" fmla="*/ 2696587 h 4187188"/>
                <a:gd name="connsiteX32" fmla="*/ 365812 w 4374744"/>
                <a:gd name="connsiteY32" fmla="*/ 2705965 h 4187188"/>
                <a:gd name="connsiteX33" fmla="*/ 515388 w 4374744"/>
                <a:gd name="connsiteY33" fmla="*/ 2717218 h 4187188"/>
                <a:gd name="connsiteX34" fmla="*/ 712791 w 4374744"/>
                <a:gd name="connsiteY34" fmla="*/ 2733160 h 4187188"/>
                <a:gd name="connsiteX35" fmla="*/ 859085 w 4374744"/>
                <a:gd name="connsiteY35" fmla="*/ 2744414 h 4187188"/>
                <a:gd name="connsiteX36" fmla="*/ 1057894 w 4374744"/>
                <a:gd name="connsiteY36" fmla="*/ 2760825 h 4187188"/>
                <a:gd name="connsiteX37" fmla="*/ 1202312 w 4374744"/>
                <a:gd name="connsiteY37" fmla="*/ 2772078 h 4187188"/>
                <a:gd name="connsiteX38" fmla="*/ 1402997 w 4374744"/>
                <a:gd name="connsiteY38" fmla="*/ 2788489 h 4187188"/>
                <a:gd name="connsiteX39" fmla="*/ 1547415 w 4374744"/>
                <a:gd name="connsiteY39" fmla="*/ 2799743 h 4187188"/>
                <a:gd name="connsiteX40" fmla="*/ 1702149 w 4374744"/>
                <a:gd name="connsiteY40" fmla="*/ 2812403 h 4187188"/>
                <a:gd name="connsiteX41" fmla="*/ 1850318 w 4374744"/>
                <a:gd name="connsiteY41" fmla="*/ 2824125 h 4187188"/>
                <a:gd name="connsiteX42" fmla="*/ 2040688 w 4374744"/>
                <a:gd name="connsiteY42" fmla="*/ 2840067 h 4187188"/>
                <a:gd name="connsiteX43" fmla="*/ 2192139 w 4374744"/>
                <a:gd name="connsiteY43" fmla="*/ 2851320 h 4187188"/>
                <a:gd name="connsiteX44" fmla="*/ 2397982 w 4374744"/>
                <a:gd name="connsiteY44" fmla="*/ 2868200 h 4187188"/>
                <a:gd name="connsiteX45" fmla="*/ 2459407 w 4374744"/>
                <a:gd name="connsiteY45" fmla="*/ 2882736 h 4187188"/>
                <a:gd name="connsiteX46" fmla="*/ 2881408 w 4374744"/>
                <a:gd name="connsiteY46" fmla="*/ 3214241 h 4187188"/>
                <a:gd name="connsiteX47" fmla="*/ 2966746 w 4374744"/>
                <a:gd name="connsiteY47" fmla="*/ 3345999 h 4187188"/>
                <a:gd name="connsiteX48" fmla="*/ 2887034 w 4374744"/>
                <a:gd name="connsiteY48" fmla="*/ 3471193 h 4187188"/>
                <a:gd name="connsiteX49" fmla="*/ 2783410 w 4374744"/>
                <a:gd name="connsiteY49" fmla="*/ 3477757 h 4187188"/>
                <a:gd name="connsiteX50" fmla="*/ 1632285 w 4374744"/>
                <a:gd name="connsiteY50" fmla="*/ 3481509 h 4187188"/>
                <a:gd name="connsiteX51" fmla="*/ 568373 w 4374744"/>
                <a:gd name="connsiteY51" fmla="*/ 3484322 h 4187188"/>
                <a:gd name="connsiteX52" fmla="*/ 212485 w 4374744"/>
                <a:gd name="connsiteY52" fmla="*/ 3485729 h 4187188"/>
                <a:gd name="connsiteX53" fmla="*/ 172161 w 4374744"/>
                <a:gd name="connsiteY53" fmla="*/ 3489949 h 4187188"/>
                <a:gd name="connsiteX54" fmla="*/ 83541 w 4374744"/>
                <a:gd name="connsiteY54" fmla="*/ 3612798 h 4187188"/>
                <a:gd name="connsiteX55" fmla="*/ 194668 w 4374744"/>
                <a:gd name="connsiteY55" fmla="*/ 3726269 h 4187188"/>
                <a:gd name="connsiteX56" fmla="*/ 374252 w 4374744"/>
                <a:gd name="connsiteY56" fmla="*/ 3727207 h 4187188"/>
                <a:gd name="connsiteX57" fmla="*/ 393008 w 4374744"/>
                <a:gd name="connsiteY57" fmla="*/ 3728614 h 4187188"/>
                <a:gd name="connsiteX58" fmla="*/ 283288 w 4374744"/>
                <a:gd name="connsiteY58" fmla="*/ 3905385 h 4187188"/>
                <a:gd name="connsiteX59" fmla="*/ 340961 w 4374744"/>
                <a:gd name="connsiteY59" fmla="*/ 4103726 h 4187188"/>
                <a:gd name="connsiteX60" fmla="*/ 670122 w 4374744"/>
                <a:gd name="connsiteY60" fmla="*/ 4146395 h 4187188"/>
                <a:gd name="connsiteX61" fmla="*/ 771402 w 4374744"/>
                <a:gd name="connsiteY61" fmla="*/ 3995412 h 4187188"/>
                <a:gd name="connsiteX62" fmla="*/ 661682 w 4374744"/>
                <a:gd name="connsiteY62" fmla="*/ 3730020 h 4187188"/>
                <a:gd name="connsiteX63" fmla="*/ 664964 w 4374744"/>
                <a:gd name="connsiteY63" fmla="*/ 3727207 h 4187188"/>
                <a:gd name="connsiteX64" fmla="*/ 2785285 w 4374744"/>
                <a:gd name="connsiteY64" fmla="*/ 3721111 h 4187188"/>
                <a:gd name="connsiteX65" fmla="*/ 2787630 w 4374744"/>
                <a:gd name="connsiteY65" fmla="*/ 3725800 h 4187188"/>
                <a:gd name="connsiteX66" fmla="*/ 2662436 w 4374744"/>
                <a:gd name="connsiteY66" fmla="*/ 3926485 h 4187188"/>
                <a:gd name="connsiteX67" fmla="*/ 2762309 w 4374744"/>
                <a:gd name="connsiteY67" fmla="*/ 4141706 h 4187188"/>
                <a:gd name="connsiteX68" fmla="*/ 3117259 w 4374744"/>
                <a:gd name="connsiteY68" fmla="*/ 4080750 h 4187188"/>
                <a:gd name="connsiteX69" fmla="*/ 3153364 w 4374744"/>
                <a:gd name="connsiteY69" fmla="*/ 3888505 h 4187188"/>
                <a:gd name="connsiteX70" fmla="*/ 2962526 w 4374744"/>
                <a:gd name="connsiteY70" fmla="*/ 3697667 h 4187188"/>
                <a:gd name="connsiteX71" fmla="*/ 2976592 w 4374744"/>
                <a:gd name="connsiteY71" fmla="*/ 3689696 h 4187188"/>
                <a:gd name="connsiteX72" fmla="*/ 3152426 w 4374744"/>
                <a:gd name="connsiteY72" fmla="*/ 3549029 h 4187188"/>
                <a:gd name="connsiteX73" fmla="*/ 3204004 w 4374744"/>
                <a:gd name="connsiteY73" fmla="*/ 3449624 h 4187188"/>
                <a:gd name="connsiteX74" fmla="*/ 3190875 w 4374744"/>
                <a:gd name="connsiteY74" fmla="*/ 3240030 h 4187188"/>
                <a:gd name="connsiteX75" fmla="*/ 3010352 w 4374744"/>
                <a:gd name="connsiteY75" fmla="*/ 3006992 h 4187188"/>
                <a:gd name="connsiteX76" fmla="*/ 2735583 w 4374744"/>
                <a:gd name="connsiteY76" fmla="*/ 2792240 h 4187188"/>
                <a:gd name="connsiteX77" fmla="*/ 2727612 w 4374744"/>
                <a:gd name="connsiteY77" fmla="*/ 2759418 h 4187188"/>
                <a:gd name="connsiteX78" fmla="*/ 2910479 w 4374744"/>
                <a:gd name="connsiteY78" fmla="*/ 2292403 h 4187188"/>
                <a:gd name="connsiteX79" fmla="*/ 3479242 w 4374744"/>
                <a:gd name="connsiteY79" fmla="*/ 836500 h 4187188"/>
                <a:gd name="connsiteX80" fmla="*/ 3662110 w 4374744"/>
                <a:gd name="connsiteY80" fmla="*/ 363859 h 4187188"/>
                <a:gd name="connsiteX81" fmla="*/ 3686023 w 4374744"/>
                <a:gd name="connsiteY81" fmla="*/ 344165 h 4187188"/>
                <a:gd name="connsiteX82" fmla="*/ 3870766 w 4374744"/>
                <a:gd name="connsiteY82" fmla="*/ 313219 h 4187188"/>
                <a:gd name="connsiteX83" fmla="*/ 4266978 w 4374744"/>
                <a:gd name="connsiteY83" fmla="*/ 245698 h 4187188"/>
                <a:gd name="connsiteX84" fmla="*/ 4371540 w 4374744"/>
                <a:gd name="connsiteY84" fmla="*/ 148169 h 4187188"/>
                <a:gd name="connsiteX85" fmla="*/ 4376698 w 4374744"/>
                <a:gd name="connsiteY85" fmla="*/ 130351 h 4187188"/>
                <a:gd name="connsiteX86" fmla="*/ 4376698 w 4374744"/>
                <a:gd name="connsiteY86" fmla="*/ 113471 h 4187188"/>
                <a:gd name="connsiteX87" fmla="*/ 4372947 w 4374744"/>
                <a:gd name="connsiteY87" fmla="*/ 105969 h 4187188"/>
                <a:gd name="connsiteX88" fmla="*/ 626046 w 4374744"/>
                <a:gd name="connsiteY88" fmla="*/ 1260377 h 4187188"/>
                <a:gd name="connsiteX89" fmla="*/ 645740 w 4374744"/>
                <a:gd name="connsiteY89" fmla="*/ 1240683 h 4187188"/>
                <a:gd name="connsiteX90" fmla="*/ 958489 w 4374744"/>
                <a:gd name="connsiteY90" fmla="*/ 1234119 h 4187188"/>
                <a:gd name="connsiteX91" fmla="*/ 1038670 w 4374744"/>
                <a:gd name="connsiteY91" fmla="*/ 1230836 h 4187188"/>
                <a:gd name="connsiteX92" fmla="*/ 1052736 w 4374744"/>
                <a:gd name="connsiteY92" fmla="*/ 1244434 h 4187188"/>
                <a:gd name="connsiteX93" fmla="*/ 1052736 w 4374744"/>
                <a:gd name="connsiteY93" fmla="*/ 1618608 h 4187188"/>
                <a:gd name="connsiteX94" fmla="*/ 1033981 w 4374744"/>
                <a:gd name="connsiteY94" fmla="*/ 1633613 h 4187188"/>
                <a:gd name="connsiteX95" fmla="*/ 838923 w 4374744"/>
                <a:gd name="connsiteY95" fmla="*/ 1633613 h 4187188"/>
                <a:gd name="connsiteX96" fmla="*/ 645740 w 4374744"/>
                <a:gd name="connsiteY96" fmla="*/ 1634082 h 4187188"/>
                <a:gd name="connsiteX97" fmla="*/ 626046 w 4374744"/>
                <a:gd name="connsiteY97" fmla="*/ 1614389 h 4187188"/>
                <a:gd name="connsiteX98" fmla="*/ 626046 w 4374744"/>
                <a:gd name="connsiteY98" fmla="*/ 1260377 h 4187188"/>
                <a:gd name="connsiteX99" fmla="*/ 287039 w 4374744"/>
                <a:gd name="connsiteY99" fmla="*/ 2094532 h 4187188"/>
                <a:gd name="connsiteX100" fmla="*/ 249997 w 4374744"/>
                <a:gd name="connsiteY100" fmla="*/ 1786940 h 4187188"/>
                <a:gd name="connsiteX101" fmla="*/ 242494 w 4374744"/>
                <a:gd name="connsiteY101" fmla="*/ 1716606 h 4187188"/>
                <a:gd name="connsiteX102" fmla="*/ 264532 w 4374744"/>
                <a:gd name="connsiteY102" fmla="*/ 1714731 h 4187188"/>
                <a:gd name="connsiteX103" fmla="*/ 522891 w 4374744"/>
                <a:gd name="connsiteY103" fmla="*/ 1714731 h 4187188"/>
                <a:gd name="connsiteX104" fmla="*/ 545397 w 4374744"/>
                <a:gd name="connsiteY104" fmla="*/ 1738175 h 4187188"/>
                <a:gd name="connsiteX105" fmla="*/ 545397 w 4374744"/>
                <a:gd name="connsiteY105" fmla="*/ 2090312 h 4187188"/>
                <a:gd name="connsiteX106" fmla="*/ 522422 w 4374744"/>
                <a:gd name="connsiteY106" fmla="*/ 2112819 h 4187188"/>
                <a:gd name="connsiteX107" fmla="*/ 307201 w 4374744"/>
                <a:gd name="connsiteY107" fmla="*/ 2113288 h 4187188"/>
                <a:gd name="connsiteX108" fmla="*/ 287039 w 4374744"/>
                <a:gd name="connsiteY108" fmla="*/ 2094532 h 4187188"/>
                <a:gd name="connsiteX109" fmla="*/ 545397 w 4374744"/>
                <a:gd name="connsiteY109" fmla="*/ 2465424 h 4187188"/>
                <a:gd name="connsiteX110" fmla="*/ 526642 w 4374744"/>
                <a:gd name="connsiteY110" fmla="*/ 2481366 h 4187188"/>
                <a:gd name="connsiteX111" fmla="*/ 367219 w 4374744"/>
                <a:gd name="connsiteY111" fmla="*/ 2468237 h 4187188"/>
                <a:gd name="connsiteX112" fmla="*/ 363937 w 4374744"/>
                <a:gd name="connsiteY112" fmla="*/ 2468237 h 4187188"/>
                <a:gd name="connsiteX113" fmla="*/ 328301 w 4374744"/>
                <a:gd name="connsiteY113" fmla="*/ 2434477 h 4187188"/>
                <a:gd name="connsiteX114" fmla="*/ 301575 w 4374744"/>
                <a:gd name="connsiteY114" fmla="*/ 2209879 h 4187188"/>
                <a:gd name="connsiteX115" fmla="*/ 301575 w 4374744"/>
                <a:gd name="connsiteY115" fmla="*/ 2195812 h 4187188"/>
                <a:gd name="connsiteX116" fmla="*/ 384099 w 4374744"/>
                <a:gd name="connsiteY116" fmla="*/ 2195812 h 4187188"/>
                <a:gd name="connsiteX117" fmla="*/ 527580 w 4374744"/>
                <a:gd name="connsiteY117" fmla="*/ 2195343 h 4187188"/>
                <a:gd name="connsiteX118" fmla="*/ 545866 w 4374744"/>
                <a:gd name="connsiteY118" fmla="*/ 2212692 h 4187188"/>
                <a:gd name="connsiteX119" fmla="*/ 545397 w 4374744"/>
                <a:gd name="connsiteY119" fmla="*/ 2465424 h 4187188"/>
                <a:gd name="connsiteX120" fmla="*/ 545397 w 4374744"/>
                <a:gd name="connsiteY120" fmla="*/ 1439961 h 4187188"/>
                <a:gd name="connsiteX121" fmla="*/ 545866 w 4374744"/>
                <a:gd name="connsiteY121" fmla="*/ 1612513 h 4187188"/>
                <a:gd name="connsiteX122" fmla="*/ 524297 w 4374744"/>
                <a:gd name="connsiteY122" fmla="*/ 1634082 h 4187188"/>
                <a:gd name="connsiteX123" fmla="*/ 252341 w 4374744"/>
                <a:gd name="connsiteY123" fmla="*/ 1634082 h 4187188"/>
                <a:gd name="connsiteX124" fmla="*/ 228428 w 4374744"/>
                <a:gd name="connsiteY124" fmla="*/ 1611575 h 4187188"/>
                <a:gd name="connsiteX125" fmla="*/ 205452 w 4374744"/>
                <a:gd name="connsiteY125" fmla="*/ 1420737 h 4187188"/>
                <a:gd name="connsiteX126" fmla="*/ 188103 w 4374744"/>
                <a:gd name="connsiteY126" fmla="*/ 1273505 h 4187188"/>
                <a:gd name="connsiteX127" fmla="*/ 208265 w 4374744"/>
                <a:gd name="connsiteY127" fmla="*/ 1251468 h 4187188"/>
                <a:gd name="connsiteX128" fmla="*/ 524297 w 4374744"/>
                <a:gd name="connsiteY128" fmla="*/ 1243965 h 4187188"/>
                <a:gd name="connsiteX129" fmla="*/ 545397 w 4374744"/>
                <a:gd name="connsiteY129" fmla="*/ 1265065 h 4187188"/>
                <a:gd name="connsiteX130" fmla="*/ 545397 w 4374744"/>
                <a:gd name="connsiteY130" fmla="*/ 1439961 h 4187188"/>
                <a:gd name="connsiteX131" fmla="*/ 1052736 w 4374744"/>
                <a:gd name="connsiteY131" fmla="*/ 2504811 h 4187188"/>
                <a:gd name="connsiteX132" fmla="*/ 1033512 w 4374744"/>
                <a:gd name="connsiteY132" fmla="*/ 2520753 h 4187188"/>
                <a:gd name="connsiteX133" fmla="*/ 882060 w 4374744"/>
                <a:gd name="connsiteY133" fmla="*/ 2509499 h 4187188"/>
                <a:gd name="connsiteX134" fmla="*/ 690284 w 4374744"/>
                <a:gd name="connsiteY134" fmla="*/ 2493088 h 4187188"/>
                <a:gd name="connsiteX135" fmla="*/ 646209 w 4374744"/>
                <a:gd name="connsiteY135" fmla="*/ 2489806 h 4187188"/>
                <a:gd name="connsiteX136" fmla="*/ 626046 w 4374744"/>
                <a:gd name="connsiteY136" fmla="*/ 2466831 h 4187188"/>
                <a:gd name="connsiteX137" fmla="*/ 626046 w 4374744"/>
                <a:gd name="connsiteY137" fmla="*/ 2239419 h 4187188"/>
                <a:gd name="connsiteX138" fmla="*/ 626046 w 4374744"/>
                <a:gd name="connsiteY138" fmla="*/ 2212223 h 4187188"/>
                <a:gd name="connsiteX139" fmla="*/ 642927 w 4374744"/>
                <a:gd name="connsiteY139" fmla="*/ 2195343 h 4187188"/>
                <a:gd name="connsiteX140" fmla="*/ 839391 w 4374744"/>
                <a:gd name="connsiteY140" fmla="*/ 2195812 h 4187188"/>
                <a:gd name="connsiteX141" fmla="*/ 1034450 w 4374744"/>
                <a:gd name="connsiteY141" fmla="*/ 2195343 h 4187188"/>
                <a:gd name="connsiteX142" fmla="*/ 1052268 w 4374744"/>
                <a:gd name="connsiteY142" fmla="*/ 2212223 h 4187188"/>
                <a:gd name="connsiteX143" fmla="*/ 1052736 w 4374744"/>
                <a:gd name="connsiteY143" fmla="*/ 2504811 h 4187188"/>
                <a:gd name="connsiteX144" fmla="*/ 1052736 w 4374744"/>
                <a:gd name="connsiteY144" fmla="*/ 2095470 h 4187188"/>
                <a:gd name="connsiteX145" fmla="*/ 1035387 w 4374744"/>
                <a:gd name="connsiteY145" fmla="*/ 2112819 h 4187188"/>
                <a:gd name="connsiteX146" fmla="*/ 840329 w 4374744"/>
                <a:gd name="connsiteY146" fmla="*/ 2112350 h 4187188"/>
                <a:gd name="connsiteX147" fmla="*/ 647147 w 4374744"/>
                <a:gd name="connsiteY147" fmla="*/ 2112819 h 4187188"/>
                <a:gd name="connsiteX148" fmla="*/ 626046 w 4374744"/>
                <a:gd name="connsiteY148" fmla="*/ 2093125 h 4187188"/>
                <a:gd name="connsiteX149" fmla="*/ 626046 w 4374744"/>
                <a:gd name="connsiteY149" fmla="*/ 1733955 h 4187188"/>
                <a:gd name="connsiteX150" fmla="*/ 645740 w 4374744"/>
                <a:gd name="connsiteY150" fmla="*/ 1714262 h 4187188"/>
                <a:gd name="connsiteX151" fmla="*/ 1033981 w 4374744"/>
                <a:gd name="connsiteY151" fmla="*/ 1714262 h 4187188"/>
                <a:gd name="connsiteX152" fmla="*/ 1052736 w 4374744"/>
                <a:gd name="connsiteY152" fmla="*/ 1733018 h 4187188"/>
                <a:gd name="connsiteX153" fmla="*/ 1052736 w 4374744"/>
                <a:gd name="connsiteY153" fmla="*/ 2095470 h 4187188"/>
                <a:gd name="connsiteX154" fmla="*/ 1135261 w 4374744"/>
                <a:gd name="connsiteY154" fmla="*/ 1246779 h 4187188"/>
                <a:gd name="connsiteX155" fmla="*/ 1154954 w 4374744"/>
                <a:gd name="connsiteY155" fmla="*/ 1227554 h 4187188"/>
                <a:gd name="connsiteX156" fmla="*/ 1363610 w 4374744"/>
                <a:gd name="connsiteY156" fmla="*/ 1223803 h 4187188"/>
                <a:gd name="connsiteX157" fmla="*/ 1532880 w 4374744"/>
                <a:gd name="connsiteY157" fmla="*/ 1217708 h 4187188"/>
                <a:gd name="connsiteX158" fmla="*/ 1559607 w 4374744"/>
                <a:gd name="connsiteY158" fmla="*/ 1242559 h 4187188"/>
                <a:gd name="connsiteX159" fmla="*/ 1560076 w 4374744"/>
                <a:gd name="connsiteY159" fmla="*/ 1613920 h 4187188"/>
                <a:gd name="connsiteX160" fmla="*/ 1539913 w 4374744"/>
                <a:gd name="connsiteY160" fmla="*/ 1634082 h 4187188"/>
                <a:gd name="connsiteX161" fmla="*/ 1348137 w 4374744"/>
                <a:gd name="connsiteY161" fmla="*/ 1633613 h 4187188"/>
                <a:gd name="connsiteX162" fmla="*/ 1154954 w 4374744"/>
                <a:gd name="connsiteY162" fmla="*/ 1634082 h 4187188"/>
                <a:gd name="connsiteX163" fmla="*/ 1135730 w 4374744"/>
                <a:gd name="connsiteY163" fmla="*/ 1614389 h 4187188"/>
                <a:gd name="connsiteX164" fmla="*/ 1135261 w 4374744"/>
                <a:gd name="connsiteY164" fmla="*/ 1246779 h 4187188"/>
                <a:gd name="connsiteX165" fmla="*/ 1558200 w 4374744"/>
                <a:gd name="connsiteY165" fmla="*/ 2562015 h 4187188"/>
                <a:gd name="connsiteX166" fmla="*/ 1474269 w 4374744"/>
                <a:gd name="connsiteY166" fmla="*/ 2556858 h 4187188"/>
                <a:gd name="connsiteX167" fmla="*/ 1367362 w 4374744"/>
                <a:gd name="connsiteY167" fmla="*/ 2547949 h 4187188"/>
                <a:gd name="connsiteX168" fmla="*/ 1146514 w 4374744"/>
                <a:gd name="connsiteY168" fmla="*/ 2530600 h 4187188"/>
                <a:gd name="connsiteX169" fmla="*/ 1135261 w 4374744"/>
                <a:gd name="connsiteY169" fmla="*/ 2515595 h 4187188"/>
                <a:gd name="connsiteX170" fmla="*/ 1135261 w 4374744"/>
                <a:gd name="connsiteY170" fmla="*/ 2406344 h 4187188"/>
                <a:gd name="connsiteX171" fmla="*/ 1135261 w 4374744"/>
                <a:gd name="connsiteY171" fmla="*/ 2213161 h 4187188"/>
                <a:gd name="connsiteX172" fmla="*/ 1149328 w 4374744"/>
                <a:gd name="connsiteY172" fmla="*/ 2195812 h 4187188"/>
                <a:gd name="connsiteX173" fmla="*/ 1549291 w 4374744"/>
                <a:gd name="connsiteY173" fmla="*/ 2196281 h 4187188"/>
                <a:gd name="connsiteX174" fmla="*/ 1558200 w 4374744"/>
                <a:gd name="connsiteY174" fmla="*/ 2197219 h 4187188"/>
                <a:gd name="connsiteX175" fmla="*/ 1558200 w 4374744"/>
                <a:gd name="connsiteY175" fmla="*/ 2562015 h 4187188"/>
                <a:gd name="connsiteX176" fmla="*/ 1540382 w 4374744"/>
                <a:gd name="connsiteY176" fmla="*/ 2113288 h 4187188"/>
                <a:gd name="connsiteX177" fmla="*/ 1154017 w 4374744"/>
                <a:gd name="connsiteY177" fmla="*/ 2113288 h 4187188"/>
                <a:gd name="connsiteX178" fmla="*/ 1135261 w 4374744"/>
                <a:gd name="connsiteY178" fmla="*/ 2095470 h 4187188"/>
                <a:gd name="connsiteX179" fmla="*/ 1135261 w 4374744"/>
                <a:gd name="connsiteY179" fmla="*/ 1733018 h 4187188"/>
                <a:gd name="connsiteX180" fmla="*/ 1152610 w 4374744"/>
                <a:gd name="connsiteY180" fmla="*/ 1715200 h 4187188"/>
                <a:gd name="connsiteX181" fmla="*/ 1542727 w 4374744"/>
                <a:gd name="connsiteY181" fmla="*/ 1715200 h 4187188"/>
                <a:gd name="connsiteX182" fmla="*/ 1559138 w 4374744"/>
                <a:gd name="connsiteY182" fmla="*/ 1717544 h 4187188"/>
                <a:gd name="connsiteX183" fmla="*/ 1559138 w 4374744"/>
                <a:gd name="connsiteY183" fmla="*/ 1735362 h 4187188"/>
                <a:gd name="connsiteX184" fmla="*/ 1559607 w 4374744"/>
                <a:gd name="connsiteY184" fmla="*/ 2094532 h 4187188"/>
                <a:gd name="connsiteX185" fmla="*/ 1540382 w 4374744"/>
                <a:gd name="connsiteY185" fmla="*/ 2113288 h 4187188"/>
                <a:gd name="connsiteX186" fmla="*/ 1641662 w 4374744"/>
                <a:gd name="connsiteY186" fmla="*/ 1733487 h 4187188"/>
                <a:gd name="connsiteX187" fmla="*/ 1660418 w 4374744"/>
                <a:gd name="connsiteY187" fmla="*/ 1714731 h 4187188"/>
                <a:gd name="connsiteX188" fmla="*/ 2050534 w 4374744"/>
                <a:gd name="connsiteY188" fmla="*/ 1714731 h 4187188"/>
                <a:gd name="connsiteX189" fmla="*/ 2068821 w 4374744"/>
                <a:gd name="connsiteY189" fmla="*/ 1733955 h 4187188"/>
                <a:gd name="connsiteX190" fmla="*/ 2068821 w 4374744"/>
                <a:gd name="connsiteY190" fmla="*/ 2095001 h 4187188"/>
                <a:gd name="connsiteX191" fmla="*/ 2050066 w 4374744"/>
                <a:gd name="connsiteY191" fmla="*/ 2113288 h 4187188"/>
                <a:gd name="connsiteX192" fmla="*/ 1855007 w 4374744"/>
                <a:gd name="connsiteY192" fmla="*/ 2112819 h 4187188"/>
                <a:gd name="connsiteX193" fmla="*/ 1661825 w 4374744"/>
                <a:gd name="connsiteY193" fmla="*/ 2113288 h 4187188"/>
                <a:gd name="connsiteX194" fmla="*/ 1641662 w 4374744"/>
                <a:gd name="connsiteY194" fmla="*/ 2094532 h 4187188"/>
                <a:gd name="connsiteX195" fmla="*/ 1641662 w 4374744"/>
                <a:gd name="connsiteY195" fmla="*/ 1733487 h 4187188"/>
                <a:gd name="connsiteX196" fmla="*/ 2049128 w 4374744"/>
                <a:gd name="connsiteY196" fmla="*/ 2602340 h 4187188"/>
                <a:gd name="connsiteX197" fmla="*/ 1894394 w 4374744"/>
                <a:gd name="connsiteY197" fmla="*/ 2589211 h 4187188"/>
                <a:gd name="connsiteX198" fmla="*/ 1753258 w 4374744"/>
                <a:gd name="connsiteY198" fmla="*/ 2577958 h 4187188"/>
                <a:gd name="connsiteX199" fmla="*/ 1654791 w 4374744"/>
                <a:gd name="connsiteY199" fmla="*/ 2570924 h 4187188"/>
                <a:gd name="connsiteX200" fmla="*/ 1642131 w 4374744"/>
                <a:gd name="connsiteY200" fmla="*/ 2551700 h 4187188"/>
                <a:gd name="connsiteX201" fmla="*/ 1642131 w 4374744"/>
                <a:gd name="connsiteY201" fmla="*/ 2350077 h 4187188"/>
                <a:gd name="connsiteX202" fmla="*/ 1641662 w 4374744"/>
                <a:gd name="connsiteY202" fmla="*/ 2215037 h 4187188"/>
                <a:gd name="connsiteX203" fmla="*/ 1660887 w 4374744"/>
                <a:gd name="connsiteY203" fmla="*/ 2195343 h 4187188"/>
                <a:gd name="connsiteX204" fmla="*/ 1855945 w 4374744"/>
                <a:gd name="connsiteY204" fmla="*/ 2195812 h 4187188"/>
                <a:gd name="connsiteX205" fmla="*/ 2049128 w 4374744"/>
                <a:gd name="connsiteY205" fmla="*/ 2195343 h 4187188"/>
                <a:gd name="connsiteX206" fmla="*/ 2068821 w 4374744"/>
                <a:gd name="connsiteY206" fmla="*/ 2214099 h 4187188"/>
                <a:gd name="connsiteX207" fmla="*/ 2068821 w 4374744"/>
                <a:gd name="connsiteY207" fmla="*/ 2583584 h 4187188"/>
                <a:gd name="connsiteX208" fmla="*/ 2049128 w 4374744"/>
                <a:gd name="connsiteY208" fmla="*/ 2602340 h 4187188"/>
                <a:gd name="connsiteX209" fmla="*/ 2048659 w 4374744"/>
                <a:gd name="connsiteY209" fmla="*/ 1634082 h 4187188"/>
                <a:gd name="connsiteX210" fmla="*/ 1662293 w 4374744"/>
                <a:gd name="connsiteY210" fmla="*/ 1634082 h 4187188"/>
                <a:gd name="connsiteX211" fmla="*/ 1642131 w 4374744"/>
                <a:gd name="connsiteY211" fmla="*/ 1613451 h 4187188"/>
                <a:gd name="connsiteX212" fmla="*/ 1642131 w 4374744"/>
                <a:gd name="connsiteY212" fmla="*/ 1235525 h 4187188"/>
                <a:gd name="connsiteX213" fmla="*/ 1662762 w 4374744"/>
                <a:gd name="connsiteY213" fmla="*/ 1214894 h 4187188"/>
                <a:gd name="connsiteX214" fmla="*/ 1799209 w 4374744"/>
                <a:gd name="connsiteY214" fmla="*/ 1211612 h 4187188"/>
                <a:gd name="connsiteX215" fmla="*/ 2055692 w 4374744"/>
                <a:gd name="connsiteY215" fmla="*/ 1205985 h 4187188"/>
                <a:gd name="connsiteX216" fmla="*/ 2068821 w 4374744"/>
                <a:gd name="connsiteY216" fmla="*/ 1222396 h 4187188"/>
                <a:gd name="connsiteX217" fmla="*/ 2068821 w 4374744"/>
                <a:gd name="connsiteY217" fmla="*/ 1420737 h 4187188"/>
                <a:gd name="connsiteX218" fmla="*/ 2069290 w 4374744"/>
                <a:gd name="connsiteY218" fmla="*/ 1613920 h 4187188"/>
                <a:gd name="connsiteX219" fmla="*/ 2048659 w 4374744"/>
                <a:gd name="connsiteY219" fmla="*/ 1634082 h 4187188"/>
                <a:gd name="connsiteX220" fmla="*/ 2575691 w 4374744"/>
                <a:gd name="connsiteY220" fmla="*/ 2092187 h 4187188"/>
                <a:gd name="connsiteX221" fmla="*/ 2555060 w 4374744"/>
                <a:gd name="connsiteY221" fmla="*/ 2113288 h 4187188"/>
                <a:gd name="connsiteX222" fmla="*/ 2171977 w 4374744"/>
                <a:gd name="connsiteY222" fmla="*/ 2112819 h 4187188"/>
                <a:gd name="connsiteX223" fmla="*/ 2153690 w 4374744"/>
                <a:gd name="connsiteY223" fmla="*/ 2112819 h 4187188"/>
                <a:gd name="connsiteX224" fmla="*/ 2153690 w 4374744"/>
                <a:gd name="connsiteY224" fmla="*/ 1717075 h 4187188"/>
                <a:gd name="connsiteX225" fmla="*/ 2575691 w 4374744"/>
                <a:gd name="connsiteY225" fmla="*/ 1717075 h 4187188"/>
                <a:gd name="connsiteX226" fmla="*/ 2575691 w 4374744"/>
                <a:gd name="connsiteY226" fmla="*/ 1734893 h 4187188"/>
                <a:gd name="connsiteX227" fmla="*/ 2575691 w 4374744"/>
                <a:gd name="connsiteY227" fmla="*/ 2092187 h 4187188"/>
                <a:gd name="connsiteX228" fmla="*/ 2151815 w 4374744"/>
                <a:gd name="connsiteY228" fmla="*/ 1215363 h 4187188"/>
                <a:gd name="connsiteX229" fmla="*/ 2152753 w 4374744"/>
                <a:gd name="connsiteY229" fmla="*/ 1204110 h 4187188"/>
                <a:gd name="connsiteX230" fmla="*/ 2281697 w 4374744"/>
                <a:gd name="connsiteY230" fmla="*/ 1200359 h 4187188"/>
                <a:gd name="connsiteX231" fmla="*/ 2555060 w 4374744"/>
                <a:gd name="connsiteY231" fmla="*/ 1193325 h 4187188"/>
                <a:gd name="connsiteX232" fmla="*/ 2576160 w 4374744"/>
                <a:gd name="connsiteY232" fmla="*/ 1213956 h 4187188"/>
                <a:gd name="connsiteX233" fmla="*/ 2576160 w 4374744"/>
                <a:gd name="connsiteY233" fmla="*/ 1613920 h 4187188"/>
                <a:gd name="connsiteX234" fmla="*/ 2555998 w 4374744"/>
                <a:gd name="connsiteY234" fmla="*/ 1634551 h 4187188"/>
                <a:gd name="connsiteX235" fmla="*/ 2171508 w 4374744"/>
                <a:gd name="connsiteY235" fmla="*/ 1634082 h 4187188"/>
                <a:gd name="connsiteX236" fmla="*/ 2151815 w 4374744"/>
                <a:gd name="connsiteY236" fmla="*/ 1618608 h 4187188"/>
                <a:gd name="connsiteX237" fmla="*/ 2151815 w 4374744"/>
                <a:gd name="connsiteY237" fmla="*/ 1215363 h 4187188"/>
                <a:gd name="connsiteX238" fmla="*/ 2575223 w 4374744"/>
                <a:gd name="connsiteY238" fmla="*/ 2425099 h 4187188"/>
                <a:gd name="connsiteX239" fmla="*/ 2571940 w 4374744"/>
                <a:gd name="connsiteY239" fmla="*/ 2446668 h 4187188"/>
                <a:gd name="connsiteX240" fmla="*/ 2499731 w 4374744"/>
                <a:gd name="connsiteY240" fmla="*/ 2632818 h 4187188"/>
                <a:gd name="connsiteX241" fmla="*/ 2496918 w 4374744"/>
                <a:gd name="connsiteY241" fmla="*/ 2638444 h 4187188"/>
                <a:gd name="connsiteX242" fmla="*/ 2300453 w 4374744"/>
                <a:gd name="connsiteY242" fmla="*/ 2622502 h 4187188"/>
                <a:gd name="connsiteX243" fmla="*/ 2167757 w 4374744"/>
                <a:gd name="connsiteY243" fmla="*/ 2612187 h 4187188"/>
                <a:gd name="connsiteX244" fmla="*/ 2151815 w 4374744"/>
                <a:gd name="connsiteY244" fmla="*/ 2595775 h 4187188"/>
                <a:gd name="connsiteX245" fmla="*/ 2152284 w 4374744"/>
                <a:gd name="connsiteY245" fmla="*/ 2209410 h 4187188"/>
                <a:gd name="connsiteX246" fmla="*/ 2153221 w 4374744"/>
                <a:gd name="connsiteY246" fmla="*/ 2196750 h 4187188"/>
                <a:gd name="connsiteX247" fmla="*/ 2172446 w 4374744"/>
                <a:gd name="connsiteY247" fmla="*/ 2195812 h 4187188"/>
                <a:gd name="connsiteX248" fmla="*/ 2555529 w 4374744"/>
                <a:gd name="connsiteY248" fmla="*/ 2195343 h 4187188"/>
                <a:gd name="connsiteX249" fmla="*/ 2576160 w 4374744"/>
                <a:gd name="connsiteY249" fmla="*/ 2216443 h 4187188"/>
                <a:gd name="connsiteX250" fmla="*/ 2575223 w 4374744"/>
                <a:gd name="connsiteY250" fmla="*/ 2425099 h 4187188"/>
                <a:gd name="connsiteX251" fmla="*/ 679500 w 4374744"/>
                <a:gd name="connsiteY251" fmla="*/ 3940083 h 4187188"/>
                <a:gd name="connsiteX252" fmla="*/ 529455 w 4374744"/>
                <a:gd name="connsiteY252" fmla="*/ 4090597 h 4187188"/>
                <a:gd name="connsiteX253" fmla="*/ 379410 w 4374744"/>
                <a:gd name="connsiteY253" fmla="*/ 3941490 h 4187188"/>
                <a:gd name="connsiteX254" fmla="*/ 528517 w 4374744"/>
                <a:gd name="connsiteY254" fmla="*/ 3790976 h 4187188"/>
                <a:gd name="connsiteX255" fmla="*/ 679500 w 4374744"/>
                <a:gd name="connsiteY255" fmla="*/ 3940083 h 4187188"/>
                <a:gd name="connsiteX256" fmla="*/ 3060992 w 4374744"/>
                <a:gd name="connsiteY256" fmla="*/ 3941021 h 4187188"/>
                <a:gd name="connsiteX257" fmla="*/ 2910010 w 4374744"/>
                <a:gd name="connsiteY257" fmla="*/ 4090128 h 4187188"/>
                <a:gd name="connsiteX258" fmla="*/ 2760434 w 4374744"/>
                <a:gd name="connsiteY258" fmla="*/ 3940083 h 4187188"/>
                <a:gd name="connsiteX259" fmla="*/ 2910948 w 4374744"/>
                <a:gd name="connsiteY259" fmla="*/ 3790507 h 4187188"/>
                <a:gd name="connsiteX260" fmla="*/ 3060992 w 4374744"/>
                <a:gd name="connsiteY260" fmla="*/ 3941021 h 4187188"/>
                <a:gd name="connsiteX261" fmla="*/ 2842021 w 4374744"/>
                <a:gd name="connsiteY261" fmla="*/ 1755056 h 4187188"/>
                <a:gd name="connsiteX262" fmla="*/ 2708856 w 4374744"/>
                <a:gd name="connsiteY262" fmla="*/ 2096407 h 4187188"/>
                <a:gd name="connsiteX263" fmla="*/ 2661967 w 4374744"/>
                <a:gd name="connsiteY263" fmla="*/ 2110943 h 4187188"/>
                <a:gd name="connsiteX264" fmla="*/ 2658216 w 4374744"/>
                <a:gd name="connsiteY264" fmla="*/ 2098752 h 4187188"/>
                <a:gd name="connsiteX265" fmla="*/ 2658685 w 4374744"/>
                <a:gd name="connsiteY265" fmla="*/ 1727860 h 4187188"/>
                <a:gd name="connsiteX266" fmla="*/ 2669469 w 4374744"/>
                <a:gd name="connsiteY266" fmla="*/ 1715200 h 4187188"/>
                <a:gd name="connsiteX267" fmla="*/ 2849054 w 4374744"/>
                <a:gd name="connsiteY267" fmla="*/ 1715200 h 4187188"/>
                <a:gd name="connsiteX268" fmla="*/ 2856557 w 4374744"/>
                <a:gd name="connsiteY268" fmla="*/ 1718013 h 4187188"/>
                <a:gd name="connsiteX269" fmla="*/ 2842021 w 4374744"/>
                <a:gd name="connsiteY269" fmla="*/ 1755056 h 4187188"/>
                <a:gd name="connsiteX270" fmla="*/ 3046457 w 4374744"/>
                <a:gd name="connsiteY270" fmla="*/ 1231774 h 4187188"/>
                <a:gd name="connsiteX271" fmla="*/ 2898757 w 4374744"/>
                <a:gd name="connsiteY271" fmla="*/ 1612044 h 4187188"/>
                <a:gd name="connsiteX272" fmla="*/ 2866872 w 4374744"/>
                <a:gd name="connsiteY272" fmla="*/ 1634551 h 4187188"/>
                <a:gd name="connsiteX273" fmla="*/ 2678847 w 4374744"/>
                <a:gd name="connsiteY273" fmla="*/ 1634551 h 4187188"/>
                <a:gd name="connsiteX274" fmla="*/ 2658216 w 4374744"/>
                <a:gd name="connsiteY274" fmla="*/ 1614389 h 4187188"/>
                <a:gd name="connsiteX275" fmla="*/ 2658216 w 4374744"/>
                <a:gd name="connsiteY275" fmla="*/ 1210674 h 4187188"/>
                <a:gd name="connsiteX276" fmla="*/ 2678378 w 4374744"/>
                <a:gd name="connsiteY276" fmla="*/ 1190043 h 4187188"/>
                <a:gd name="connsiteX277" fmla="*/ 3009884 w 4374744"/>
                <a:gd name="connsiteY277" fmla="*/ 1183010 h 4187188"/>
                <a:gd name="connsiteX278" fmla="*/ 3066619 w 4374744"/>
                <a:gd name="connsiteY278" fmla="*/ 1179727 h 4187188"/>
                <a:gd name="connsiteX279" fmla="*/ 3046457 w 4374744"/>
                <a:gd name="connsiteY279" fmla="*/ 1231774 h 418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4374744" h="4187188">
                  <a:moveTo>
                    <a:pt x="4372947" y="105969"/>
                  </a:moveTo>
                  <a:cubicBezTo>
                    <a:pt x="4360756" y="49233"/>
                    <a:pt x="4326996" y="15004"/>
                    <a:pt x="4269791" y="4220"/>
                  </a:cubicBezTo>
                  <a:cubicBezTo>
                    <a:pt x="4266509" y="3751"/>
                    <a:pt x="4263696" y="1407"/>
                    <a:pt x="4260413" y="0"/>
                  </a:cubicBezTo>
                  <a:cubicBezTo>
                    <a:pt x="4255724" y="0"/>
                    <a:pt x="4251505" y="0"/>
                    <a:pt x="4246816" y="0"/>
                  </a:cubicBezTo>
                  <a:cubicBezTo>
                    <a:pt x="4243533" y="1407"/>
                    <a:pt x="4240720" y="3282"/>
                    <a:pt x="4237438" y="3751"/>
                  </a:cubicBezTo>
                  <a:cubicBezTo>
                    <a:pt x="4159133" y="16880"/>
                    <a:pt x="4080360" y="29071"/>
                    <a:pt x="4002055" y="42669"/>
                  </a:cubicBezTo>
                  <a:cubicBezTo>
                    <a:pt x="3861388" y="66582"/>
                    <a:pt x="3721190" y="91902"/>
                    <a:pt x="3580523" y="114409"/>
                  </a:cubicBezTo>
                  <a:cubicBezTo>
                    <a:pt x="3519098" y="124256"/>
                    <a:pt x="3480649" y="155671"/>
                    <a:pt x="3459080" y="214283"/>
                  </a:cubicBezTo>
                  <a:cubicBezTo>
                    <a:pt x="3415474" y="331505"/>
                    <a:pt x="3368585" y="447790"/>
                    <a:pt x="3323102" y="564075"/>
                  </a:cubicBezTo>
                  <a:cubicBezTo>
                    <a:pt x="3269649" y="700991"/>
                    <a:pt x="3216195" y="837438"/>
                    <a:pt x="3163210" y="974354"/>
                  </a:cubicBezTo>
                  <a:cubicBezTo>
                    <a:pt x="3157584" y="988889"/>
                    <a:pt x="3150551" y="993578"/>
                    <a:pt x="3134608" y="994047"/>
                  </a:cubicBezTo>
                  <a:cubicBezTo>
                    <a:pt x="3064744" y="994985"/>
                    <a:pt x="2994410" y="997798"/>
                    <a:pt x="2924546" y="999674"/>
                  </a:cubicBezTo>
                  <a:cubicBezTo>
                    <a:pt x="2828892" y="1002018"/>
                    <a:pt x="2733239" y="1004363"/>
                    <a:pt x="2637585" y="1006707"/>
                  </a:cubicBezTo>
                  <a:cubicBezTo>
                    <a:pt x="2550840" y="1009051"/>
                    <a:pt x="2464564" y="1010927"/>
                    <a:pt x="2377820" y="1013271"/>
                  </a:cubicBezTo>
                  <a:cubicBezTo>
                    <a:pt x="2280759" y="1015616"/>
                    <a:pt x="2184168" y="1017960"/>
                    <a:pt x="2087108" y="1020305"/>
                  </a:cubicBezTo>
                  <a:cubicBezTo>
                    <a:pt x="2000363" y="1022649"/>
                    <a:pt x="1914087" y="1024525"/>
                    <a:pt x="1827343" y="1026869"/>
                  </a:cubicBezTo>
                  <a:cubicBezTo>
                    <a:pt x="1731220" y="1029214"/>
                    <a:pt x="1634629" y="1031558"/>
                    <a:pt x="1538507" y="1033903"/>
                  </a:cubicBezTo>
                  <a:cubicBezTo>
                    <a:pt x="1451762" y="1036247"/>
                    <a:pt x="1365486" y="1038123"/>
                    <a:pt x="1278741" y="1040467"/>
                  </a:cubicBezTo>
                  <a:cubicBezTo>
                    <a:pt x="1182619" y="1042811"/>
                    <a:pt x="1086028" y="1045156"/>
                    <a:pt x="989905" y="1047500"/>
                  </a:cubicBezTo>
                  <a:cubicBezTo>
                    <a:pt x="902692" y="1049845"/>
                    <a:pt x="815478" y="1051720"/>
                    <a:pt x="728264" y="1054065"/>
                  </a:cubicBezTo>
                  <a:cubicBezTo>
                    <a:pt x="632142" y="1056409"/>
                    <a:pt x="535551" y="1058754"/>
                    <a:pt x="439428" y="1061098"/>
                  </a:cubicBezTo>
                  <a:cubicBezTo>
                    <a:pt x="331115" y="1063443"/>
                    <a:pt x="222801" y="1064849"/>
                    <a:pt x="114487" y="1069069"/>
                  </a:cubicBezTo>
                  <a:cubicBezTo>
                    <a:pt x="48374" y="1072352"/>
                    <a:pt x="-2266" y="1125336"/>
                    <a:pt x="78" y="1193794"/>
                  </a:cubicBezTo>
                  <a:cubicBezTo>
                    <a:pt x="1954" y="1253343"/>
                    <a:pt x="12738" y="1312423"/>
                    <a:pt x="20240" y="1371503"/>
                  </a:cubicBezTo>
                  <a:cubicBezTo>
                    <a:pt x="27743" y="1433866"/>
                    <a:pt x="35714" y="1496697"/>
                    <a:pt x="43216" y="1559059"/>
                  </a:cubicBezTo>
                  <a:cubicBezTo>
                    <a:pt x="49312" y="1609700"/>
                    <a:pt x="55407" y="1660809"/>
                    <a:pt x="61503" y="1711449"/>
                  </a:cubicBezTo>
                  <a:cubicBezTo>
                    <a:pt x="69005" y="1773342"/>
                    <a:pt x="76976" y="1835236"/>
                    <a:pt x="84478" y="1897598"/>
                  </a:cubicBezTo>
                  <a:cubicBezTo>
                    <a:pt x="90574" y="1948238"/>
                    <a:pt x="96201" y="1999347"/>
                    <a:pt x="102296" y="2049987"/>
                  </a:cubicBezTo>
                  <a:cubicBezTo>
                    <a:pt x="109798" y="2111881"/>
                    <a:pt x="117770" y="2173774"/>
                    <a:pt x="125272" y="2236137"/>
                  </a:cubicBezTo>
                  <a:cubicBezTo>
                    <a:pt x="131367" y="2287246"/>
                    <a:pt x="136994" y="2338824"/>
                    <a:pt x="143090" y="2390402"/>
                  </a:cubicBezTo>
                  <a:cubicBezTo>
                    <a:pt x="150592" y="2453702"/>
                    <a:pt x="159970" y="2516533"/>
                    <a:pt x="166065" y="2579833"/>
                  </a:cubicBezTo>
                  <a:cubicBezTo>
                    <a:pt x="172161" y="2640789"/>
                    <a:pt x="208734" y="2685802"/>
                    <a:pt x="269221" y="2696587"/>
                  </a:cubicBezTo>
                  <a:cubicBezTo>
                    <a:pt x="301106" y="2702213"/>
                    <a:pt x="333459" y="2703151"/>
                    <a:pt x="365812" y="2705965"/>
                  </a:cubicBezTo>
                  <a:cubicBezTo>
                    <a:pt x="415515" y="2710185"/>
                    <a:pt x="465686" y="2713467"/>
                    <a:pt x="515388" y="2717218"/>
                  </a:cubicBezTo>
                  <a:cubicBezTo>
                    <a:pt x="581033" y="2722376"/>
                    <a:pt x="646678" y="2728002"/>
                    <a:pt x="712791" y="2733160"/>
                  </a:cubicBezTo>
                  <a:cubicBezTo>
                    <a:pt x="761556" y="2736911"/>
                    <a:pt x="810320" y="2740662"/>
                    <a:pt x="859085" y="2744414"/>
                  </a:cubicBezTo>
                  <a:cubicBezTo>
                    <a:pt x="925198" y="2749571"/>
                    <a:pt x="991781" y="2755198"/>
                    <a:pt x="1057894" y="2760825"/>
                  </a:cubicBezTo>
                  <a:cubicBezTo>
                    <a:pt x="1106190" y="2764576"/>
                    <a:pt x="1154486" y="2767858"/>
                    <a:pt x="1202312" y="2772078"/>
                  </a:cubicBezTo>
                  <a:cubicBezTo>
                    <a:pt x="1269364" y="2777236"/>
                    <a:pt x="1335946" y="2782863"/>
                    <a:pt x="1402997" y="2788489"/>
                  </a:cubicBezTo>
                  <a:cubicBezTo>
                    <a:pt x="1451293" y="2792240"/>
                    <a:pt x="1499589" y="2795991"/>
                    <a:pt x="1547415" y="2799743"/>
                  </a:cubicBezTo>
                  <a:cubicBezTo>
                    <a:pt x="1598993" y="2803963"/>
                    <a:pt x="1650571" y="2808182"/>
                    <a:pt x="1702149" y="2812403"/>
                  </a:cubicBezTo>
                  <a:cubicBezTo>
                    <a:pt x="1751383" y="2816154"/>
                    <a:pt x="1800616" y="2819905"/>
                    <a:pt x="1850318" y="2824125"/>
                  </a:cubicBezTo>
                  <a:cubicBezTo>
                    <a:pt x="1913619" y="2829283"/>
                    <a:pt x="1977388" y="2834909"/>
                    <a:pt x="2040688" y="2840067"/>
                  </a:cubicBezTo>
                  <a:cubicBezTo>
                    <a:pt x="2091328" y="2844287"/>
                    <a:pt x="2141499" y="2847569"/>
                    <a:pt x="2192139" y="2851320"/>
                  </a:cubicBezTo>
                  <a:cubicBezTo>
                    <a:pt x="2260597" y="2856478"/>
                    <a:pt x="2329524" y="2861167"/>
                    <a:pt x="2397982" y="2868200"/>
                  </a:cubicBezTo>
                  <a:cubicBezTo>
                    <a:pt x="2418613" y="2870076"/>
                    <a:pt x="2439713" y="2867263"/>
                    <a:pt x="2459407" y="2882736"/>
                  </a:cubicBezTo>
                  <a:cubicBezTo>
                    <a:pt x="2599605" y="2993863"/>
                    <a:pt x="2740741" y="3104052"/>
                    <a:pt x="2881408" y="3214241"/>
                  </a:cubicBezTo>
                  <a:cubicBezTo>
                    <a:pt x="2925014" y="3248470"/>
                    <a:pt x="2955492" y="3290670"/>
                    <a:pt x="2966746" y="3345999"/>
                  </a:cubicBezTo>
                  <a:cubicBezTo>
                    <a:pt x="2979406" y="3407893"/>
                    <a:pt x="2948459" y="3459471"/>
                    <a:pt x="2887034" y="3471193"/>
                  </a:cubicBezTo>
                  <a:cubicBezTo>
                    <a:pt x="2853274" y="3477757"/>
                    <a:pt x="2818107" y="3477757"/>
                    <a:pt x="2783410" y="3477757"/>
                  </a:cubicBezTo>
                  <a:cubicBezTo>
                    <a:pt x="2399858" y="3479164"/>
                    <a:pt x="2015837" y="3480571"/>
                    <a:pt x="1632285" y="3481509"/>
                  </a:cubicBezTo>
                  <a:cubicBezTo>
                    <a:pt x="1277804" y="3482446"/>
                    <a:pt x="922854" y="3483384"/>
                    <a:pt x="568373" y="3484322"/>
                  </a:cubicBezTo>
                  <a:cubicBezTo>
                    <a:pt x="449744" y="3484791"/>
                    <a:pt x="331115" y="3485260"/>
                    <a:pt x="212485" y="3485729"/>
                  </a:cubicBezTo>
                  <a:cubicBezTo>
                    <a:pt x="198888" y="3485729"/>
                    <a:pt x="184821" y="3486198"/>
                    <a:pt x="172161" y="3489949"/>
                  </a:cubicBezTo>
                  <a:cubicBezTo>
                    <a:pt x="118239" y="3504015"/>
                    <a:pt x="77914" y="3560282"/>
                    <a:pt x="83541" y="3612798"/>
                  </a:cubicBezTo>
                  <a:cubicBezTo>
                    <a:pt x="90105" y="3676567"/>
                    <a:pt x="134650" y="3724394"/>
                    <a:pt x="194668" y="3726269"/>
                  </a:cubicBezTo>
                  <a:cubicBezTo>
                    <a:pt x="254686" y="3728614"/>
                    <a:pt x="314235" y="3726738"/>
                    <a:pt x="374252" y="3727207"/>
                  </a:cubicBezTo>
                  <a:cubicBezTo>
                    <a:pt x="380348" y="3727207"/>
                    <a:pt x="386913" y="3728145"/>
                    <a:pt x="393008" y="3728614"/>
                  </a:cubicBezTo>
                  <a:cubicBezTo>
                    <a:pt x="333459" y="3775034"/>
                    <a:pt x="294541" y="3831301"/>
                    <a:pt x="283288" y="3905385"/>
                  </a:cubicBezTo>
                  <a:cubicBezTo>
                    <a:pt x="272034" y="3980408"/>
                    <a:pt x="292197" y="4046990"/>
                    <a:pt x="340961" y="4103726"/>
                  </a:cubicBezTo>
                  <a:cubicBezTo>
                    <a:pt x="425361" y="4201255"/>
                    <a:pt x="568373" y="4218604"/>
                    <a:pt x="670122" y="4146395"/>
                  </a:cubicBezTo>
                  <a:cubicBezTo>
                    <a:pt x="722638" y="4108884"/>
                    <a:pt x="759211" y="4059181"/>
                    <a:pt x="771402" y="3995412"/>
                  </a:cubicBezTo>
                  <a:cubicBezTo>
                    <a:pt x="793440" y="3884285"/>
                    <a:pt x="752647" y="3796603"/>
                    <a:pt x="661682" y="3730020"/>
                  </a:cubicBezTo>
                  <a:cubicBezTo>
                    <a:pt x="662620" y="3729083"/>
                    <a:pt x="663558" y="3728145"/>
                    <a:pt x="664964" y="3727207"/>
                  </a:cubicBezTo>
                  <a:cubicBezTo>
                    <a:pt x="1371582" y="3725332"/>
                    <a:pt x="2078668" y="3722987"/>
                    <a:pt x="2785285" y="3721111"/>
                  </a:cubicBezTo>
                  <a:cubicBezTo>
                    <a:pt x="2786223" y="3722518"/>
                    <a:pt x="2786692" y="3724394"/>
                    <a:pt x="2787630" y="3725800"/>
                  </a:cubicBezTo>
                  <a:cubicBezTo>
                    <a:pt x="2713545" y="3772689"/>
                    <a:pt x="2668063" y="3838803"/>
                    <a:pt x="2662436" y="3926485"/>
                  </a:cubicBezTo>
                  <a:cubicBezTo>
                    <a:pt x="2656809" y="4014636"/>
                    <a:pt x="2691976" y="4087314"/>
                    <a:pt x="2762309" y="4141706"/>
                  </a:cubicBezTo>
                  <a:cubicBezTo>
                    <a:pt x="2873906" y="4227513"/>
                    <a:pt x="3037548" y="4198911"/>
                    <a:pt x="3117259" y="4080750"/>
                  </a:cubicBezTo>
                  <a:cubicBezTo>
                    <a:pt x="3157115" y="4021670"/>
                    <a:pt x="3169306" y="3956494"/>
                    <a:pt x="3153364" y="3888505"/>
                  </a:cubicBezTo>
                  <a:cubicBezTo>
                    <a:pt x="3129919" y="3788163"/>
                    <a:pt x="3063806" y="3726738"/>
                    <a:pt x="2962526" y="3697667"/>
                  </a:cubicBezTo>
                  <a:cubicBezTo>
                    <a:pt x="2969559" y="3693447"/>
                    <a:pt x="2972841" y="3691102"/>
                    <a:pt x="2976592" y="3689696"/>
                  </a:cubicBezTo>
                  <a:cubicBezTo>
                    <a:pt x="3049739" y="3661094"/>
                    <a:pt x="3109288" y="3614205"/>
                    <a:pt x="3152426" y="3549029"/>
                  </a:cubicBezTo>
                  <a:cubicBezTo>
                    <a:pt x="3173057" y="3518082"/>
                    <a:pt x="3194157" y="3484791"/>
                    <a:pt x="3204004" y="3449624"/>
                  </a:cubicBezTo>
                  <a:cubicBezTo>
                    <a:pt x="3222760" y="3379760"/>
                    <a:pt x="3215257" y="3308957"/>
                    <a:pt x="3190875" y="3240030"/>
                  </a:cubicBezTo>
                  <a:cubicBezTo>
                    <a:pt x="3156646" y="3142501"/>
                    <a:pt x="3090532" y="3069354"/>
                    <a:pt x="3010352" y="3006992"/>
                  </a:cubicBezTo>
                  <a:cubicBezTo>
                    <a:pt x="2918919" y="2935252"/>
                    <a:pt x="2827485" y="2863511"/>
                    <a:pt x="2735583" y="2792240"/>
                  </a:cubicBezTo>
                  <a:cubicBezTo>
                    <a:pt x="2722454" y="2782394"/>
                    <a:pt x="2721985" y="2773954"/>
                    <a:pt x="2727612" y="2759418"/>
                  </a:cubicBezTo>
                  <a:cubicBezTo>
                    <a:pt x="2789036" y="2603747"/>
                    <a:pt x="2849992" y="2448075"/>
                    <a:pt x="2910479" y="2292403"/>
                  </a:cubicBezTo>
                  <a:cubicBezTo>
                    <a:pt x="3099910" y="1807102"/>
                    <a:pt x="3289811" y="1321801"/>
                    <a:pt x="3479242" y="836500"/>
                  </a:cubicBezTo>
                  <a:cubicBezTo>
                    <a:pt x="3540198" y="677546"/>
                    <a:pt x="3601154" y="520937"/>
                    <a:pt x="3662110" y="363859"/>
                  </a:cubicBezTo>
                  <a:cubicBezTo>
                    <a:pt x="3666798" y="352136"/>
                    <a:pt x="3672425" y="346041"/>
                    <a:pt x="3686023" y="344165"/>
                  </a:cubicBezTo>
                  <a:cubicBezTo>
                    <a:pt x="3747916" y="334788"/>
                    <a:pt x="3809341" y="324003"/>
                    <a:pt x="3870766" y="313219"/>
                  </a:cubicBezTo>
                  <a:cubicBezTo>
                    <a:pt x="4002993" y="290712"/>
                    <a:pt x="4134751" y="267736"/>
                    <a:pt x="4266978" y="245698"/>
                  </a:cubicBezTo>
                  <a:cubicBezTo>
                    <a:pt x="4318556" y="237258"/>
                    <a:pt x="4360756" y="198809"/>
                    <a:pt x="4371540" y="148169"/>
                  </a:cubicBezTo>
                  <a:cubicBezTo>
                    <a:pt x="4372947" y="142074"/>
                    <a:pt x="4374823" y="136447"/>
                    <a:pt x="4376698" y="130351"/>
                  </a:cubicBezTo>
                  <a:cubicBezTo>
                    <a:pt x="4376698" y="124725"/>
                    <a:pt x="4376698" y="119098"/>
                    <a:pt x="4376698" y="113471"/>
                  </a:cubicBezTo>
                  <a:cubicBezTo>
                    <a:pt x="4375760" y="111127"/>
                    <a:pt x="4373416" y="108782"/>
                    <a:pt x="4372947" y="105969"/>
                  </a:cubicBezTo>
                  <a:close/>
                  <a:moveTo>
                    <a:pt x="626046" y="1260377"/>
                  </a:moveTo>
                  <a:cubicBezTo>
                    <a:pt x="626046" y="1245841"/>
                    <a:pt x="630266" y="1240683"/>
                    <a:pt x="645740" y="1240683"/>
                  </a:cubicBezTo>
                  <a:cubicBezTo>
                    <a:pt x="749833" y="1238808"/>
                    <a:pt x="853927" y="1236463"/>
                    <a:pt x="958489" y="1234119"/>
                  </a:cubicBezTo>
                  <a:cubicBezTo>
                    <a:pt x="985216" y="1233650"/>
                    <a:pt x="1011943" y="1232243"/>
                    <a:pt x="1038670" y="1230836"/>
                  </a:cubicBezTo>
                  <a:cubicBezTo>
                    <a:pt x="1048516" y="1230367"/>
                    <a:pt x="1052736" y="1234119"/>
                    <a:pt x="1052736" y="1244434"/>
                  </a:cubicBezTo>
                  <a:cubicBezTo>
                    <a:pt x="1052736" y="1369159"/>
                    <a:pt x="1052268" y="1493884"/>
                    <a:pt x="1052736" y="1618608"/>
                  </a:cubicBezTo>
                  <a:cubicBezTo>
                    <a:pt x="1052736" y="1633144"/>
                    <a:pt x="1044296" y="1633613"/>
                    <a:pt x="1033981" y="1633613"/>
                  </a:cubicBezTo>
                  <a:cubicBezTo>
                    <a:pt x="968805" y="1633613"/>
                    <a:pt x="904098" y="1633613"/>
                    <a:pt x="838923" y="1633613"/>
                  </a:cubicBezTo>
                  <a:cubicBezTo>
                    <a:pt x="774685" y="1633613"/>
                    <a:pt x="709978" y="1633144"/>
                    <a:pt x="645740" y="1634082"/>
                  </a:cubicBezTo>
                  <a:cubicBezTo>
                    <a:pt x="630735" y="1634082"/>
                    <a:pt x="626046" y="1629393"/>
                    <a:pt x="626046" y="1614389"/>
                  </a:cubicBezTo>
                  <a:cubicBezTo>
                    <a:pt x="626515" y="1496697"/>
                    <a:pt x="626515" y="1378537"/>
                    <a:pt x="626046" y="1260377"/>
                  </a:cubicBezTo>
                  <a:close/>
                  <a:moveTo>
                    <a:pt x="287039" y="2094532"/>
                  </a:moveTo>
                  <a:cubicBezTo>
                    <a:pt x="274848" y="1991845"/>
                    <a:pt x="262188" y="1889158"/>
                    <a:pt x="249997" y="1786940"/>
                  </a:cubicBezTo>
                  <a:cubicBezTo>
                    <a:pt x="247183" y="1763964"/>
                    <a:pt x="245308" y="1740989"/>
                    <a:pt x="242494" y="1716606"/>
                  </a:cubicBezTo>
                  <a:cubicBezTo>
                    <a:pt x="250934" y="1715669"/>
                    <a:pt x="257499" y="1714731"/>
                    <a:pt x="264532" y="1714731"/>
                  </a:cubicBezTo>
                  <a:cubicBezTo>
                    <a:pt x="350808" y="1714731"/>
                    <a:pt x="436615" y="1714731"/>
                    <a:pt x="522891" y="1714731"/>
                  </a:cubicBezTo>
                  <a:cubicBezTo>
                    <a:pt x="544928" y="1714731"/>
                    <a:pt x="545397" y="1715669"/>
                    <a:pt x="545397" y="1738175"/>
                  </a:cubicBezTo>
                  <a:cubicBezTo>
                    <a:pt x="545397" y="1855398"/>
                    <a:pt x="545397" y="1973089"/>
                    <a:pt x="545397" y="2090312"/>
                  </a:cubicBezTo>
                  <a:cubicBezTo>
                    <a:pt x="545397" y="2112819"/>
                    <a:pt x="545397" y="2112819"/>
                    <a:pt x="522422" y="2112819"/>
                  </a:cubicBezTo>
                  <a:cubicBezTo>
                    <a:pt x="450682" y="2112819"/>
                    <a:pt x="378941" y="2112350"/>
                    <a:pt x="307201" y="2113288"/>
                  </a:cubicBezTo>
                  <a:cubicBezTo>
                    <a:pt x="292666" y="2113288"/>
                    <a:pt x="288446" y="2107192"/>
                    <a:pt x="287039" y="2094532"/>
                  </a:cubicBezTo>
                  <a:close/>
                  <a:moveTo>
                    <a:pt x="545397" y="2465424"/>
                  </a:moveTo>
                  <a:cubicBezTo>
                    <a:pt x="545397" y="2479491"/>
                    <a:pt x="540240" y="2482773"/>
                    <a:pt x="526642" y="2481366"/>
                  </a:cubicBezTo>
                  <a:cubicBezTo>
                    <a:pt x="473657" y="2476677"/>
                    <a:pt x="420204" y="2472457"/>
                    <a:pt x="367219" y="2468237"/>
                  </a:cubicBezTo>
                  <a:cubicBezTo>
                    <a:pt x="366281" y="2468237"/>
                    <a:pt x="364875" y="2468237"/>
                    <a:pt x="363937" y="2468237"/>
                  </a:cubicBezTo>
                  <a:cubicBezTo>
                    <a:pt x="333459" y="2466831"/>
                    <a:pt x="332052" y="2464955"/>
                    <a:pt x="328301" y="2434477"/>
                  </a:cubicBezTo>
                  <a:cubicBezTo>
                    <a:pt x="319392" y="2359455"/>
                    <a:pt x="310483" y="2284432"/>
                    <a:pt x="301575" y="2209879"/>
                  </a:cubicBezTo>
                  <a:cubicBezTo>
                    <a:pt x="301106" y="2206128"/>
                    <a:pt x="301575" y="2201908"/>
                    <a:pt x="301575" y="2195812"/>
                  </a:cubicBezTo>
                  <a:cubicBezTo>
                    <a:pt x="330646" y="2195812"/>
                    <a:pt x="357372" y="2195812"/>
                    <a:pt x="384099" y="2195812"/>
                  </a:cubicBezTo>
                  <a:cubicBezTo>
                    <a:pt x="431926" y="2195812"/>
                    <a:pt x="479753" y="2196281"/>
                    <a:pt x="527580" y="2195343"/>
                  </a:cubicBezTo>
                  <a:cubicBezTo>
                    <a:pt x="540708" y="2195343"/>
                    <a:pt x="545866" y="2199094"/>
                    <a:pt x="545866" y="2212692"/>
                  </a:cubicBezTo>
                  <a:cubicBezTo>
                    <a:pt x="545397" y="2297092"/>
                    <a:pt x="545397" y="2381024"/>
                    <a:pt x="545397" y="2465424"/>
                  </a:cubicBezTo>
                  <a:close/>
                  <a:moveTo>
                    <a:pt x="545397" y="1439961"/>
                  </a:moveTo>
                  <a:cubicBezTo>
                    <a:pt x="545397" y="1497635"/>
                    <a:pt x="544928" y="1555308"/>
                    <a:pt x="545866" y="1612513"/>
                  </a:cubicBezTo>
                  <a:cubicBezTo>
                    <a:pt x="545866" y="1628455"/>
                    <a:pt x="541177" y="1634082"/>
                    <a:pt x="524297" y="1634082"/>
                  </a:cubicBezTo>
                  <a:cubicBezTo>
                    <a:pt x="433802" y="1633144"/>
                    <a:pt x="342837" y="1633144"/>
                    <a:pt x="252341" y="1634082"/>
                  </a:cubicBezTo>
                  <a:cubicBezTo>
                    <a:pt x="234523" y="1634082"/>
                    <a:pt x="230303" y="1627048"/>
                    <a:pt x="228428" y="1611575"/>
                  </a:cubicBezTo>
                  <a:cubicBezTo>
                    <a:pt x="221394" y="1547806"/>
                    <a:pt x="212954" y="1484037"/>
                    <a:pt x="205452" y="1420737"/>
                  </a:cubicBezTo>
                  <a:cubicBezTo>
                    <a:pt x="199356" y="1371503"/>
                    <a:pt x="193261" y="1322739"/>
                    <a:pt x="188103" y="1273505"/>
                  </a:cubicBezTo>
                  <a:cubicBezTo>
                    <a:pt x="185759" y="1251936"/>
                    <a:pt x="186228" y="1251936"/>
                    <a:pt x="208265" y="1251468"/>
                  </a:cubicBezTo>
                  <a:cubicBezTo>
                    <a:pt x="313766" y="1249123"/>
                    <a:pt x="418797" y="1247248"/>
                    <a:pt x="524297" y="1243965"/>
                  </a:cubicBezTo>
                  <a:cubicBezTo>
                    <a:pt x="541177" y="1243496"/>
                    <a:pt x="545866" y="1249123"/>
                    <a:pt x="545397" y="1265065"/>
                  </a:cubicBezTo>
                  <a:cubicBezTo>
                    <a:pt x="544928" y="1323677"/>
                    <a:pt x="545397" y="1381819"/>
                    <a:pt x="545397" y="1439961"/>
                  </a:cubicBezTo>
                  <a:close/>
                  <a:moveTo>
                    <a:pt x="1052736" y="2504811"/>
                  </a:moveTo>
                  <a:cubicBezTo>
                    <a:pt x="1052736" y="2519815"/>
                    <a:pt x="1048047" y="2522160"/>
                    <a:pt x="1033512" y="2520753"/>
                  </a:cubicBezTo>
                  <a:cubicBezTo>
                    <a:pt x="983341" y="2516064"/>
                    <a:pt x="932701" y="2513251"/>
                    <a:pt x="882060" y="2509499"/>
                  </a:cubicBezTo>
                  <a:cubicBezTo>
                    <a:pt x="817822" y="2504342"/>
                    <a:pt x="754053" y="2498715"/>
                    <a:pt x="690284" y="2493088"/>
                  </a:cubicBezTo>
                  <a:cubicBezTo>
                    <a:pt x="675749" y="2491682"/>
                    <a:pt x="660744" y="2488868"/>
                    <a:pt x="646209" y="2489806"/>
                  </a:cubicBezTo>
                  <a:cubicBezTo>
                    <a:pt x="627922" y="2490744"/>
                    <a:pt x="626046" y="2481835"/>
                    <a:pt x="626046" y="2466831"/>
                  </a:cubicBezTo>
                  <a:cubicBezTo>
                    <a:pt x="626515" y="2390870"/>
                    <a:pt x="626046" y="2315379"/>
                    <a:pt x="626046" y="2239419"/>
                  </a:cubicBezTo>
                  <a:cubicBezTo>
                    <a:pt x="626046" y="2230510"/>
                    <a:pt x="626515" y="2221132"/>
                    <a:pt x="626046" y="2212223"/>
                  </a:cubicBezTo>
                  <a:cubicBezTo>
                    <a:pt x="625578" y="2200032"/>
                    <a:pt x="630266" y="2195343"/>
                    <a:pt x="642927" y="2195343"/>
                  </a:cubicBezTo>
                  <a:cubicBezTo>
                    <a:pt x="708571" y="2195812"/>
                    <a:pt x="774216" y="2195812"/>
                    <a:pt x="839391" y="2195812"/>
                  </a:cubicBezTo>
                  <a:cubicBezTo>
                    <a:pt x="904567" y="2195812"/>
                    <a:pt x="969274" y="2196281"/>
                    <a:pt x="1034450" y="2195343"/>
                  </a:cubicBezTo>
                  <a:cubicBezTo>
                    <a:pt x="1047579" y="2195343"/>
                    <a:pt x="1052268" y="2198625"/>
                    <a:pt x="1052268" y="2212223"/>
                  </a:cubicBezTo>
                  <a:cubicBezTo>
                    <a:pt x="1052268" y="2309752"/>
                    <a:pt x="1052268" y="2407282"/>
                    <a:pt x="1052736" y="2504811"/>
                  </a:cubicBezTo>
                  <a:close/>
                  <a:moveTo>
                    <a:pt x="1052736" y="2095470"/>
                  </a:moveTo>
                  <a:cubicBezTo>
                    <a:pt x="1052736" y="2109068"/>
                    <a:pt x="1048516" y="2113288"/>
                    <a:pt x="1035387" y="2112819"/>
                  </a:cubicBezTo>
                  <a:cubicBezTo>
                    <a:pt x="970212" y="2112350"/>
                    <a:pt x="905505" y="2112350"/>
                    <a:pt x="840329" y="2112350"/>
                  </a:cubicBezTo>
                  <a:cubicBezTo>
                    <a:pt x="776091" y="2112350"/>
                    <a:pt x="711384" y="2111881"/>
                    <a:pt x="647147" y="2112819"/>
                  </a:cubicBezTo>
                  <a:cubicBezTo>
                    <a:pt x="632142" y="2112819"/>
                    <a:pt x="626046" y="2109068"/>
                    <a:pt x="626046" y="2093125"/>
                  </a:cubicBezTo>
                  <a:cubicBezTo>
                    <a:pt x="626515" y="1973558"/>
                    <a:pt x="626515" y="1853522"/>
                    <a:pt x="626046" y="1733955"/>
                  </a:cubicBezTo>
                  <a:cubicBezTo>
                    <a:pt x="626046" y="1718951"/>
                    <a:pt x="631204" y="1714262"/>
                    <a:pt x="645740" y="1714262"/>
                  </a:cubicBezTo>
                  <a:cubicBezTo>
                    <a:pt x="775153" y="1714731"/>
                    <a:pt x="904567" y="1714731"/>
                    <a:pt x="1033981" y="1714262"/>
                  </a:cubicBezTo>
                  <a:cubicBezTo>
                    <a:pt x="1047579" y="1714262"/>
                    <a:pt x="1052736" y="1718013"/>
                    <a:pt x="1052736" y="1733018"/>
                  </a:cubicBezTo>
                  <a:cubicBezTo>
                    <a:pt x="1052268" y="1853991"/>
                    <a:pt x="1052268" y="1974965"/>
                    <a:pt x="1052736" y="2095470"/>
                  </a:cubicBezTo>
                  <a:close/>
                  <a:moveTo>
                    <a:pt x="1135261" y="1246779"/>
                  </a:moveTo>
                  <a:cubicBezTo>
                    <a:pt x="1135261" y="1231305"/>
                    <a:pt x="1140419" y="1227554"/>
                    <a:pt x="1154954" y="1227554"/>
                  </a:cubicBezTo>
                  <a:cubicBezTo>
                    <a:pt x="1224350" y="1227085"/>
                    <a:pt x="1294215" y="1225679"/>
                    <a:pt x="1363610" y="1223803"/>
                  </a:cubicBezTo>
                  <a:cubicBezTo>
                    <a:pt x="1419877" y="1222396"/>
                    <a:pt x="1476144" y="1220052"/>
                    <a:pt x="1532880" y="1217708"/>
                  </a:cubicBezTo>
                  <a:cubicBezTo>
                    <a:pt x="1559607" y="1216770"/>
                    <a:pt x="1559607" y="1216770"/>
                    <a:pt x="1559607" y="1242559"/>
                  </a:cubicBezTo>
                  <a:cubicBezTo>
                    <a:pt x="1559607" y="1366346"/>
                    <a:pt x="1559138" y="1490133"/>
                    <a:pt x="1560076" y="1613920"/>
                  </a:cubicBezTo>
                  <a:cubicBezTo>
                    <a:pt x="1560076" y="1629862"/>
                    <a:pt x="1555387" y="1634551"/>
                    <a:pt x="1539913" y="1634082"/>
                  </a:cubicBezTo>
                  <a:cubicBezTo>
                    <a:pt x="1476144" y="1633144"/>
                    <a:pt x="1412375" y="1633613"/>
                    <a:pt x="1348137" y="1633613"/>
                  </a:cubicBezTo>
                  <a:cubicBezTo>
                    <a:pt x="1283899" y="1633613"/>
                    <a:pt x="1219192" y="1633144"/>
                    <a:pt x="1154954" y="1634082"/>
                  </a:cubicBezTo>
                  <a:cubicBezTo>
                    <a:pt x="1139950" y="1634082"/>
                    <a:pt x="1135730" y="1629393"/>
                    <a:pt x="1135730" y="1614389"/>
                  </a:cubicBezTo>
                  <a:cubicBezTo>
                    <a:pt x="1135730" y="1492008"/>
                    <a:pt x="1135730" y="1369159"/>
                    <a:pt x="1135261" y="1246779"/>
                  </a:cubicBezTo>
                  <a:close/>
                  <a:moveTo>
                    <a:pt x="1558200" y="2562015"/>
                  </a:moveTo>
                  <a:cubicBezTo>
                    <a:pt x="1529598" y="2560140"/>
                    <a:pt x="1501933" y="2558733"/>
                    <a:pt x="1474269" y="2556858"/>
                  </a:cubicBezTo>
                  <a:cubicBezTo>
                    <a:pt x="1438633" y="2554044"/>
                    <a:pt x="1402997" y="2550762"/>
                    <a:pt x="1367362" y="2547949"/>
                  </a:cubicBezTo>
                  <a:cubicBezTo>
                    <a:pt x="1293746" y="2541853"/>
                    <a:pt x="1220130" y="2536226"/>
                    <a:pt x="1146514" y="2530600"/>
                  </a:cubicBezTo>
                  <a:cubicBezTo>
                    <a:pt x="1135730" y="2529662"/>
                    <a:pt x="1135261" y="2523566"/>
                    <a:pt x="1135261" y="2515595"/>
                  </a:cubicBezTo>
                  <a:cubicBezTo>
                    <a:pt x="1135261" y="2479022"/>
                    <a:pt x="1135261" y="2442448"/>
                    <a:pt x="1135261" y="2406344"/>
                  </a:cubicBezTo>
                  <a:cubicBezTo>
                    <a:pt x="1135261" y="2342106"/>
                    <a:pt x="1135261" y="2277399"/>
                    <a:pt x="1135261" y="2213161"/>
                  </a:cubicBezTo>
                  <a:cubicBezTo>
                    <a:pt x="1135261" y="2203314"/>
                    <a:pt x="1135261" y="2195812"/>
                    <a:pt x="1149328" y="2195812"/>
                  </a:cubicBezTo>
                  <a:cubicBezTo>
                    <a:pt x="1282493" y="2196281"/>
                    <a:pt x="1416126" y="2196281"/>
                    <a:pt x="1549291" y="2196281"/>
                  </a:cubicBezTo>
                  <a:cubicBezTo>
                    <a:pt x="1551635" y="2196281"/>
                    <a:pt x="1553980" y="2196750"/>
                    <a:pt x="1558200" y="2197219"/>
                  </a:cubicBezTo>
                  <a:cubicBezTo>
                    <a:pt x="1558200" y="2318661"/>
                    <a:pt x="1558200" y="2439166"/>
                    <a:pt x="1558200" y="2562015"/>
                  </a:cubicBezTo>
                  <a:close/>
                  <a:moveTo>
                    <a:pt x="1540382" y="2113288"/>
                  </a:moveTo>
                  <a:cubicBezTo>
                    <a:pt x="1411437" y="2112819"/>
                    <a:pt x="1282493" y="2112819"/>
                    <a:pt x="1154017" y="2113288"/>
                  </a:cubicBezTo>
                  <a:cubicBezTo>
                    <a:pt x="1139950" y="2113288"/>
                    <a:pt x="1135261" y="2110005"/>
                    <a:pt x="1135261" y="2095470"/>
                  </a:cubicBezTo>
                  <a:cubicBezTo>
                    <a:pt x="1135730" y="1974496"/>
                    <a:pt x="1135730" y="1853522"/>
                    <a:pt x="1135261" y="1733018"/>
                  </a:cubicBezTo>
                  <a:cubicBezTo>
                    <a:pt x="1135261" y="1719420"/>
                    <a:pt x="1139950" y="1715200"/>
                    <a:pt x="1152610" y="1715200"/>
                  </a:cubicBezTo>
                  <a:cubicBezTo>
                    <a:pt x="1282493" y="1715200"/>
                    <a:pt x="1412844" y="1715200"/>
                    <a:pt x="1542727" y="1715200"/>
                  </a:cubicBezTo>
                  <a:cubicBezTo>
                    <a:pt x="1547884" y="1715200"/>
                    <a:pt x="1552573" y="1716606"/>
                    <a:pt x="1559138" y="1717544"/>
                  </a:cubicBezTo>
                  <a:cubicBezTo>
                    <a:pt x="1559138" y="1724109"/>
                    <a:pt x="1559138" y="1729735"/>
                    <a:pt x="1559138" y="1735362"/>
                  </a:cubicBezTo>
                  <a:cubicBezTo>
                    <a:pt x="1559138" y="1854929"/>
                    <a:pt x="1558669" y="1974965"/>
                    <a:pt x="1559607" y="2094532"/>
                  </a:cubicBezTo>
                  <a:cubicBezTo>
                    <a:pt x="1559607" y="2109068"/>
                    <a:pt x="1555387" y="2113288"/>
                    <a:pt x="1540382" y="2113288"/>
                  </a:cubicBezTo>
                  <a:close/>
                  <a:moveTo>
                    <a:pt x="1641662" y="1733487"/>
                  </a:moveTo>
                  <a:cubicBezTo>
                    <a:pt x="1641662" y="1718951"/>
                    <a:pt x="1646820" y="1714731"/>
                    <a:pt x="1660418" y="1714731"/>
                  </a:cubicBezTo>
                  <a:cubicBezTo>
                    <a:pt x="1790300" y="1715200"/>
                    <a:pt x="1920652" y="1715200"/>
                    <a:pt x="2050534" y="1714731"/>
                  </a:cubicBezTo>
                  <a:cubicBezTo>
                    <a:pt x="2064601" y="1714731"/>
                    <a:pt x="2068821" y="1720358"/>
                    <a:pt x="2068821" y="1733955"/>
                  </a:cubicBezTo>
                  <a:cubicBezTo>
                    <a:pt x="2068352" y="1854460"/>
                    <a:pt x="2068352" y="1974496"/>
                    <a:pt x="2068821" y="2095001"/>
                  </a:cubicBezTo>
                  <a:cubicBezTo>
                    <a:pt x="2068821" y="2109536"/>
                    <a:pt x="2064132" y="2113288"/>
                    <a:pt x="2050066" y="2113288"/>
                  </a:cubicBezTo>
                  <a:cubicBezTo>
                    <a:pt x="1984890" y="2112819"/>
                    <a:pt x="1920183" y="2112819"/>
                    <a:pt x="1855007" y="2112819"/>
                  </a:cubicBezTo>
                  <a:cubicBezTo>
                    <a:pt x="1790769" y="2112819"/>
                    <a:pt x="1726063" y="2112350"/>
                    <a:pt x="1661825" y="2113288"/>
                  </a:cubicBezTo>
                  <a:cubicBezTo>
                    <a:pt x="1647758" y="2113288"/>
                    <a:pt x="1641662" y="2110474"/>
                    <a:pt x="1641662" y="2094532"/>
                  </a:cubicBezTo>
                  <a:cubicBezTo>
                    <a:pt x="1642131" y="1974027"/>
                    <a:pt x="1642131" y="1853522"/>
                    <a:pt x="1641662" y="1733487"/>
                  </a:cubicBezTo>
                  <a:close/>
                  <a:moveTo>
                    <a:pt x="2049128" y="2602340"/>
                  </a:moveTo>
                  <a:cubicBezTo>
                    <a:pt x="1997550" y="2597651"/>
                    <a:pt x="1945972" y="2593431"/>
                    <a:pt x="1894394" y="2589211"/>
                  </a:cubicBezTo>
                  <a:cubicBezTo>
                    <a:pt x="1847505" y="2585460"/>
                    <a:pt x="1800147" y="2581709"/>
                    <a:pt x="1753258" y="2577958"/>
                  </a:cubicBezTo>
                  <a:cubicBezTo>
                    <a:pt x="1720436" y="2575613"/>
                    <a:pt x="1687614" y="2572800"/>
                    <a:pt x="1654791" y="2570924"/>
                  </a:cubicBezTo>
                  <a:cubicBezTo>
                    <a:pt x="1641193" y="2569986"/>
                    <a:pt x="1642131" y="2561077"/>
                    <a:pt x="1642131" y="2551700"/>
                  </a:cubicBezTo>
                  <a:cubicBezTo>
                    <a:pt x="1642131" y="2484648"/>
                    <a:pt x="1642131" y="2417128"/>
                    <a:pt x="1642131" y="2350077"/>
                  </a:cubicBezTo>
                  <a:cubicBezTo>
                    <a:pt x="1642131" y="2305064"/>
                    <a:pt x="1642600" y="2260050"/>
                    <a:pt x="1641662" y="2215037"/>
                  </a:cubicBezTo>
                  <a:cubicBezTo>
                    <a:pt x="1641193" y="2200501"/>
                    <a:pt x="1645413" y="2195343"/>
                    <a:pt x="1660887" y="2195343"/>
                  </a:cubicBezTo>
                  <a:cubicBezTo>
                    <a:pt x="1726063" y="2196281"/>
                    <a:pt x="1790769" y="2195812"/>
                    <a:pt x="1855945" y="2195812"/>
                  </a:cubicBezTo>
                  <a:cubicBezTo>
                    <a:pt x="1920183" y="2195812"/>
                    <a:pt x="1984890" y="2196281"/>
                    <a:pt x="2049128" y="2195343"/>
                  </a:cubicBezTo>
                  <a:cubicBezTo>
                    <a:pt x="2063663" y="2195343"/>
                    <a:pt x="2068821" y="2198625"/>
                    <a:pt x="2068821" y="2214099"/>
                  </a:cubicBezTo>
                  <a:cubicBezTo>
                    <a:pt x="2068352" y="2337417"/>
                    <a:pt x="2068352" y="2460266"/>
                    <a:pt x="2068821" y="2583584"/>
                  </a:cubicBezTo>
                  <a:cubicBezTo>
                    <a:pt x="2068821" y="2599058"/>
                    <a:pt x="2064132" y="2603747"/>
                    <a:pt x="2049128" y="2602340"/>
                  </a:cubicBezTo>
                  <a:close/>
                  <a:moveTo>
                    <a:pt x="2048659" y="1634082"/>
                  </a:moveTo>
                  <a:cubicBezTo>
                    <a:pt x="1919714" y="1633613"/>
                    <a:pt x="1791238" y="1633613"/>
                    <a:pt x="1662293" y="1634082"/>
                  </a:cubicBezTo>
                  <a:cubicBezTo>
                    <a:pt x="1646351" y="1634082"/>
                    <a:pt x="1642131" y="1628924"/>
                    <a:pt x="1642131" y="1613451"/>
                  </a:cubicBezTo>
                  <a:cubicBezTo>
                    <a:pt x="1642600" y="1487319"/>
                    <a:pt x="1642600" y="1361657"/>
                    <a:pt x="1642131" y="1235525"/>
                  </a:cubicBezTo>
                  <a:cubicBezTo>
                    <a:pt x="1642131" y="1219114"/>
                    <a:pt x="1648696" y="1214894"/>
                    <a:pt x="1662762" y="1214894"/>
                  </a:cubicBezTo>
                  <a:cubicBezTo>
                    <a:pt x="1708245" y="1213956"/>
                    <a:pt x="1753727" y="1212550"/>
                    <a:pt x="1799209" y="1211612"/>
                  </a:cubicBezTo>
                  <a:cubicBezTo>
                    <a:pt x="1884547" y="1209736"/>
                    <a:pt x="1969885" y="1208330"/>
                    <a:pt x="2055692" y="1205985"/>
                  </a:cubicBezTo>
                  <a:cubicBezTo>
                    <a:pt x="2068821" y="1205516"/>
                    <a:pt x="2068821" y="1213019"/>
                    <a:pt x="2068821" y="1222396"/>
                  </a:cubicBezTo>
                  <a:cubicBezTo>
                    <a:pt x="2068821" y="1288510"/>
                    <a:pt x="2068821" y="1354623"/>
                    <a:pt x="2068821" y="1420737"/>
                  </a:cubicBezTo>
                  <a:cubicBezTo>
                    <a:pt x="2068821" y="1484975"/>
                    <a:pt x="2068352" y="1549682"/>
                    <a:pt x="2069290" y="1613920"/>
                  </a:cubicBezTo>
                  <a:cubicBezTo>
                    <a:pt x="2069290" y="1629393"/>
                    <a:pt x="2064132" y="1634082"/>
                    <a:pt x="2048659" y="1634082"/>
                  </a:cubicBezTo>
                  <a:close/>
                  <a:moveTo>
                    <a:pt x="2575691" y="2092187"/>
                  </a:moveTo>
                  <a:cubicBezTo>
                    <a:pt x="2575691" y="2108599"/>
                    <a:pt x="2571471" y="2113288"/>
                    <a:pt x="2555060" y="2113288"/>
                  </a:cubicBezTo>
                  <a:cubicBezTo>
                    <a:pt x="2427522" y="2112819"/>
                    <a:pt x="2299515" y="2112819"/>
                    <a:pt x="2171977" y="2112819"/>
                  </a:cubicBezTo>
                  <a:cubicBezTo>
                    <a:pt x="2166350" y="2112819"/>
                    <a:pt x="2160724" y="2112819"/>
                    <a:pt x="2153690" y="2112819"/>
                  </a:cubicBezTo>
                  <a:cubicBezTo>
                    <a:pt x="2153690" y="1980592"/>
                    <a:pt x="2153690" y="1849771"/>
                    <a:pt x="2153690" y="1717075"/>
                  </a:cubicBezTo>
                  <a:cubicBezTo>
                    <a:pt x="2293420" y="1717075"/>
                    <a:pt x="2433618" y="1717075"/>
                    <a:pt x="2575691" y="1717075"/>
                  </a:cubicBezTo>
                  <a:cubicBezTo>
                    <a:pt x="2575691" y="1723640"/>
                    <a:pt x="2575691" y="1729267"/>
                    <a:pt x="2575691" y="1734893"/>
                  </a:cubicBezTo>
                  <a:cubicBezTo>
                    <a:pt x="2575223" y="1853991"/>
                    <a:pt x="2574753" y="1973089"/>
                    <a:pt x="2575691" y="2092187"/>
                  </a:cubicBezTo>
                  <a:close/>
                  <a:moveTo>
                    <a:pt x="2151815" y="1215363"/>
                  </a:moveTo>
                  <a:cubicBezTo>
                    <a:pt x="2151815" y="1212550"/>
                    <a:pt x="2152284" y="1209736"/>
                    <a:pt x="2152753" y="1204110"/>
                  </a:cubicBezTo>
                  <a:cubicBezTo>
                    <a:pt x="2196359" y="1202703"/>
                    <a:pt x="2239028" y="1201296"/>
                    <a:pt x="2281697" y="1200359"/>
                  </a:cubicBezTo>
                  <a:cubicBezTo>
                    <a:pt x="2372662" y="1198014"/>
                    <a:pt x="2463627" y="1196139"/>
                    <a:pt x="2555060" y="1193325"/>
                  </a:cubicBezTo>
                  <a:cubicBezTo>
                    <a:pt x="2571471" y="1192856"/>
                    <a:pt x="2576160" y="1197545"/>
                    <a:pt x="2576160" y="1213956"/>
                  </a:cubicBezTo>
                  <a:cubicBezTo>
                    <a:pt x="2575691" y="1347121"/>
                    <a:pt x="2575691" y="1480755"/>
                    <a:pt x="2576160" y="1613920"/>
                  </a:cubicBezTo>
                  <a:cubicBezTo>
                    <a:pt x="2576160" y="1629393"/>
                    <a:pt x="2571940" y="1634551"/>
                    <a:pt x="2555998" y="1634551"/>
                  </a:cubicBezTo>
                  <a:cubicBezTo>
                    <a:pt x="2427991" y="1634082"/>
                    <a:pt x="2299515" y="1634082"/>
                    <a:pt x="2171508" y="1634082"/>
                  </a:cubicBezTo>
                  <a:cubicBezTo>
                    <a:pt x="2160724" y="1634082"/>
                    <a:pt x="2151815" y="1635020"/>
                    <a:pt x="2151815" y="1618608"/>
                  </a:cubicBezTo>
                  <a:cubicBezTo>
                    <a:pt x="2151815" y="1484037"/>
                    <a:pt x="2151815" y="1349466"/>
                    <a:pt x="2151815" y="1215363"/>
                  </a:cubicBezTo>
                  <a:close/>
                  <a:moveTo>
                    <a:pt x="2575223" y="2425099"/>
                  </a:moveTo>
                  <a:cubicBezTo>
                    <a:pt x="2575223" y="2432133"/>
                    <a:pt x="2574285" y="2440104"/>
                    <a:pt x="2571940" y="2446668"/>
                  </a:cubicBezTo>
                  <a:cubicBezTo>
                    <a:pt x="2548027" y="2508562"/>
                    <a:pt x="2524113" y="2570455"/>
                    <a:pt x="2499731" y="2632818"/>
                  </a:cubicBezTo>
                  <a:cubicBezTo>
                    <a:pt x="2498324" y="2636100"/>
                    <a:pt x="2496449" y="2638913"/>
                    <a:pt x="2496918" y="2638444"/>
                  </a:cubicBezTo>
                  <a:cubicBezTo>
                    <a:pt x="2429867" y="2632818"/>
                    <a:pt x="2365160" y="2627660"/>
                    <a:pt x="2300453" y="2622502"/>
                  </a:cubicBezTo>
                  <a:cubicBezTo>
                    <a:pt x="2256377" y="2618751"/>
                    <a:pt x="2212302" y="2615469"/>
                    <a:pt x="2167757" y="2612187"/>
                  </a:cubicBezTo>
                  <a:cubicBezTo>
                    <a:pt x="2156973" y="2611249"/>
                    <a:pt x="2151815" y="2607966"/>
                    <a:pt x="2151815" y="2595775"/>
                  </a:cubicBezTo>
                  <a:cubicBezTo>
                    <a:pt x="2152284" y="2466831"/>
                    <a:pt x="2152284" y="2338355"/>
                    <a:pt x="2152284" y="2209410"/>
                  </a:cubicBezTo>
                  <a:cubicBezTo>
                    <a:pt x="2152284" y="2205659"/>
                    <a:pt x="2152753" y="2201908"/>
                    <a:pt x="2153221" y="2196750"/>
                  </a:cubicBezTo>
                  <a:cubicBezTo>
                    <a:pt x="2160255" y="2196281"/>
                    <a:pt x="2166350" y="2195812"/>
                    <a:pt x="2172446" y="2195812"/>
                  </a:cubicBezTo>
                  <a:cubicBezTo>
                    <a:pt x="2299984" y="2195812"/>
                    <a:pt x="2427522" y="2196281"/>
                    <a:pt x="2555529" y="2195343"/>
                  </a:cubicBezTo>
                  <a:cubicBezTo>
                    <a:pt x="2572409" y="2195343"/>
                    <a:pt x="2576160" y="2200501"/>
                    <a:pt x="2576160" y="2216443"/>
                  </a:cubicBezTo>
                  <a:cubicBezTo>
                    <a:pt x="2574753" y="2285839"/>
                    <a:pt x="2575223" y="2355704"/>
                    <a:pt x="2575223" y="2425099"/>
                  </a:cubicBezTo>
                  <a:close/>
                  <a:moveTo>
                    <a:pt x="679500" y="3940083"/>
                  </a:moveTo>
                  <a:cubicBezTo>
                    <a:pt x="679969" y="4021670"/>
                    <a:pt x="611980" y="4090128"/>
                    <a:pt x="529455" y="4090597"/>
                  </a:cubicBezTo>
                  <a:cubicBezTo>
                    <a:pt x="446462" y="4090597"/>
                    <a:pt x="379410" y="4024483"/>
                    <a:pt x="379410" y="3941490"/>
                  </a:cubicBezTo>
                  <a:cubicBezTo>
                    <a:pt x="378472" y="3865530"/>
                    <a:pt x="436615" y="3792852"/>
                    <a:pt x="528517" y="3790976"/>
                  </a:cubicBezTo>
                  <a:cubicBezTo>
                    <a:pt x="610104" y="3788632"/>
                    <a:pt x="679031" y="3858027"/>
                    <a:pt x="679500" y="3940083"/>
                  </a:cubicBezTo>
                  <a:close/>
                  <a:moveTo>
                    <a:pt x="3060992" y="3941021"/>
                  </a:moveTo>
                  <a:cubicBezTo>
                    <a:pt x="3060992" y="4023077"/>
                    <a:pt x="2993003" y="4090597"/>
                    <a:pt x="2910010" y="4090128"/>
                  </a:cubicBezTo>
                  <a:cubicBezTo>
                    <a:pt x="2827017" y="4090128"/>
                    <a:pt x="2760434" y="4023077"/>
                    <a:pt x="2760434" y="3940083"/>
                  </a:cubicBezTo>
                  <a:cubicBezTo>
                    <a:pt x="2761372" y="3859903"/>
                    <a:pt x="2822328" y="3791914"/>
                    <a:pt x="2910948" y="3790507"/>
                  </a:cubicBezTo>
                  <a:cubicBezTo>
                    <a:pt x="2993003" y="3789569"/>
                    <a:pt x="3060992" y="3858965"/>
                    <a:pt x="3060992" y="3941021"/>
                  </a:cubicBezTo>
                  <a:close/>
                  <a:moveTo>
                    <a:pt x="2842021" y="1755056"/>
                  </a:moveTo>
                  <a:cubicBezTo>
                    <a:pt x="2797476" y="1868996"/>
                    <a:pt x="2753401" y="1982467"/>
                    <a:pt x="2708856" y="2096407"/>
                  </a:cubicBezTo>
                  <a:cubicBezTo>
                    <a:pt x="2703698" y="2110005"/>
                    <a:pt x="2674158" y="2119852"/>
                    <a:pt x="2661967" y="2110943"/>
                  </a:cubicBezTo>
                  <a:cubicBezTo>
                    <a:pt x="2659154" y="2109068"/>
                    <a:pt x="2658216" y="2102972"/>
                    <a:pt x="2658216" y="2098752"/>
                  </a:cubicBezTo>
                  <a:cubicBezTo>
                    <a:pt x="2658216" y="1974965"/>
                    <a:pt x="2657747" y="1851647"/>
                    <a:pt x="2658685" y="1727860"/>
                  </a:cubicBezTo>
                  <a:cubicBezTo>
                    <a:pt x="2658685" y="1723171"/>
                    <a:pt x="2665718" y="1715200"/>
                    <a:pt x="2669469" y="1715200"/>
                  </a:cubicBezTo>
                  <a:cubicBezTo>
                    <a:pt x="2729018" y="1714731"/>
                    <a:pt x="2789036" y="1714731"/>
                    <a:pt x="2849054" y="1715200"/>
                  </a:cubicBezTo>
                  <a:cubicBezTo>
                    <a:pt x="2850930" y="1715200"/>
                    <a:pt x="2853274" y="1716606"/>
                    <a:pt x="2856557" y="1718013"/>
                  </a:cubicBezTo>
                  <a:cubicBezTo>
                    <a:pt x="2851399" y="1731142"/>
                    <a:pt x="2846710" y="1743333"/>
                    <a:pt x="2842021" y="1755056"/>
                  </a:cubicBezTo>
                  <a:close/>
                  <a:moveTo>
                    <a:pt x="3046457" y="1231774"/>
                  </a:moveTo>
                  <a:cubicBezTo>
                    <a:pt x="2997224" y="1358375"/>
                    <a:pt x="2947521" y="1484975"/>
                    <a:pt x="2898757" y="1612044"/>
                  </a:cubicBezTo>
                  <a:cubicBezTo>
                    <a:pt x="2892661" y="1628455"/>
                    <a:pt x="2885159" y="1634551"/>
                    <a:pt x="2866872" y="1634551"/>
                  </a:cubicBezTo>
                  <a:cubicBezTo>
                    <a:pt x="2804041" y="1633144"/>
                    <a:pt x="2741209" y="1633613"/>
                    <a:pt x="2678847" y="1634551"/>
                  </a:cubicBezTo>
                  <a:cubicBezTo>
                    <a:pt x="2663843" y="1634551"/>
                    <a:pt x="2658216" y="1630800"/>
                    <a:pt x="2658216" y="1614389"/>
                  </a:cubicBezTo>
                  <a:cubicBezTo>
                    <a:pt x="2658685" y="1479817"/>
                    <a:pt x="2658685" y="1345246"/>
                    <a:pt x="2658216" y="1210674"/>
                  </a:cubicBezTo>
                  <a:cubicBezTo>
                    <a:pt x="2658216" y="1195201"/>
                    <a:pt x="2662436" y="1190512"/>
                    <a:pt x="2678378" y="1190043"/>
                  </a:cubicBezTo>
                  <a:cubicBezTo>
                    <a:pt x="2789036" y="1188167"/>
                    <a:pt x="2899225" y="1185823"/>
                    <a:pt x="3009884" y="1183010"/>
                  </a:cubicBezTo>
                  <a:cubicBezTo>
                    <a:pt x="3027232" y="1182541"/>
                    <a:pt x="3044581" y="1181134"/>
                    <a:pt x="3066619" y="1179727"/>
                  </a:cubicBezTo>
                  <a:cubicBezTo>
                    <a:pt x="3058648" y="1200359"/>
                    <a:pt x="3052553" y="1215832"/>
                    <a:pt x="3046457" y="1231774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Helvetica" pitchFamily="2" charset="0"/>
              </a:endParaRPr>
            </a:p>
          </p:txBody>
        </p:sp>
        <p:sp>
          <p:nvSpPr>
            <p:cNvPr id="43" name="Freeform: Shape 349">
              <a:extLst>
                <a:ext uri="{FF2B5EF4-FFF2-40B4-BE49-F238E27FC236}">
                  <a16:creationId xmlns:a16="http://schemas.microsoft.com/office/drawing/2014/main" id="{117F8AF0-8E3B-5F4C-93C9-74021AF1C2D4}"/>
                </a:ext>
              </a:extLst>
            </p:cNvPr>
            <p:cNvSpPr/>
            <p:nvPr/>
          </p:nvSpPr>
          <p:spPr>
            <a:xfrm>
              <a:off x="9384139" y="3721295"/>
              <a:ext cx="154734" cy="150045"/>
            </a:xfrm>
            <a:custGeom>
              <a:avLst/>
              <a:gdLst>
                <a:gd name="connsiteX0" fmla="*/ 6 w 154733"/>
                <a:gd name="connsiteY0" fmla="*/ 78323 h 150044"/>
                <a:gd name="connsiteX1" fmla="*/ 79248 w 154733"/>
                <a:gd name="connsiteY1" fmla="*/ 154283 h 150044"/>
                <a:gd name="connsiteX2" fmla="*/ 154739 w 154733"/>
                <a:gd name="connsiteY2" fmla="*/ 76916 h 150044"/>
                <a:gd name="connsiteX3" fmla="*/ 77841 w 154733"/>
                <a:gd name="connsiteY3" fmla="*/ 18 h 150044"/>
                <a:gd name="connsiteX4" fmla="*/ 6 w 154733"/>
                <a:gd name="connsiteY4" fmla="*/ 78323 h 150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0044">
                  <a:moveTo>
                    <a:pt x="6" y="78323"/>
                  </a:moveTo>
                  <a:cubicBezTo>
                    <a:pt x="6" y="127556"/>
                    <a:pt x="38455" y="155690"/>
                    <a:pt x="79248" y="154283"/>
                  </a:cubicBezTo>
                  <a:cubicBezTo>
                    <a:pt x="123324" y="152876"/>
                    <a:pt x="155208" y="120992"/>
                    <a:pt x="154739" y="76916"/>
                  </a:cubicBezTo>
                  <a:cubicBezTo>
                    <a:pt x="155208" y="34716"/>
                    <a:pt x="123324" y="-920"/>
                    <a:pt x="77841" y="18"/>
                  </a:cubicBezTo>
                  <a:cubicBezTo>
                    <a:pt x="27670" y="956"/>
                    <a:pt x="-463" y="34247"/>
                    <a:pt x="6" y="78323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sp>
          <p:nvSpPr>
            <p:cNvPr id="44" name="Freeform: Shape 350">
              <a:extLst>
                <a:ext uri="{FF2B5EF4-FFF2-40B4-BE49-F238E27FC236}">
                  <a16:creationId xmlns:a16="http://schemas.microsoft.com/office/drawing/2014/main" id="{FCAE89A5-C1A6-9043-99BC-F230589BF3FD}"/>
                </a:ext>
              </a:extLst>
            </p:cNvPr>
            <p:cNvSpPr/>
            <p:nvPr/>
          </p:nvSpPr>
          <p:spPr>
            <a:xfrm>
              <a:off x="7001696" y="3720806"/>
              <a:ext cx="154734" cy="154734"/>
            </a:xfrm>
            <a:custGeom>
              <a:avLst/>
              <a:gdLst>
                <a:gd name="connsiteX0" fmla="*/ 77854 w 154733"/>
                <a:gd name="connsiteY0" fmla="*/ 39 h 154733"/>
                <a:gd name="connsiteX1" fmla="*/ 18 w 154733"/>
                <a:gd name="connsiteY1" fmla="*/ 77406 h 154733"/>
                <a:gd name="connsiteX2" fmla="*/ 76916 w 154733"/>
                <a:gd name="connsiteY2" fmla="*/ 154773 h 154733"/>
                <a:gd name="connsiteX3" fmla="*/ 155221 w 154733"/>
                <a:gd name="connsiteY3" fmla="*/ 78344 h 154733"/>
                <a:gd name="connsiteX4" fmla="*/ 77854 w 154733"/>
                <a:gd name="connsiteY4" fmla="*/ 39 h 1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733" h="154733">
                  <a:moveTo>
                    <a:pt x="77854" y="39"/>
                  </a:moveTo>
                  <a:cubicBezTo>
                    <a:pt x="36592" y="-1368"/>
                    <a:pt x="487" y="35674"/>
                    <a:pt x="18" y="77406"/>
                  </a:cubicBezTo>
                  <a:cubicBezTo>
                    <a:pt x="-920" y="119137"/>
                    <a:pt x="34716" y="154303"/>
                    <a:pt x="76916" y="154773"/>
                  </a:cubicBezTo>
                  <a:cubicBezTo>
                    <a:pt x="122398" y="155241"/>
                    <a:pt x="155221" y="123357"/>
                    <a:pt x="155221" y="78344"/>
                  </a:cubicBezTo>
                  <a:cubicBezTo>
                    <a:pt x="157096" y="37550"/>
                    <a:pt x="125681" y="1445"/>
                    <a:pt x="77854" y="39"/>
                  </a:cubicBezTo>
                  <a:close/>
                </a:path>
              </a:pathLst>
            </a:custGeom>
            <a:grpFill/>
            <a:ln w="46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</p:grpSp>
      <p:grpSp>
        <p:nvGrpSpPr>
          <p:cNvPr id="45" name="Group 23">
            <a:extLst>
              <a:ext uri="{FF2B5EF4-FFF2-40B4-BE49-F238E27FC236}">
                <a16:creationId xmlns:a16="http://schemas.microsoft.com/office/drawing/2014/main" id="{5F6ED7F4-A99E-924E-9960-E12C7237CB59}"/>
              </a:ext>
            </a:extLst>
          </p:cNvPr>
          <p:cNvGrpSpPr/>
          <p:nvPr/>
        </p:nvGrpSpPr>
        <p:grpSpPr>
          <a:xfrm>
            <a:off x="5488462" y="4514767"/>
            <a:ext cx="2386865" cy="447147"/>
            <a:chOff x="-311418" y="4337753"/>
            <a:chExt cx="2741025" cy="539099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E41CAC6-5312-BA40-A84D-632A690FAF48}"/>
                </a:ext>
              </a:extLst>
            </p:cNvPr>
            <p:cNvSpPr txBox="1"/>
            <p:nvPr/>
          </p:nvSpPr>
          <p:spPr>
            <a:xfrm>
              <a:off x="-311418" y="4542890"/>
              <a:ext cx="2741025" cy="33396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58BF32-4150-A143-9EC3-47DFC826B618}"/>
                </a:ext>
              </a:extLst>
            </p:cNvPr>
            <p:cNvSpPr txBox="1"/>
            <p:nvPr/>
          </p:nvSpPr>
          <p:spPr>
            <a:xfrm>
              <a:off x="-311418" y="4337753"/>
              <a:ext cx="2741025" cy="445282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rPr>
                <a:t>Costs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6DAEFA12-8245-3F4C-A156-FB699D735071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56017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13B7DA9F-B40E-1E46-81A2-7566F6D5C535}"/>
              </a:ext>
            </a:extLst>
          </p:cNvPr>
          <p:cNvSpPr/>
          <p:nvPr/>
        </p:nvSpPr>
        <p:spPr>
          <a:xfrm>
            <a:off x="8792142" y="1678676"/>
            <a:ext cx="2169478" cy="4003964"/>
          </a:xfrm>
          <a:custGeom>
            <a:avLst/>
            <a:gdLst>
              <a:gd name="connsiteX0" fmla="*/ 1136073 w 2169478"/>
              <a:gd name="connsiteY0" fmla="*/ 4003964 h 4003964"/>
              <a:gd name="connsiteX1" fmla="*/ 2133600 w 2169478"/>
              <a:gd name="connsiteY1" fmla="*/ 1842655 h 4003964"/>
              <a:gd name="connsiteX2" fmla="*/ 0 w 2169478"/>
              <a:gd name="connsiteY2" fmla="*/ 0 h 400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9478" h="4003964">
                <a:moveTo>
                  <a:pt x="1136073" y="4003964"/>
                </a:moveTo>
                <a:cubicBezTo>
                  <a:pt x="1729509" y="3256973"/>
                  <a:pt x="2322946" y="2509982"/>
                  <a:pt x="2133600" y="1842655"/>
                </a:cubicBezTo>
                <a:cubicBezTo>
                  <a:pt x="1944255" y="1175328"/>
                  <a:pt x="972127" y="587664"/>
                  <a:pt x="0" y="0"/>
                </a:cubicBezTo>
              </a:path>
            </a:pathLst>
          </a:custGeom>
          <a:noFill/>
          <a:ln w="76200"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-6028628" y="784391"/>
          <a:ext cx="5859212" cy="1881327"/>
        </p:xfrm>
        <a:graphic>
          <a:graphicData uri="http://schemas.openxmlformats.org/drawingml/2006/table">
            <a:tbl>
              <a:tblPr/>
              <a:tblGrid>
                <a:gridCol w="1203291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7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7,500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6,900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5,400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294691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278" y="35648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4ADD31D-3675-A144-9DC2-7D9E8E078A58}"/>
              </a:ext>
            </a:extLst>
          </p:cNvPr>
          <p:cNvSpPr/>
          <p:nvPr/>
        </p:nvSpPr>
        <p:spPr>
          <a:xfrm>
            <a:off x="1733797" y="2589747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left after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producing 5000 wafers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C6863E5-E3C7-0B42-B83C-E2852DB393A6}"/>
              </a:ext>
            </a:extLst>
          </p:cNvPr>
          <p:cNvSpPr/>
          <p:nvPr/>
        </p:nvSpPr>
        <p:spPr>
          <a:xfrm>
            <a:off x="4855494" y="2589747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4B871125-2705-704D-AD8E-4DCCDFFB3F62}"/>
              </a:ext>
            </a:extLst>
          </p:cNvPr>
          <p:cNvSpPr/>
          <p:nvPr/>
        </p:nvSpPr>
        <p:spPr>
          <a:xfrm>
            <a:off x="5450116" y="2604266"/>
            <a:ext cx="1387690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7062.4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007D333A-3FF3-6749-9BC6-11DE286E042E}"/>
              </a:ext>
            </a:extLst>
          </p:cNvPr>
          <p:cNvSpPr/>
          <p:nvPr/>
        </p:nvSpPr>
        <p:spPr>
          <a:xfrm>
            <a:off x="6837806" y="2589747"/>
            <a:ext cx="87252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mins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FB2CDFE-3E6F-9D48-AFD0-FB7936D60C3E}"/>
              </a:ext>
            </a:extLst>
          </p:cNvPr>
          <p:cNvSpPr/>
          <p:nvPr/>
        </p:nvSpPr>
        <p:spPr>
          <a:xfrm>
            <a:off x="1733797" y="4010444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Additional wafers that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can be processed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035FF55-4F0A-4642-9107-8FA7F1797FA2}"/>
              </a:ext>
            </a:extLst>
          </p:cNvPr>
          <p:cNvSpPr/>
          <p:nvPr/>
        </p:nvSpPr>
        <p:spPr>
          <a:xfrm>
            <a:off x="4854692" y="4010442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137973F-3215-E24D-9B11-0FABB54D37E6}"/>
              </a:ext>
            </a:extLst>
          </p:cNvPr>
          <p:cNvSpPr/>
          <p:nvPr/>
        </p:nvSpPr>
        <p:spPr>
          <a:xfrm>
            <a:off x="5450116" y="3995921"/>
            <a:ext cx="1387690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4800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9104D7C-9FD6-5D43-8458-473FBFE380D3}"/>
              </a:ext>
            </a:extLst>
          </p:cNvPr>
          <p:cNvSpPr/>
          <p:nvPr/>
        </p:nvSpPr>
        <p:spPr>
          <a:xfrm>
            <a:off x="6827172" y="3999807"/>
            <a:ext cx="1072645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wafers</a:t>
            </a: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BB029CD4-2B3F-284C-9D3E-3CEE295857E3}"/>
              </a:ext>
            </a:extLst>
          </p:cNvPr>
          <p:cNvSpPr/>
          <p:nvPr/>
        </p:nvSpPr>
        <p:spPr>
          <a:xfrm>
            <a:off x="4865325" y="5362855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D6E65B0-179C-6244-BF4B-D49463C78AE1}"/>
              </a:ext>
            </a:extLst>
          </p:cNvPr>
          <p:cNvSpPr/>
          <p:nvPr/>
        </p:nvSpPr>
        <p:spPr>
          <a:xfrm>
            <a:off x="1733797" y="5354615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second step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E0976978-4AC1-4544-8F0B-6045DB546965}"/>
              </a:ext>
            </a:extLst>
          </p:cNvPr>
          <p:cNvSpPr/>
          <p:nvPr/>
        </p:nvSpPr>
        <p:spPr>
          <a:xfrm>
            <a:off x="5460749" y="5354616"/>
            <a:ext cx="3146394" cy="1137760"/>
          </a:xfrm>
          <a:prstGeom prst="roundRect">
            <a:avLst>
              <a:gd name="adj" fmla="val 1106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891B19-96EA-2F42-83C7-7AD088FC034E}"/>
              </a:ext>
            </a:extLst>
          </p:cNvPr>
          <p:cNvCxnSpPr>
            <a:cxnSpLocks/>
          </p:cNvCxnSpPr>
          <p:nvPr/>
        </p:nvCxnSpPr>
        <p:spPr>
          <a:xfrm>
            <a:off x="5606101" y="5916812"/>
            <a:ext cx="278650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L-Shape 59">
            <a:extLst>
              <a:ext uri="{FF2B5EF4-FFF2-40B4-BE49-F238E27FC236}">
                <a16:creationId xmlns:a16="http://schemas.microsoft.com/office/drawing/2014/main" id="{B3354EF3-9D71-E741-987C-EB624151CB11}"/>
              </a:ext>
            </a:extLst>
          </p:cNvPr>
          <p:cNvSpPr/>
          <p:nvPr/>
        </p:nvSpPr>
        <p:spPr>
          <a:xfrm flipH="1" flipV="1">
            <a:off x="8381970" y="5413890"/>
            <a:ext cx="109728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-Shape 60">
            <a:extLst>
              <a:ext uri="{FF2B5EF4-FFF2-40B4-BE49-F238E27FC236}">
                <a16:creationId xmlns:a16="http://schemas.microsoft.com/office/drawing/2014/main" id="{BC0918FA-C731-154B-A8F0-A8C6061826E9}"/>
              </a:ext>
            </a:extLst>
          </p:cNvPr>
          <p:cNvSpPr/>
          <p:nvPr/>
        </p:nvSpPr>
        <p:spPr>
          <a:xfrm flipV="1">
            <a:off x="5538724" y="5428411"/>
            <a:ext cx="104905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607E54F-4459-0346-B3C9-E050EC966BB2}"/>
              </a:ext>
            </a:extLst>
          </p:cNvPr>
          <p:cNvSpPr txBox="1"/>
          <p:nvPr/>
        </p:nvSpPr>
        <p:spPr>
          <a:xfrm>
            <a:off x="5552391" y="5491318"/>
            <a:ext cx="287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Capacity of 2</a:t>
            </a:r>
            <a:r>
              <a:rPr lang="en-US" baseline="30000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 step - 4800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F94AD0-8012-6549-BE03-0CBD36106ABD}"/>
              </a:ext>
            </a:extLst>
          </p:cNvPr>
          <p:cNvSpPr txBox="1"/>
          <p:nvPr/>
        </p:nvSpPr>
        <p:spPr>
          <a:xfrm>
            <a:off x="6160652" y="5972975"/>
            <a:ext cx="1752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5000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75E8FF08-6194-6C42-9FD1-5489AF4D4973}"/>
              </a:ext>
            </a:extLst>
          </p:cNvPr>
          <p:cNvSpPr/>
          <p:nvPr/>
        </p:nvSpPr>
        <p:spPr>
          <a:xfrm>
            <a:off x="8607143" y="5354617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B475CE6-ACA5-D044-A243-9F40C943AD30}"/>
              </a:ext>
            </a:extLst>
          </p:cNvPr>
          <p:cNvSpPr/>
          <p:nvPr/>
        </p:nvSpPr>
        <p:spPr>
          <a:xfrm>
            <a:off x="9201765" y="5369136"/>
            <a:ext cx="57310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1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321AA757-D69E-6441-9EAF-2D9BB95ACD6F}"/>
              </a:ext>
            </a:extLst>
          </p:cNvPr>
          <p:cNvSpPr/>
          <p:nvPr/>
        </p:nvSpPr>
        <p:spPr>
          <a:xfrm>
            <a:off x="4865325" y="1141490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4D969F3-06D9-594E-9950-5C736302547E}"/>
              </a:ext>
            </a:extLst>
          </p:cNvPr>
          <p:cNvSpPr/>
          <p:nvPr/>
        </p:nvSpPr>
        <p:spPr>
          <a:xfrm>
            <a:off x="1733797" y="1133250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first step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6D35EF8F-510B-BD40-82B1-3A5F41DBAA30}"/>
              </a:ext>
            </a:extLst>
          </p:cNvPr>
          <p:cNvSpPr/>
          <p:nvPr/>
        </p:nvSpPr>
        <p:spPr>
          <a:xfrm>
            <a:off x="5460749" y="1133251"/>
            <a:ext cx="1937230" cy="1137760"/>
          </a:xfrm>
          <a:prstGeom prst="roundRect">
            <a:avLst>
              <a:gd name="adj" fmla="val 1106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9FE77C5-AD81-8248-B407-00ED0B031709}"/>
              </a:ext>
            </a:extLst>
          </p:cNvPr>
          <p:cNvCxnSpPr>
            <a:cxnSpLocks/>
          </p:cNvCxnSpPr>
          <p:nvPr/>
        </p:nvCxnSpPr>
        <p:spPr>
          <a:xfrm>
            <a:off x="5595468" y="1695447"/>
            <a:ext cx="16507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L-Shape 69">
            <a:extLst>
              <a:ext uri="{FF2B5EF4-FFF2-40B4-BE49-F238E27FC236}">
                <a16:creationId xmlns:a16="http://schemas.microsoft.com/office/drawing/2014/main" id="{13B317D2-A2B3-A34F-A923-1678B1A38E29}"/>
              </a:ext>
            </a:extLst>
          </p:cNvPr>
          <p:cNvSpPr/>
          <p:nvPr/>
        </p:nvSpPr>
        <p:spPr>
          <a:xfrm flipH="1" flipV="1">
            <a:off x="7212388" y="1192525"/>
            <a:ext cx="109728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1AD754-A445-6840-98B0-E4692563CF24}"/>
              </a:ext>
            </a:extLst>
          </p:cNvPr>
          <p:cNvSpPr txBox="1"/>
          <p:nvPr/>
        </p:nvSpPr>
        <p:spPr>
          <a:xfrm>
            <a:off x="5712777" y="1259321"/>
            <a:ext cx="143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7500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46344DE-23C8-3549-B4ED-7145F8B07C41}"/>
              </a:ext>
            </a:extLst>
          </p:cNvPr>
          <p:cNvSpPr txBox="1"/>
          <p:nvPr/>
        </p:nvSpPr>
        <p:spPr>
          <a:xfrm>
            <a:off x="5721604" y="1762302"/>
            <a:ext cx="1437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5000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D699ECF-2858-B941-BD1A-FE684947295E}"/>
              </a:ext>
            </a:extLst>
          </p:cNvPr>
          <p:cNvSpPr/>
          <p:nvPr/>
        </p:nvSpPr>
        <p:spPr>
          <a:xfrm>
            <a:off x="7397979" y="1126567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512EED3-E33E-9B4B-A0DA-C79B605DC5CF}"/>
              </a:ext>
            </a:extLst>
          </p:cNvPr>
          <p:cNvSpPr/>
          <p:nvPr/>
        </p:nvSpPr>
        <p:spPr>
          <a:xfrm>
            <a:off x="7992601" y="1141086"/>
            <a:ext cx="57310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</a:t>
            </a:r>
          </a:p>
        </p:txBody>
      </p:sp>
      <p:sp>
        <p:nvSpPr>
          <p:cNvPr id="79" name="L-Shape 78">
            <a:extLst>
              <a:ext uri="{FF2B5EF4-FFF2-40B4-BE49-F238E27FC236}">
                <a16:creationId xmlns:a16="http://schemas.microsoft.com/office/drawing/2014/main" id="{E6977D23-A823-D445-92F9-69825EFF2F84}"/>
              </a:ext>
            </a:extLst>
          </p:cNvPr>
          <p:cNvSpPr/>
          <p:nvPr/>
        </p:nvSpPr>
        <p:spPr>
          <a:xfrm flipV="1">
            <a:off x="5536612" y="1199210"/>
            <a:ext cx="104905" cy="1005840"/>
          </a:xfrm>
          <a:prstGeom prst="corner">
            <a:avLst>
              <a:gd name="adj1" fmla="val 23705"/>
              <a:gd name="adj2" fmla="val 20418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27990A5-9338-A849-B8EC-5DABAB74FADD}"/>
              </a:ext>
            </a:extLst>
          </p:cNvPr>
          <p:cNvSpPr/>
          <p:nvPr/>
        </p:nvSpPr>
        <p:spPr>
          <a:xfrm>
            <a:off x="8279152" y="2636192"/>
            <a:ext cx="3538775" cy="1073908"/>
          </a:xfrm>
          <a:prstGeom prst="wedgeRoundRectCallout">
            <a:avLst>
              <a:gd name="adj1" fmla="val -63945"/>
              <a:gd name="adj2" fmla="val -207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Taking Capacity, Wafers per Batch, and RPT into consideration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0722D15-8EBB-0E49-9BA8-1F66DDF86E0B}"/>
              </a:ext>
            </a:extLst>
          </p:cNvPr>
          <p:cNvSpPr txBox="1"/>
          <p:nvPr/>
        </p:nvSpPr>
        <p:spPr>
          <a:xfrm>
            <a:off x="9018387" y="1521723"/>
            <a:ext cx="308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Workstation Baboons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RPT Basis = 1</a:t>
            </a:r>
          </a:p>
        </p:txBody>
      </p:sp>
    </p:spTree>
    <p:extLst>
      <p:ext uri="{BB962C8B-B14F-4D97-AF65-F5344CB8AC3E}">
        <p14:creationId xmlns:p14="http://schemas.microsoft.com/office/powerpoint/2010/main" val="594922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34" grpId="0" animBg="1"/>
      <p:bldP spid="35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/>
      <p:bldP spid="63" grpId="0"/>
      <p:bldP spid="64" grpId="0" animBg="1"/>
      <p:bldP spid="6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-6028630" y="1629266"/>
          <a:ext cx="5859214" cy="2268648"/>
        </p:xfrm>
        <a:graphic>
          <a:graphicData uri="http://schemas.openxmlformats.org/drawingml/2006/table">
            <a:tbl>
              <a:tblPr/>
              <a:tblGrid>
                <a:gridCol w="1203292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8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RPT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7173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519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278" y="35648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1D292C-D524-E841-8F1B-DE3D95530963}"/>
              </a:ext>
            </a:extLst>
          </p:cNvPr>
          <p:cNvSpPr txBox="1"/>
          <p:nvPr/>
        </p:nvSpPr>
        <p:spPr>
          <a:xfrm>
            <a:off x="9064041" y="1535552"/>
            <a:ext cx="308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Workstation Chickens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RPT Basis =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2210F0-8218-1746-93C1-CBC64F3CDD37}"/>
              </a:ext>
            </a:extLst>
          </p:cNvPr>
          <p:cNvSpPr/>
          <p:nvPr/>
        </p:nvSpPr>
        <p:spPr>
          <a:xfrm>
            <a:off x="1838442" y="1146170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first step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BE4DD-8560-ED46-8575-8A9129C2A254}"/>
              </a:ext>
            </a:extLst>
          </p:cNvPr>
          <p:cNvSpPr txBox="1"/>
          <p:nvPr/>
        </p:nvSpPr>
        <p:spPr>
          <a:xfrm>
            <a:off x="-7335389" y="900601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If RPT basis (no. steps can be processed at the same time) &gt;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B91BA9E-1B4F-6B4B-B22B-5281CA410438}"/>
              </a:ext>
            </a:extLst>
          </p:cNvPr>
          <p:cNvSpPr/>
          <p:nvPr/>
        </p:nvSpPr>
        <p:spPr>
          <a:xfrm>
            <a:off x="1838442" y="2507137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left after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producing 5000 wafers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DF1FAE-C05E-784A-A22B-64FC4DFA0E81}"/>
              </a:ext>
            </a:extLst>
          </p:cNvPr>
          <p:cNvSpPr/>
          <p:nvPr/>
        </p:nvSpPr>
        <p:spPr>
          <a:xfrm>
            <a:off x="1838442" y="3897914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Additional wafers that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can be processed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9DCD48-3881-4640-BF75-D4CCBEA6F578}"/>
              </a:ext>
            </a:extLst>
          </p:cNvPr>
          <p:cNvSpPr/>
          <p:nvPr/>
        </p:nvSpPr>
        <p:spPr>
          <a:xfrm>
            <a:off x="1838442" y="5288691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second step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BB49EFA-B803-AE46-96F4-6D36FD79F51E}"/>
              </a:ext>
            </a:extLst>
          </p:cNvPr>
          <p:cNvSpPr/>
          <p:nvPr/>
        </p:nvSpPr>
        <p:spPr>
          <a:xfrm>
            <a:off x="10420278" y="1831009"/>
            <a:ext cx="1725899" cy="35087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FBA11C20-78EE-2844-A4E4-C366AE4CCC2C}"/>
              </a:ext>
            </a:extLst>
          </p:cNvPr>
          <p:cNvSpPr/>
          <p:nvPr/>
        </p:nvSpPr>
        <p:spPr>
          <a:xfrm rot="964089">
            <a:off x="4480240" y="1803542"/>
            <a:ext cx="2169478" cy="4003964"/>
          </a:xfrm>
          <a:custGeom>
            <a:avLst/>
            <a:gdLst>
              <a:gd name="connsiteX0" fmla="*/ 1136073 w 2169478"/>
              <a:gd name="connsiteY0" fmla="*/ 4003964 h 4003964"/>
              <a:gd name="connsiteX1" fmla="*/ 2133600 w 2169478"/>
              <a:gd name="connsiteY1" fmla="*/ 1842655 h 4003964"/>
              <a:gd name="connsiteX2" fmla="*/ 0 w 2169478"/>
              <a:gd name="connsiteY2" fmla="*/ 0 h 400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9478" h="4003964">
                <a:moveTo>
                  <a:pt x="1136073" y="4003964"/>
                </a:moveTo>
                <a:cubicBezTo>
                  <a:pt x="1729509" y="3256973"/>
                  <a:pt x="2322946" y="2509982"/>
                  <a:pt x="2133600" y="1842655"/>
                </a:cubicBezTo>
                <a:cubicBezTo>
                  <a:pt x="1944255" y="1175328"/>
                  <a:pt x="972127" y="587664"/>
                  <a:pt x="0" y="0"/>
                </a:cubicBezTo>
              </a:path>
            </a:pathLst>
          </a:custGeom>
          <a:noFill/>
          <a:ln w="76200"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4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45" grpId="0" animBg="1"/>
      <p:bldP spid="58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-6028630" y="1629266"/>
          <a:ext cx="5859214" cy="2268648"/>
        </p:xfrm>
        <a:graphic>
          <a:graphicData uri="http://schemas.openxmlformats.org/drawingml/2006/table">
            <a:tbl>
              <a:tblPr/>
              <a:tblGrid>
                <a:gridCol w="1203292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8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RPT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7173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519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278" y="35648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1D292C-D524-E841-8F1B-DE3D95530963}"/>
              </a:ext>
            </a:extLst>
          </p:cNvPr>
          <p:cNvSpPr txBox="1"/>
          <p:nvPr/>
        </p:nvSpPr>
        <p:spPr>
          <a:xfrm>
            <a:off x="9064041" y="1535552"/>
            <a:ext cx="308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Workstation Chickens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RPT Basis =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2210F0-8218-1746-93C1-CBC64F3CDD37}"/>
              </a:ext>
            </a:extLst>
          </p:cNvPr>
          <p:cNvSpPr/>
          <p:nvPr/>
        </p:nvSpPr>
        <p:spPr>
          <a:xfrm>
            <a:off x="1838442" y="1146170"/>
            <a:ext cx="3132330" cy="11377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Capacity per Week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BE4DD-8560-ED46-8575-8A9129C2A254}"/>
              </a:ext>
            </a:extLst>
          </p:cNvPr>
          <p:cNvSpPr txBox="1"/>
          <p:nvPr/>
        </p:nvSpPr>
        <p:spPr>
          <a:xfrm>
            <a:off x="-7335389" y="900601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If RPT basis (no. steps can be processed at the same time) &gt;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B91BA9E-1B4F-6B4B-B22B-5281CA410438}"/>
              </a:ext>
            </a:extLst>
          </p:cNvPr>
          <p:cNvSpPr/>
          <p:nvPr/>
        </p:nvSpPr>
        <p:spPr>
          <a:xfrm>
            <a:off x="1838442" y="3829130"/>
            <a:ext cx="3132330" cy="11377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left after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producing 5000 wafers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DF1FAE-C05E-784A-A22B-64FC4DFA0E81}"/>
              </a:ext>
            </a:extLst>
          </p:cNvPr>
          <p:cNvSpPr/>
          <p:nvPr/>
        </p:nvSpPr>
        <p:spPr>
          <a:xfrm>
            <a:off x="1838442" y="2496892"/>
            <a:ext cx="3132330" cy="11377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per batch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9DCD48-3881-4640-BF75-D4CCBEA6F578}"/>
              </a:ext>
            </a:extLst>
          </p:cNvPr>
          <p:cNvSpPr/>
          <p:nvPr/>
        </p:nvSpPr>
        <p:spPr>
          <a:xfrm>
            <a:off x="1838442" y="5161369"/>
            <a:ext cx="3132330" cy="113776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second step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C0CD06B1-857B-924B-873D-CAC9D38AB893}"/>
              </a:ext>
            </a:extLst>
          </p:cNvPr>
          <p:cNvSpPr/>
          <p:nvPr/>
        </p:nvSpPr>
        <p:spPr>
          <a:xfrm>
            <a:off x="7361351" y="2443747"/>
            <a:ext cx="3718320" cy="1137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that can be processed with previous step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572130C-1EB6-9045-A082-55DDD7E15D6F}"/>
              </a:ext>
            </a:extLst>
          </p:cNvPr>
          <p:cNvSpPr/>
          <p:nvPr/>
        </p:nvSpPr>
        <p:spPr>
          <a:xfrm>
            <a:off x="6291365" y="3809597"/>
            <a:ext cx="595424" cy="1137758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=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7480D1F-5BF7-D24C-B689-8D91A9D8B884}"/>
              </a:ext>
            </a:extLst>
          </p:cNvPr>
          <p:cNvSpPr/>
          <p:nvPr/>
        </p:nvSpPr>
        <p:spPr>
          <a:xfrm>
            <a:off x="6886789" y="3801358"/>
            <a:ext cx="5017922" cy="1137760"/>
          </a:xfrm>
          <a:prstGeom prst="roundRect">
            <a:avLst>
              <a:gd name="adj" fmla="val 1106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C823541-CCB8-9742-82F2-2DE5AA7F9E2E}"/>
              </a:ext>
            </a:extLst>
          </p:cNvPr>
          <p:cNvSpPr/>
          <p:nvPr/>
        </p:nvSpPr>
        <p:spPr>
          <a:xfrm>
            <a:off x="4962763" y="3829130"/>
            <a:ext cx="87252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</a:t>
            </a:r>
            <a:r>
              <a:rPr lang="en-US" sz="2000" baseline="-25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x-1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B92D95A-AD38-9342-8A00-4E1962021BF8}"/>
              </a:ext>
            </a:extLst>
          </p:cNvPr>
          <p:cNvSpPr/>
          <p:nvPr/>
        </p:nvSpPr>
        <p:spPr>
          <a:xfrm>
            <a:off x="4962763" y="5161369"/>
            <a:ext cx="87252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</a:t>
            </a:r>
            <a:r>
              <a:rPr lang="en-US" sz="2000" baseline="-25000" dirty="0" err="1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x</a:t>
            </a:r>
            <a:endParaRPr lang="en-US" sz="2000" baseline="-25000" dirty="0">
              <a:latin typeface="SF Pro Rounded" pitchFamily="2" charset="0"/>
              <a:ea typeface="SF Pro Rounded" pitchFamily="2" charset="0"/>
              <a:cs typeface="SF Pro Rounded" pitchFamily="2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40C420-37FA-9142-900D-95D44B07DC14}"/>
              </a:ext>
            </a:extLst>
          </p:cNvPr>
          <p:cNvSpPr/>
          <p:nvPr/>
        </p:nvSpPr>
        <p:spPr>
          <a:xfrm>
            <a:off x="4962763" y="1146170"/>
            <a:ext cx="87252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a</a:t>
            </a:r>
            <a:r>
              <a:rPr lang="en-US" sz="2000" baseline="-25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x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E50192A-D47C-2B4E-92AB-82640F1296F4}"/>
              </a:ext>
            </a:extLst>
          </p:cNvPr>
          <p:cNvSpPr/>
          <p:nvPr/>
        </p:nvSpPr>
        <p:spPr>
          <a:xfrm>
            <a:off x="4962763" y="2487650"/>
            <a:ext cx="872522" cy="11377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b</a:t>
            </a:r>
            <a:r>
              <a:rPr lang="en-US" sz="2000" baseline="-25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EA8ACA-4C62-AC46-B32A-DF75D2CBA5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2858" y="4074845"/>
            <a:ext cx="5007648" cy="6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0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2DE026-B4E8-4746-80B8-23453F8FA469}"/>
              </a:ext>
            </a:extLst>
          </p:cNvPr>
          <p:cNvGrpSpPr/>
          <p:nvPr/>
        </p:nvGrpSpPr>
        <p:grpSpPr>
          <a:xfrm>
            <a:off x="-4523" y="0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D84D0D-FB37-854C-A6A3-D595CCFA9AD4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C6DD4D-C2AF-BD44-A141-6E08CA3DFE7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22976AEC-15DC-204A-884F-CBE24F65C84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7ADA2898-4E47-6D49-B815-2582255DDCF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E11F64CD-A835-E447-8A59-D117ED75CC30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86D21935-C6F7-6144-95BB-0E109376B07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CE5D17-C688-7442-9C8D-DF0EE2858BC7}"/>
              </a:ext>
            </a:extLst>
          </p:cNvPr>
          <p:cNvSpPr txBox="1"/>
          <p:nvPr/>
        </p:nvSpPr>
        <p:spPr>
          <a:xfrm>
            <a:off x="1438336" y="247552"/>
            <a:ext cx="6461482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C8B40AF8-2198-B64D-8093-B87E26D80845}"/>
              </a:ext>
            </a:extLst>
          </p:cNvPr>
          <p:cNvGraphicFramePr>
            <a:graphicFrameLocks noGrp="1"/>
          </p:cNvGraphicFramePr>
          <p:nvPr/>
        </p:nvGraphicFramePr>
        <p:xfrm>
          <a:off x="-6028630" y="1629266"/>
          <a:ext cx="5859214" cy="2268648"/>
        </p:xfrm>
        <a:graphic>
          <a:graphicData uri="http://schemas.openxmlformats.org/drawingml/2006/table">
            <a:tbl>
              <a:tblPr/>
              <a:tblGrid>
                <a:gridCol w="1203292">
                  <a:extLst>
                    <a:ext uri="{9D8B030D-6E8A-4147-A177-3AD203B41FA5}">
                      <a16:colId xmlns:a16="http://schemas.microsoft.com/office/drawing/2014/main" val="252871003"/>
                    </a:ext>
                  </a:extLst>
                </a:gridCol>
                <a:gridCol w="1952494">
                  <a:extLst>
                    <a:ext uri="{9D8B030D-6E8A-4147-A177-3AD203B41FA5}">
                      <a16:colId xmlns:a16="http://schemas.microsoft.com/office/drawing/2014/main" val="578526946"/>
                    </a:ext>
                  </a:extLst>
                </a:gridCol>
                <a:gridCol w="2703428">
                  <a:extLst>
                    <a:ext uri="{9D8B030D-6E8A-4147-A177-3AD203B41FA5}">
                      <a16:colId xmlns:a16="http://schemas.microsoft.com/office/drawing/2014/main" val="3848484360"/>
                    </a:ext>
                  </a:extLst>
                </a:gridCol>
              </a:tblGrid>
              <a:tr h="7193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Step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RPT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Capacity per Week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611165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3,346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7173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3,942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5190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4,668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276059"/>
                  </a:ext>
                </a:extLst>
              </a:tr>
              <a:tr h="38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5,216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0759315"/>
                  </a:ext>
                </a:extLst>
              </a:tr>
            </a:tbl>
          </a:graphicData>
        </a:graphic>
      </p:graphicFrame>
      <p:pic>
        <p:nvPicPr>
          <p:cNvPr id="39" name="Picture 2" descr="Factory machine - Free technology icons">
            <a:extLst>
              <a:ext uri="{FF2B5EF4-FFF2-40B4-BE49-F238E27FC236}">
                <a16:creationId xmlns:a16="http://schemas.microsoft.com/office/drawing/2014/main" id="{59193B7D-4730-044B-A080-4057CD6FA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278" y="35648"/>
            <a:ext cx="1531803" cy="153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1D292C-D524-E841-8F1B-DE3D95530963}"/>
              </a:ext>
            </a:extLst>
          </p:cNvPr>
          <p:cNvSpPr txBox="1"/>
          <p:nvPr/>
        </p:nvSpPr>
        <p:spPr>
          <a:xfrm>
            <a:off x="9064041" y="1535552"/>
            <a:ext cx="308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Workstation Chickens</a:t>
            </a:r>
          </a:p>
          <a:p>
            <a:pPr algn="r"/>
            <a:r>
              <a:rPr lang="en-US" b="1" dirty="0">
                <a:solidFill>
                  <a:srgbClr val="C00000"/>
                </a:solidFill>
              </a:rPr>
              <a:t>RPT Basis =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D2210F0-8218-1746-93C1-CBC64F3CDD37}"/>
              </a:ext>
            </a:extLst>
          </p:cNvPr>
          <p:cNvSpPr/>
          <p:nvPr/>
        </p:nvSpPr>
        <p:spPr>
          <a:xfrm>
            <a:off x="1838442" y="1146170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first step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BE4DD-8560-ED46-8575-8A9129C2A254}"/>
              </a:ext>
            </a:extLst>
          </p:cNvPr>
          <p:cNvSpPr txBox="1"/>
          <p:nvPr/>
        </p:nvSpPr>
        <p:spPr>
          <a:xfrm>
            <a:off x="-7335389" y="900601"/>
            <a:ext cx="7614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If RPT basis (no. steps can be processed at the same time) &gt;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B91BA9E-1B4F-6B4B-B22B-5281CA410438}"/>
              </a:ext>
            </a:extLst>
          </p:cNvPr>
          <p:cNvSpPr/>
          <p:nvPr/>
        </p:nvSpPr>
        <p:spPr>
          <a:xfrm>
            <a:off x="1838442" y="2507137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Time left after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producing 5000 wafers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EDF1FAE-C05E-784A-A22B-64FC4DFA0E81}"/>
              </a:ext>
            </a:extLst>
          </p:cNvPr>
          <p:cNvSpPr/>
          <p:nvPr/>
        </p:nvSpPr>
        <p:spPr>
          <a:xfrm>
            <a:off x="1838442" y="3897914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Additional wafers that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can be processed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99DCD48-3881-4640-BF75-D4CCBEA6F578}"/>
              </a:ext>
            </a:extLst>
          </p:cNvPr>
          <p:cNvSpPr/>
          <p:nvPr/>
        </p:nvSpPr>
        <p:spPr>
          <a:xfrm>
            <a:off x="1838442" y="5288691"/>
            <a:ext cx="3132330" cy="113776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machines </a:t>
            </a:r>
          </a:p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for second step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BB49EFA-B803-AE46-96F4-6D36FD79F51E}"/>
              </a:ext>
            </a:extLst>
          </p:cNvPr>
          <p:cNvSpPr/>
          <p:nvPr/>
        </p:nvSpPr>
        <p:spPr>
          <a:xfrm>
            <a:off x="10420278" y="1831009"/>
            <a:ext cx="1725899" cy="350874"/>
          </a:xfrm>
          <a:prstGeom prst="rect">
            <a:avLst/>
          </a:prstGeom>
          <a:solidFill>
            <a:srgbClr val="FFFF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D2594B-A311-D349-A4DD-3167073A6548}"/>
              </a:ext>
            </a:extLst>
          </p:cNvPr>
          <p:cNvSpPr/>
          <p:nvPr/>
        </p:nvSpPr>
        <p:spPr>
          <a:xfrm>
            <a:off x="7665836" y="2507137"/>
            <a:ext cx="3718320" cy="1137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No. of wafers that can be processed with previous step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49D825-641A-9945-8715-693F515314C7}"/>
              </a:ext>
            </a:extLst>
          </p:cNvPr>
          <p:cNvCxnSpPr/>
          <p:nvPr/>
        </p:nvCxnSpPr>
        <p:spPr>
          <a:xfrm flipH="1">
            <a:off x="5139159" y="3076017"/>
            <a:ext cx="232651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58">
            <a:extLst>
              <a:ext uri="{FF2B5EF4-FFF2-40B4-BE49-F238E27FC236}">
                <a16:creationId xmlns:a16="http://schemas.microsoft.com/office/drawing/2014/main" id="{FBA11C20-78EE-2844-A4E4-C366AE4CCC2C}"/>
              </a:ext>
            </a:extLst>
          </p:cNvPr>
          <p:cNvSpPr/>
          <p:nvPr/>
        </p:nvSpPr>
        <p:spPr>
          <a:xfrm rot="964089">
            <a:off x="4480240" y="1803542"/>
            <a:ext cx="2169478" cy="4003964"/>
          </a:xfrm>
          <a:custGeom>
            <a:avLst/>
            <a:gdLst>
              <a:gd name="connsiteX0" fmla="*/ 1136073 w 2169478"/>
              <a:gd name="connsiteY0" fmla="*/ 4003964 h 4003964"/>
              <a:gd name="connsiteX1" fmla="*/ 2133600 w 2169478"/>
              <a:gd name="connsiteY1" fmla="*/ 1842655 h 4003964"/>
              <a:gd name="connsiteX2" fmla="*/ 0 w 2169478"/>
              <a:gd name="connsiteY2" fmla="*/ 0 h 4003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9478" h="4003964">
                <a:moveTo>
                  <a:pt x="1136073" y="4003964"/>
                </a:moveTo>
                <a:cubicBezTo>
                  <a:pt x="1729509" y="3256973"/>
                  <a:pt x="2322946" y="2509982"/>
                  <a:pt x="2133600" y="1842655"/>
                </a:cubicBezTo>
                <a:cubicBezTo>
                  <a:pt x="1944255" y="1175328"/>
                  <a:pt x="972127" y="587664"/>
                  <a:pt x="0" y="0"/>
                </a:cubicBezTo>
              </a:path>
            </a:pathLst>
          </a:custGeom>
          <a:noFill/>
          <a:ln w="76200">
            <a:solidFill>
              <a:schemeClr val="bg2">
                <a:lumMod val="1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8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6D460-5BAE-C441-9B34-A0422491B36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F5354F-5708-6349-9F1E-8508BA430E3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92915E-6EC7-6D4F-A2F6-6ED6EF72A90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5E82B545-A3AE-6041-872B-1ED5718DB8DF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219D20B-4B92-954C-A046-3BC3B7DCCCA2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259F2BA4-F9F8-5C40-B4C8-746D94F1A756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7687C297-96AE-4F42-824E-51F0D764DECC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3E737F-9126-6448-847A-30FA3C9A826E}"/>
              </a:ext>
            </a:extLst>
          </p:cNvPr>
          <p:cNvSpPr txBox="1"/>
          <p:nvPr/>
        </p:nvSpPr>
        <p:spPr>
          <a:xfrm>
            <a:off x="1453326" y="579410"/>
            <a:ext cx="1041888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 – Cost for Machines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BC5E358-2D52-9F48-A9D1-ECC8B6F750D3}"/>
              </a:ext>
            </a:extLst>
          </p:cNvPr>
          <p:cNvGraphicFramePr>
            <a:graphicFrameLocks noGrp="1"/>
          </p:cNvGraphicFramePr>
          <p:nvPr/>
        </p:nvGraphicFramePr>
        <p:xfrm>
          <a:off x="4837451" y="2085191"/>
          <a:ext cx="3650634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2213979225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809350620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Machines Needed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42614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71510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8031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Barracudas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9675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5569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6865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3C4960-F730-EB47-B5EA-3427E93EF384}"/>
              </a:ext>
            </a:extLst>
          </p:cNvPr>
          <p:cNvSpPr txBox="1"/>
          <p:nvPr/>
        </p:nvSpPr>
        <p:spPr>
          <a:xfrm>
            <a:off x="3012134" y="1400318"/>
            <a:ext cx="7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Wafer Output = 5,000</a:t>
            </a:r>
          </a:p>
        </p:txBody>
      </p:sp>
    </p:spTree>
    <p:extLst>
      <p:ext uri="{BB962C8B-B14F-4D97-AF65-F5344CB8AC3E}">
        <p14:creationId xmlns:p14="http://schemas.microsoft.com/office/powerpoint/2010/main" val="1078247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6D460-5BAE-C441-9B34-A0422491B36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F5354F-5708-6349-9F1E-8508BA430E3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92915E-6EC7-6D4F-A2F6-6ED6EF72A90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5E82B545-A3AE-6041-872B-1ED5718DB8DF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219D20B-4B92-954C-A046-3BC3B7DCCCA2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259F2BA4-F9F8-5C40-B4C8-746D94F1A756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7687C297-96AE-4F42-824E-51F0D764DECC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3E737F-9126-6448-847A-30FA3C9A826E}"/>
              </a:ext>
            </a:extLst>
          </p:cNvPr>
          <p:cNvSpPr txBox="1"/>
          <p:nvPr/>
        </p:nvSpPr>
        <p:spPr>
          <a:xfrm>
            <a:off x="1453326" y="579410"/>
            <a:ext cx="1041888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 – Cost for Machines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BC5E358-2D52-9F48-A9D1-ECC8B6F750D3}"/>
              </a:ext>
            </a:extLst>
          </p:cNvPr>
          <p:cNvGraphicFramePr>
            <a:graphicFrameLocks noGrp="1"/>
          </p:cNvGraphicFramePr>
          <p:nvPr/>
        </p:nvGraphicFramePr>
        <p:xfrm>
          <a:off x="4047320" y="2036560"/>
          <a:ext cx="3650634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2213979225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809350620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Machines Needed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42614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71510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8031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Barracudas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9675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5569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6865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3C4960-F730-EB47-B5EA-3427E93EF384}"/>
              </a:ext>
            </a:extLst>
          </p:cNvPr>
          <p:cNvSpPr txBox="1"/>
          <p:nvPr/>
        </p:nvSpPr>
        <p:spPr>
          <a:xfrm>
            <a:off x="3012134" y="1400318"/>
            <a:ext cx="7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Wafer Output = 5,000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885972-B155-5F43-84FA-FE4454A188FF}"/>
              </a:ext>
            </a:extLst>
          </p:cNvPr>
          <p:cNvGraphicFramePr>
            <a:graphicFrameLocks noGrp="1"/>
          </p:cNvGraphicFramePr>
          <p:nvPr/>
        </p:nvGraphicFramePr>
        <p:xfrm>
          <a:off x="7697954" y="2036560"/>
          <a:ext cx="1825317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3748558227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Cost Of Machine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602744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32,000,000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9786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3,600,000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645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9,400,000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8551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..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0230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4,500,000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91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66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6D460-5BAE-C441-9B34-A0422491B36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F5354F-5708-6349-9F1E-8508BA430E3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rgbClr val="60BED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92915E-6EC7-6D4F-A2F6-6ED6EF72A90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5E82B545-A3AE-6041-872B-1ED5718DB8DF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219D20B-4B92-954C-A046-3BC3B7DCCCA2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259F2BA4-F9F8-5C40-B4C8-746D94F1A756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rgbClr val="00206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7687C297-96AE-4F42-824E-51F0D764DECC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rgbClr val="00206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3E737F-9126-6448-847A-30FA3C9A826E}"/>
              </a:ext>
            </a:extLst>
          </p:cNvPr>
          <p:cNvSpPr txBox="1"/>
          <p:nvPr/>
        </p:nvSpPr>
        <p:spPr>
          <a:xfrm>
            <a:off x="1453326" y="579410"/>
            <a:ext cx="1041888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 – Cost for Machines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BC5E358-2D52-9F48-A9D1-ECC8B6F750D3}"/>
              </a:ext>
            </a:extLst>
          </p:cNvPr>
          <p:cNvGraphicFramePr>
            <a:graphicFrameLocks noGrp="1"/>
          </p:cNvGraphicFramePr>
          <p:nvPr/>
        </p:nvGraphicFramePr>
        <p:xfrm>
          <a:off x="3334939" y="2042301"/>
          <a:ext cx="3650634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2213979225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809350620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Machines Needed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42614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71510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8031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Barracudas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9675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5569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6865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3C4960-F730-EB47-B5EA-3427E93EF384}"/>
              </a:ext>
            </a:extLst>
          </p:cNvPr>
          <p:cNvSpPr txBox="1"/>
          <p:nvPr/>
        </p:nvSpPr>
        <p:spPr>
          <a:xfrm>
            <a:off x="3012134" y="1400318"/>
            <a:ext cx="7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Wafer Output = 5,000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885972-B155-5F43-84FA-FE4454A188FF}"/>
              </a:ext>
            </a:extLst>
          </p:cNvPr>
          <p:cNvGraphicFramePr>
            <a:graphicFrameLocks noGrp="1"/>
          </p:cNvGraphicFramePr>
          <p:nvPr/>
        </p:nvGraphicFramePr>
        <p:xfrm>
          <a:off x="6985573" y="2042301"/>
          <a:ext cx="1825317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3748558227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Cost Of Machine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602744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32,000,000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9786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3,600,000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645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9,400,000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8551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..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0230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4,500,000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9101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CCFEDC-E034-D044-A511-E9DF45389A4B}"/>
              </a:ext>
            </a:extLst>
          </p:cNvPr>
          <p:cNvGraphicFramePr>
            <a:graphicFrameLocks noGrp="1"/>
          </p:cNvGraphicFramePr>
          <p:nvPr/>
        </p:nvGraphicFramePr>
        <p:xfrm>
          <a:off x="8810890" y="2042301"/>
          <a:ext cx="1825317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650034303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Footprint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644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734692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73395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62471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87760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91209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43DAFB1-63F9-C641-AC99-B0FBDFF33103}"/>
              </a:ext>
            </a:extLst>
          </p:cNvPr>
          <p:cNvGraphicFramePr>
            <a:graphicFrameLocks noGrp="1"/>
          </p:cNvGraphicFramePr>
          <p:nvPr/>
        </p:nvGraphicFramePr>
        <p:xfrm>
          <a:off x="3334939" y="5826077"/>
          <a:ext cx="7301268" cy="552629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3973672590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125438800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4244534852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474292203"/>
                    </a:ext>
                  </a:extLst>
                </a:gridCol>
              </a:tblGrid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586,200,000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14,730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72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661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06D460-5BAE-C441-9B34-A0422491B36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AF5354F-5708-6349-9F1E-8508BA430E3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092915E-6EC7-6D4F-A2F6-6ED6EF72A90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5E82B545-A3AE-6041-872B-1ED5718DB8DF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219D20B-4B92-954C-A046-3BC3B7DCCCA2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259F2BA4-F9F8-5C40-B4C8-746D94F1A756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7687C297-96AE-4F42-824E-51F0D764DECC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3E737F-9126-6448-847A-30FA3C9A826E}"/>
              </a:ext>
            </a:extLst>
          </p:cNvPr>
          <p:cNvSpPr txBox="1"/>
          <p:nvPr/>
        </p:nvSpPr>
        <p:spPr>
          <a:xfrm>
            <a:off x="1453326" y="579410"/>
            <a:ext cx="10418884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2.2 Number of Machines Needed – Cost for Machines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BC5E358-2D52-9F48-A9D1-ECC8B6F750D3}"/>
              </a:ext>
            </a:extLst>
          </p:cNvPr>
          <p:cNvGraphicFramePr>
            <a:graphicFrameLocks noGrp="1"/>
          </p:cNvGraphicFramePr>
          <p:nvPr/>
        </p:nvGraphicFramePr>
        <p:xfrm>
          <a:off x="1735126" y="1942185"/>
          <a:ext cx="3650634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2213979225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809350620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WS Name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Machines Needed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542614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Apes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71510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Baboons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78031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Barracudas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1096756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5569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Woodcocks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68651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1A3C4960-F730-EB47-B5EA-3427E93EF384}"/>
              </a:ext>
            </a:extLst>
          </p:cNvPr>
          <p:cNvSpPr txBox="1"/>
          <p:nvPr/>
        </p:nvSpPr>
        <p:spPr>
          <a:xfrm>
            <a:off x="3012134" y="1400318"/>
            <a:ext cx="7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Wafer Output = 5,000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1885972-B155-5F43-84FA-FE4454A188FF}"/>
              </a:ext>
            </a:extLst>
          </p:cNvPr>
          <p:cNvGraphicFramePr>
            <a:graphicFrameLocks noGrp="1"/>
          </p:cNvGraphicFramePr>
          <p:nvPr/>
        </p:nvGraphicFramePr>
        <p:xfrm>
          <a:off x="5385760" y="1942185"/>
          <a:ext cx="1825317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3748558227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Cost Of Machine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1602744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32,000,000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9786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3,600,000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943645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9,400,000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98551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..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30230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4,500,000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99101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CCFEDC-E034-D044-A511-E9DF45389A4B}"/>
              </a:ext>
            </a:extLst>
          </p:cNvPr>
          <p:cNvGraphicFramePr>
            <a:graphicFrameLocks noGrp="1"/>
          </p:cNvGraphicFramePr>
          <p:nvPr/>
        </p:nvGraphicFramePr>
        <p:xfrm>
          <a:off x="7211077" y="1942185"/>
          <a:ext cx="1825317" cy="3783776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650034303"/>
                    </a:ext>
                  </a:extLst>
                </a:gridCol>
              </a:tblGrid>
              <a:tr h="1020631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20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Footprint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466447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734692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270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73395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380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624719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1877603"/>
                  </a:ext>
                </a:extLst>
              </a:tr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1080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91209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43DAFB1-63F9-C641-AC99-B0FBDFF33103}"/>
              </a:ext>
            </a:extLst>
          </p:cNvPr>
          <p:cNvGraphicFramePr>
            <a:graphicFrameLocks noGrp="1"/>
          </p:cNvGraphicFramePr>
          <p:nvPr/>
        </p:nvGraphicFramePr>
        <p:xfrm>
          <a:off x="1735126" y="5725961"/>
          <a:ext cx="7301268" cy="552629"/>
        </p:xfrm>
        <a:graphic>
          <a:graphicData uri="http://schemas.openxmlformats.org/drawingml/2006/table">
            <a:tbl>
              <a:tblPr/>
              <a:tblGrid>
                <a:gridCol w="1825317">
                  <a:extLst>
                    <a:ext uri="{9D8B030D-6E8A-4147-A177-3AD203B41FA5}">
                      <a16:colId xmlns:a16="http://schemas.microsoft.com/office/drawing/2014/main" val="3973672590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125438800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4244534852"/>
                    </a:ext>
                  </a:extLst>
                </a:gridCol>
                <a:gridCol w="1825317">
                  <a:extLst>
                    <a:ext uri="{9D8B030D-6E8A-4147-A177-3AD203B41FA5}">
                      <a16:colId xmlns:a16="http://schemas.microsoft.com/office/drawing/2014/main" val="3474292203"/>
                    </a:ext>
                  </a:extLst>
                </a:gridCol>
              </a:tblGrid>
              <a:tr h="552629"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SUM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586,200,000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SF Pro Rounded" pitchFamily="2" charset="0"/>
                          <a:ea typeface="SF Pro Rounded" pitchFamily="2" charset="0"/>
                          <a:cs typeface="SF Pro Rounded" pitchFamily="2" charset="0"/>
                        </a:rPr>
                        <a:t>14,730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172621"/>
                  </a:ext>
                </a:extLst>
              </a:tr>
            </a:tbl>
          </a:graphicData>
        </a:graphic>
      </p:graphicFrame>
      <p:sp>
        <p:nvSpPr>
          <p:cNvPr id="12" name="Right Arrow 11">
            <a:extLst>
              <a:ext uri="{FF2B5EF4-FFF2-40B4-BE49-F238E27FC236}">
                <a16:creationId xmlns:a16="http://schemas.microsoft.com/office/drawing/2014/main" id="{EE37C1DE-18CD-544A-BE2A-E65DF089C357}"/>
              </a:ext>
            </a:extLst>
          </p:cNvPr>
          <p:cNvSpPr/>
          <p:nvPr/>
        </p:nvSpPr>
        <p:spPr>
          <a:xfrm>
            <a:off x="9207795" y="3615070"/>
            <a:ext cx="659219" cy="52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AEC6B-C364-F949-8FDD-BA477F70D301}"/>
              </a:ext>
            </a:extLst>
          </p:cNvPr>
          <p:cNvSpPr txBox="1"/>
          <p:nvPr/>
        </p:nvSpPr>
        <p:spPr>
          <a:xfrm>
            <a:off x="10043644" y="3412422"/>
            <a:ext cx="163613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Delivery Time of</a:t>
            </a:r>
          </a:p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1.521 s</a:t>
            </a:r>
          </a:p>
        </p:txBody>
      </p:sp>
    </p:spTree>
    <p:extLst>
      <p:ext uri="{BB962C8B-B14F-4D97-AF65-F5344CB8AC3E}">
        <p14:creationId xmlns:p14="http://schemas.microsoft.com/office/powerpoint/2010/main" val="289214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F575F5-FCB4-3943-9298-777A9496EA0F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4AE7-01AA-6444-9313-CC5A0F6B9C69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9B2889-DAD8-9E4E-979A-F646E80ED2FF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971DDB5A-E412-7D4B-99C0-B03B2D819E8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D8E773-6B5D-2B43-824D-EE41240F554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6B7D1CFE-A4E6-B941-8F53-19450B3057C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F9A4DF8A-33F3-514D-A27F-D6539ACD2167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D39D4C-6A7C-2945-857B-4E6E20DA2613}"/>
              </a:ext>
            </a:extLst>
          </p:cNvPr>
          <p:cNvSpPr txBox="1"/>
          <p:nvPr/>
        </p:nvSpPr>
        <p:spPr>
          <a:xfrm>
            <a:off x="1438335" y="444499"/>
            <a:ext cx="7001126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2.3 Wafer Output &amp; Delivery Time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B97636-CF58-5041-99A3-38647050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30" y="1095570"/>
            <a:ext cx="8676463" cy="5662160"/>
          </a:xfrm>
          <a:prstGeom prst="rect">
            <a:avLst/>
          </a:prstGeom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1B0B804B-DEE3-7E41-9EC1-1ED1493AEAF0}"/>
              </a:ext>
            </a:extLst>
          </p:cNvPr>
          <p:cNvSpPr/>
          <p:nvPr/>
        </p:nvSpPr>
        <p:spPr>
          <a:xfrm>
            <a:off x="10366745" y="2083981"/>
            <a:ext cx="1729564" cy="893135"/>
          </a:xfrm>
          <a:prstGeom prst="wedgeRoundRectCallout">
            <a:avLst>
              <a:gd name="adj1" fmla="val -35390"/>
              <a:gd name="adj2" fmla="val -107192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max.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24500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location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BC1823-4E91-D744-8740-C85991A056AD}"/>
              </a:ext>
            </a:extLst>
          </p:cNvPr>
          <p:cNvSpPr/>
          <p:nvPr/>
        </p:nvSpPr>
        <p:spPr>
          <a:xfrm>
            <a:off x="3136603" y="1541722"/>
            <a:ext cx="7598664" cy="18288"/>
          </a:xfrm>
          <a:prstGeom prst="rect">
            <a:avLst/>
          </a:prstGeom>
          <a:solidFill>
            <a:srgbClr val="0B76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72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49C66B6-9315-C34E-8F4B-6CA446858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63" y="1041720"/>
            <a:ext cx="8754965" cy="57133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8F575F5-FCB4-3943-9298-777A9496EA0F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4AE7-01AA-6444-9313-CC5A0F6B9C69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9B2889-DAD8-9E4E-979A-F646E80ED2FF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971DDB5A-E412-7D4B-99C0-B03B2D819E8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D8E773-6B5D-2B43-824D-EE41240F554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6B7D1CFE-A4E6-B941-8F53-19450B3057C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F9A4DF8A-33F3-514D-A27F-D6539ACD2167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D39D4C-6A7C-2945-857B-4E6E20DA2613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2.4 Wafer Output &amp; Footprint Requirement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A228564E-AEDC-DF42-A1DA-687F207E02D3}"/>
              </a:ext>
            </a:extLst>
          </p:cNvPr>
          <p:cNvSpPr/>
          <p:nvPr/>
        </p:nvSpPr>
        <p:spPr>
          <a:xfrm>
            <a:off x="10334848" y="2054955"/>
            <a:ext cx="1729564" cy="893135"/>
          </a:xfrm>
          <a:prstGeom prst="wedgeRoundRectCallout">
            <a:avLst>
              <a:gd name="adj1" fmla="val -35390"/>
              <a:gd name="adj2" fmla="val -107192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max.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24500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location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4CE304AE-B186-CC40-8F3B-40161C872290}"/>
              </a:ext>
            </a:extLst>
          </p:cNvPr>
          <p:cNvSpPr/>
          <p:nvPr/>
        </p:nvSpPr>
        <p:spPr>
          <a:xfrm>
            <a:off x="6771897" y="1762486"/>
            <a:ext cx="1729564" cy="893135"/>
          </a:xfrm>
          <a:prstGeom prst="wedgeRoundRectCallout">
            <a:avLst>
              <a:gd name="adj1" fmla="val 87958"/>
              <a:gd name="adj2" fmla="val 10714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max.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20300</a:t>
            </a:r>
          </a:p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per building</a:t>
            </a:r>
          </a:p>
        </p:txBody>
      </p:sp>
    </p:spTree>
    <p:extLst>
      <p:ext uri="{BB962C8B-B14F-4D97-AF65-F5344CB8AC3E}">
        <p14:creationId xmlns:p14="http://schemas.microsoft.com/office/powerpoint/2010/main" val="169262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271DF-CE3A-BF44-B91D-C92F958898B1}"/>
              </a:ext>
            </a:extLst>
          </p:cNvPr>
          <p:cNvSpPr/>
          <p:nvPr/>
        </p:nvSpPr>
        <p:spPr>
          <a:xfrm>
            <a:off x="0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Freeform: Shape 33">
            <a:extLst>
              <a:ext uri="{FF2B5EF4-FFF2-40B4-BE49-F238E27FC236}">
                <a16:creationId xmlns:a16="http://schemas.microsoft.com/office/drawing/2014/main" id="{0ED4EF6E-1E36-0B45-83D4-522530521FAC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D0BD0-8350-1A44-96E0-8080286DA3B7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5" name="Freeform: Shape 35">
              <a:extLst>
                <a:ext uri="{FF2B5EF4-FFF2-40B4-BE49-F238E27FC236}">
                  <a16:creationId xmlns:a16="http://schemas.microsoft.com/office/drawing/2014/main" id="{CC1B18E8-1441-D843-B1EE-AD4551A8BDB1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: Shape 36">
              <a:extLst>
                <a:ext uri="{FF2B5EF4-FFF2-40B4-BE49-F238E27FC236}">
                  <a16:creationId xmlns:a16="http://schemas.microsoft.com/office/drawing/2014/main" id="{827BBE6F-5CAF-B941-992A-FD283D8234F0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FD20ED1-09CC-5144-84FA-7DAFBEEBC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t="25810" r="18866" b="25782"/>
          <a:stretch/>
        </p:blipFill>
        <p:spPr bwMode="auto">
          <a:xfrm>
            <a:off x="3516815" y="2207547"/>
            <a:ext cx="6206836" cy="27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38E17-9085-6947-910B-02EC2E2EBE45}"/>
              </a:ext>
            </a:extLst>
          </p:cNvPr>
          <p:cNvSpPr txBox="1"/>
          <p:nvPr/>
        </p:nvSpPr>
        <p:spPr>
          <a:xfrm>
            <a:off x="2140528" y="1120913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What can you do with money ?</a:t>
            </a:r>
          </a:p>
        </p:txBody>
      </p:sp>
      <p:pic>
        <p:nvPicPr>
          <p:cNvPr id="12" name="Picture 4" descr="Cute brain with question mark character Royalty Free Vector">
            <a:extLst>
              <a:ext uri="{FF2B5EF4-FFF2-40B4-BE49-F238E27FC236}">
                <a16:creationId xmlns:a16="http://schemas.microsoft.com/office/drawing/2014/main" id="{873EE9C0-7864-8E45-B00E-694FCACD35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25858" r="13382" b="23636"/>
          <a:stretch/>
        </p:blipFill>
        <p:spPr bwMode="auto">
          <a:xfrm>
            <a:off x="9992892" y="1120913"/>
            <a:ext cx="1229301" cy="934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DFECCB-AC28-0A42-ACD8-F242D64955E9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pic>
        <p:nvPicPr>
          <p:cNvPr id="11" name="Picture 8" descr="One Thousand Dollars HD Stock Images | Shutterstock">
            <a:extLst>
              <a:ext uri="{FF2B5EF4-FFF2-40B4-BE49-F238E27FC236}">
                <a16:creationId xmlns:a16="http://schemas.microsoft.com/office/drawing/2014/main" id="{58AFE3F1-6B76-5F45-8E5A-BEEA4BA75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16238" r="3340" b="28288"/>
          <a:stretch/>
        </p:blipFill>
        <p:spPr bwMode="auto">
          <a:xfrm>
            <a:off x="3516815" y="2207547"/>
            <a:ext cx="6499382" cy="310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94760A-FDBD-064F-9B39-56A190ED9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53" b="86520" l="2941" r="97059">
                        <a14:foregroundMark x1="9150" y1="14216" x2="3922" y2="50490"/>
                        <a14:foregroundMark x1="3922" y1="50490" x2="5229" y2="54412"/>
                        <a14:foregroundMark x1="5065" y1="52451" x2="3105" y2="81373"/>
                        <a14:foregroundMark x1="3105" y1="81373" x2="16993" y2="83578"/>
                        <a14:foregroundMark x1="16993" y1="83578" x2="20425" y2="75000"/>
                        <a14:foregroundMark x1="20425" y1="75000" x2="24837" y2="81373"/>
                        <a14:foregroundMark x1="24837" y1="81373" x2="31863" y2="85784"/>
                        <a14:foregroundMark x1="31863" y1="85784" x2="37092" y2="86520"/>
                        <a14:foregroundMark x1="93137" y1="34804" x2="93137" y2="34804"/>
                        <a14:foregroundMark x1="96078" y1="50245" x2="97059" y2="64461"/>
                        <a14:foregroundMark x1="4902" y1="28922" x2="4248" y2="36520"/>
                        <a14:foregroundMark x1="2941" y1="34314" x2="3758" y2="41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 bwMode="auto">
          <a:xfrm>
            <a:off x="2751446" y="1409762"/>
            <a:ext cx="7300026" cy="410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9 1 billion dollars ideas | 1 billion dollars, elevator design, house lift">
            <a:extLst>
              <a:ext uri="{FF2B5EF4-FFF2-40B4-BE49-F238E27FC236}">
                <a16:creationId xmlns:a16="http://schemas.microsoft.com/office/drawing/2014/main" id="{F0013C13-196D-B941-B3D7-E62A7D42C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0" t="6643" r="5686" b="8561"/>
          <a:stretch/>
        </p:blipFill>
        <p:spPr bwMode="auto">
          <a:xfrm>
            <a:off x="1821871" y="1917296"/>
            <a:ext cx="8229601" cy="426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4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F575F5-FCB4-3943-9298-777A9496EA0F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4AE7-01AA-6444-9313-CC5A0F6B9C69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9B2889-DAD8-9E4E-979A-F646E80ED2FF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971DDB5A-E412-7D4B-99C0-B03B2D819E8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D8E773-6B5D-2B43-824D-EE41240F554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6B7D1CFE-A4E6-B941-8F53-19450B3057C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F9A4DF8A-33F3-514D-A27F-D6539ACD2167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337E16-D1CE-D64B-BA0D-CAAD60E966A3}"/>
              </a:ext>
            </a:extLst>
          </p:cNvPr>
          <p:cNvCxnSpPr>
            <a:cxnSpLocks/>
          </p:cNvCxnSpPr>
          <p:nvPr/>
        </p:nvCxnSpPr>
        <p:spPr>
          <a:xfrm>
            <a:off x="1430938" y="4598310"/>
            <a:ext cx="10631626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F2D3D2-E523-F148-9596-7E9A768A2FE6}"/>
              </a:ext>
            </a:extLst>
          </p:cNvPr>
          <p:cNvSpPr/>
          <p:nvPr/>
        </p:nvSpPr>
        <p:spPr>
          <a:xfrm>
            <a:off x="1438382" y="433781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522CC-5CAD-194D-A40A-F4C18647A8DC}"/>
              </a:ext>
            </a:extLst>
          </p:cNvPr>
          <p:cNvSpPr/>
          <p:nvPr/>
        </p:nvSpPr>
        <p:spPr>
          <a:xfrm>
            <a:off x="3401400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C01DE-D809-8943-A7BD-F62A7E4ED8E1}"/>
              </a:ext>
            </a:extLst>
          </p:cNvPr>
          <p:cNvSpPr txBox="1"/>
          <p:nvPr/>
        </p:nvSpPr>
        <p:spPr>
          <a:xfrm>
            <a:off x="1046571" y="4908057"/>
            <a:ext cx="8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ADB00-7B36-4648-8173-208D1091687D}"/>
              </a:ext>
            </a:extLst>
          </p:cNvPr>
          <p:cNvSpPr txBox="1"/>
          <p:nvPr/>
        </p:nvSpPr>
        <p:spPr>
          <a:xfrm>
            <a:off x="2856738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20,300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6B8A05-2785-6D47-B9C4-B30D7E707DEB}"/>
              </a:ext>
            </a:extLst>
          </p:cNvPr>
          <p:cNvGrpSpPr/>
          <p:nvPr/>
        </p:nvGrpSpPr>
        <p:grpSpPr>
          <a:xfrm>
            <a:off x="1484101" y="3753757"/>
            <a:ext cx="1917299" cy="387352"/>
            <a:chOff x="2222204" y="2844946"/>
            <a:chExt cx="1917299" cy="38735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1FAE40-BED1-D840-8744-10C25E702ECA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33688F-306F-0345-9B47-F88F8788BD87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D499C9D-7036-264A-9740-72486BA96339}"/>
              </a:ext>
            </a:extLst>
          </p:cNvPr>
          <p:cNvGrpSpPr/>
          <p:nvPr/>
        </p:nvGrpSpPr>
        <p:grpSpPr>
          <a:xfrm>
            <a:off x="1983656" y="2976687"/>
            <a:ext cx="998441" cy="655696"/>
            <a:chOff x="4914651" y="2289155"/>
            <a:chExt cx="998441" cy="655696"/>
          </a:xfrm>
        </p:grpSpPr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21FE28DE-E1E5-6641-AD4A-E8289558EDA1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agnetic Disk 95">
              <a:extLst>
                <a:ext uri="{FF2B5EF4-FFF2-40B4-BE49-F238E27FC236}">
                  <a16:creationId xmlns:a16="http://schemas.microsoft.com/office/drawing/2014/main" id="{DDA181B0-D474-1F43-9E16-0C9370E180A9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Rounded Rectangular Callout 200">
            <a:extLst>
              <a:ext uri="{FF2B5EF4-FFF2-40B4-BE49-F238E27FC236}">
                <a16:creationId xmlns:a16="http://schemas.microsoft.com/office/drawing/2014/main" id="{CD6F8DDF-4EC5-6344-9806-BAFB80FA0EB4}"/>
              </a:ext>
            </a:extLst>
          </p:cNvPr>
          <p:cNvSpPr/>
          <p:nvPr/>
        </p:nvSpPr>
        <p:spPr>
          <a:xfrm>
            <a:off x="2588811" y="5789936"/>
            <a:ext cx="1541718" cy="893135"/>
          </a:xfrm>
          <a:prstGeom prst="wedgeRoundRectCallout">
            <a:avLst>
              <a:gd name="adj1" fmla="val 3297"/>
              <a:gd name="adj2" fmla="val -116716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1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A349D11-1C72-274C-937A-4C928822A329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9835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0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BF8AD-2E6A-FD4A-8B54-17C2D6717C46}"/>
              </a:ext>
            </a:extLst>
          </p:cNvPr>
          <p:cNvGraphicFramePr>
            <a:graphicFrameLocks noGrp="1"/>
          </p:cNvGraphicFramePr>
          <p:nvPr/>
        </p:nvGraphicFramePr>
        <p:xfrm>
          <a:off x="4969854" y="1894232"/>
          <a:ext cx="3231513" cy="4428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513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</a:tblGrid>
              <a:tr h="690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Expand in original location by constructing a 2nd building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944358"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$1,757,300,000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(461 machines needed)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(0 machines needed)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$1,070,000,000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757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$586,200,000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$2,241,100,000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7438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66F2A35-EDE0-6841-AB10-DAEB296258D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9EBABA-4C1D-8747-8D42-8240FAA99A3C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10F24F-873D-6749-8953-455C334E984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9" name="Freeform: Shape 33">
                <a:extLst>
                  <a:ext uri="{FF2B5EF4-FFF2-40B4-BE49-F238E27FC236}">
                    <a16:creationId xmlns:a16="http://schemas.microsoft.com/office/drawing/2014/main" id="{8F5BC943-5CA7-D949-9BD2-E2171E2AAB35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FF0F4A-F5DA-2D45-AE52-F7F3426E65BD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1" name="Freeform: Shape 35">
                  <a:extLst>
                    <a:ext uri="{FF2B5EF4-FFF2-40B4-BE49-F238E27FC236}">
                      <a16:creationId xmlns:a16="http://schemas.microsoft.com/office/drawing/2014/main" id="{6A4BFFEE-62B2-8D4E-9701-BF37AC3BFF67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Freeform: Shape 36">
                  <a:extLst>
                    <a:ext uri="{FF2B5EF4-FFF2-40B4-BE49-F238E27FC236}">
                      <a16:creationId xmlns:a16="http://schemas.microsoft.com/office/drawing/2014/main" id="{C315B55C-B6B8-494A-A791-E701B85579B0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6CCDE24-B1AB-D94C-8804-B2EE3477F643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3D3CBA3-600C-484B-8595-D462B057E8A2}"/>
              </a:ext>
            </a:extLst>
          </p:cNvPr>
          <p:cNvSpPr txBox="1">
            <a:spLocks/>
          </p:cNvSpPr>
          <p:nvPr/>
        </p:nvSpPr>
        <p:spPr>
          <a:xfrm>
            <a:off x="4901054" y="1481616"/>
            <a:ext cx="6179788" cy="55399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rgbClr val="002060"/>
                </a:solidFill>
              </a:rPr>
              <a:t>Scenario 1: Footprint </a:t>
            </a:r>
            <a:r>
              <a:rPr lang="en-US" sz="2000" b="1" u="sng" dirty="0" err="1">
                <a:solidFill>
                  <a:srgbClr val="002060"/>
                </a:solidFill>
              </a:rPr>
              <a:t>Maximised</a:t>
            </a:r>
            <a:endParaRPr lang="en-US" sz="2000" b="1" u="sng" dirty="0">
              <a:solidFill>
                <a:srgbClr val="002060"/>
              </a:solidFill>
            </a:endParaRPr>
          </a:p>
          <a:p>
            <a:endParaRPr lang="en-US" sz="2000" u="sng" dirty="0">
              <a:solidFill>
                <a:srgbClr val="002060"/>
              </a:solidFill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CBD5461D-10B8-3943-ADB7-97D3423D843B}"/>
              </a:ext>
            </a:extLst>
          </p:cNvPr>
          <p:cNvGraphicFramePr>
            <a:graphicFrameLocks noGrp="1"/>
          </p:cNvGraphicFramePr>
          <p:nvPr/>
        </p:nvGraphicFramePr>
        <p:xfrm>
          <a:off x="2313855" y="1898393"/>
          <a:ext cx="2587199" cy="43844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87199">
                  <a:extLst>
                    <a:ext uri="{9D8B030D-6E8A-4147-A177-3AD203B41FA5}">
                      <a16:colId xmlns:a16="http://schemas.microsoft.com/office/drawing/2014/main" val="2981874513"/>
                    </a:ext>
                  </a:extLst>
                </a:gridCol>
              </a:tblGrid>
              <a:tr h="16285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Options (wafer output = 20,400)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/>
                </a:tc>
                <a:extLst>
                  <a:ext uri="{0D108BD9-81ED-4DB2-BD59-A6C34878D82A}">
                    <a16:rowId xmlns:a16="http://schemas.microsoft.com/office/drawing/2014/main" val="1096390717"/>
                  </a:ext>
                </a:extLst>
              </a:tr>
              <a:tr h="5225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Cost of additional machines in owned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location</a:t>
                      </a:r>
                      <a:endParaRPr lang="en-US" sz="1100" dirty="0">
                        <a:effectLst/>
                      </a:endParaRPr>
                    </a:p>
                  </a:txBody>
                  <a:tcPr marL="77372" marR="77372" marT="38686" marB="38686" anchor="ctr"/>
                </a:tc>
                <a:extLst>
                  <a:ext uri="{0D108BD9-81ED-4DB2-BD59-A6C34878D82A}">
                    <a16:rowId xmlns:a16="http://schemas.microsoft.com/office/drawing/2014/main" val="1532317417"/>
                  </a:ext>
                </a:extLst>
              </a:tr>
              <a:tr h="4750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Cost of additional machines in new location</a:t>
                      </a:r>
                      <a:endParaRPr lang="en-US" sz="1100" dirty="0">
                        <a:effectLst/>
                      </a:endParaRPr>
                    </a:p>
                  </a:txBody>
                  <a:tcPr marL="77372" marR="77372" marT="38686" marB="38686" anchor="ctr"/>
                </a:tc>
                <a:extLst>
                  <a:ext uri="{0D108BD9-81ED-4DB2-BD59-A6C34878D82A}">
                    <a16:rowId xmlns:a16="http://schemas.microsoft.com/office/drawing/2014/main" val="3287855949"/>
                  </a:ext>
                </a:extLst>
              </a:tr>
              <a:tr h="5100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Cost of additional construction</a:t>
                      </a:r>
                      <a:endParaRPr lang="en-US" sz="1100" dirty="0">
                        <a:effectLst/>
                      </a:endParaRPr>
                    </a:p>
                  </a:txBody>
                  <a:tcPr marL="77372" marR="77372" marT="38686" marB="38686" anchor="ctr"/>
                </a:tc>
                <a:extLst>
                  <a:ext uri="{0D108BD9-81ED-4DB2-BD59-A6C34878D82A}">
                    <a16:rowId xmlns:a16="http://schemas.microsoft.com/office/drawing/2014/main" val="1203095235"/>
                  </a:ext>
                </a:extLst>
              </a:tr>
              <a:tr h="784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Deducting the cost to acquire machines that are already owned to produced a wafer output of 5,000</a:t>
                      </a:r>
                      <a:endParaRPr lang="en-US" sz="1100" dirty="0">
                        <a:effectLst/>
                      </a:endParaRPr>
                    </a:p>
                  </a:txBody>
                  <a:tcPr marL="77372" marR="77372" marT="38686" marB="38686" anchor="ctr"/>
                </a:tc>
                <a:extLst>
                  <a:ext uri="{0D108BD9-81ED-4DB2-BD59-A6C34878D82A}">
                    <a16:rowId xmlns:a16="http://schemas.microsoft.com/office/drawing/2014/main" val="3689821741"/>
                  </a:ext>
                </a:extLst>
              </a:tr>
              <a:tr h="463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rgbClr val="FF0000"/>
                          </a:solidFill>
                        </a:rPr>
                        <a:t>Total</a:t>
                      </a:r>
                      <a:endParaRPr lang="ko-KR" altLang="en-US" sz="1500" b="1" dirty="0">
                        <a:solidFill>
                          <a:srgbClr val="FF0000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53482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60F1615-2E4C-3241-BD13-BABC6F390200}"/>
              </a:ext>
            </a:extLst>
          </p:cNvPr>
          <p:cNvGraphicFramePr>
            <a:graphicFrameLocks noGrp="1"/>
          </p:cNvGraphicFramePr>
          <p:nvPr/>
        </p:nvGraphicFramePr>
        <p:xfrm>
          <a:off x="8275664" y="1894232"/>
          <a:ext cx="3231513" cy="4441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91">
                  <a:extLst>
                    <a:ext uri="{9D8B030D-6E8A-4147-A177-3AD203B41FA5}">
                      <a16:colId xmlns:a16="http://schemas.microsoft.com/office/drawing/2014/main" val="1116219447"/>
                    </a:ext>
                  </a:extLst>
                </a:gridCol>
                <a:gridCol w="2539093">
                  <a:extLst>
                    <a:ext uri="{9D8B030D-6E8A-4147-A177-3AD203B41FA5}">
                      <a16:colId xmlns:a16="http://schemas.microsoft.com/office/drawing/2014/main" val="2338791496"/>
                    </a:ext>
                  </a:extLst>
                </a:gridCol>
                <a:gridCol w="352529">
                  <a:extLst>
                    <a:ext uri="{9D8B030D-6E8A-4147-A177-3AD203B41FA5}">
                      <a16:colId xmlns:a16="http://schemas.microsoft.com/office/drawing/2014/main" val="3448651047"/>
                    </a:ext>
                  </a:extLst>
                </a:gridCol>
              </a:tblGrid>
              <a:tr h="70404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Build in a new location 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by constructing a 1st building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92493"/>
                  </a:ext>
                </a:extLst>
              </a:tr>
              <a:tr h="962840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82934"/>
                  </a:ext>
                </a:extLst>
              </a:tr>
              <a:tr h="5187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$1,737,300,000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(459 machines needed)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9407399"/>
                  </a:ext>
                </a:extLst>
              </a:tr>
              <a:tr h="5187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$301,600,000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(53 machines needed)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827927"/>
                  </a:ext>
                </a:extLst>
              </a:tr>
              <a:tr h="51876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$1,000,000,000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0013249"/>
                  </a:ext>
                </a:extLst>
              </a:tr>
              <a:tr h="6991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$586,200,000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5797711"/>
                  </a:ext>
                </a:extLst>
              </a:tr>
              <a:tr h="5187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$2,452,700,000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6129"/>
                  </a:ext>
                </a:extLst>
              </a:tr>
            </a:tbl>
          </a:graphicData>
        </a:graphic>
      </p:graphicFrame>
      <p:sp>
        <p:nvSpPr>
          <p:cNvPr id="56" name="L-shape 55">
            <a:extLst>
              <a:ext uri="{FF2B5EF4-FFF2-40B4-BE49-F238E27FC236}">
                <a16:creationId xmlns:a16="http://schemas.microsoft.com/office/drawing/2014/main" id="{FB7BF5C5-553D-9C49-AF2B-A855F7658768}"/>
              </a:ext>
            </a:extLst>
          </p:cNvPr>
          <p:cNvSpPr/>
          <p:nvPr/>
        </p:nvSpPr>
        <p:spPr>
          <a:xfrm rot="18678604">
            <a:off x="7449813" y="5741677"/>
            <a:ext cx="507050" cy="217372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41EBC52-3068-3A4E-A974-94D0F65C5A95}"/>
              </a:ext>
            </a:extLst>
          </p:cNvPr>
          <p:cNvSpPr/>
          <p:nvPr/>
        </p:nvSpPr>
        <p:spPr>
          <a:xfrm>
            <a:off x="5688281" y="5685640"/>
            <a:ext cx="1766057" cy="636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63624C-49D0-6B44-AE94-338FBB795384}"/>
              </a:ext>
            </a:extLst>
          </p:cNvPr>
          <p:cNvGrpSpPr/>
          <p:nvPr/>
        </p:nvGrpSpPr>
        <p:grpSpPr>
          <a:xfrm>
            <a:off x="5830442" y="2738849"/>
            <a:ext cx="1510335" cy="646597"/>
            <a:chOff x="3273758" y="2315544"/>
            <a:chExt cx="1510335" cy="646597"/>
          </a:xfrm>
        </p:grpSpPr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50B76A76-2747-E94D-9EAA-1DCCA3BFA615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Magnetic Disk 59">
              <a:extLst>
                <a:ext uri="{FF2B5EF4-FFF2-40B4-BE49-F238E27FC236}">
                  <a16:creationId xmlns:a16="http://schemas.microsoft.com/office/drawing/2014/main" id="{C268A95C-C29D-F04C-9CB5-0DC6598E3251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Magnetic Disk 60">
              <a:extLst>
                <a:ext uri="{FF2B5EF4-FFF2-40B4-BE49-F238E27FC236}">
                  <a16:creationId xmlns:a16="http://schemas.microsoft.com/office/drawing/2014/main" id="{4435FD7D-C3F3-3A47-B34D-56C54C6229F7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43D804A-B9CC-954A-8864-2F4BD6BF620A}"/>
              </a:ext>
            </a:extLst>
          </p:cNvPr>
          <p:cNvGrpSpPr/>
          <p:nvPr/>
        </p:nvGrpSpPr>
        <p:grpSpPr>
          <a:xfrm>
            <a:off x="10082401" y="2671322"/>
            <a:ext cx="998441" cy="655696"/>
            <a:chOff x="4914651" y="2289155"/>
            <a:chExt cx="998441" cy="655696"/>
          </a:xfrm>
        </p:grpSpPr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319982C7-8C1C-1245-B5C0-02EA0B320BBF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agnetic Disk 67">
              <a:extLst>
                <a:ext uri="{FF2B5EF4-FFF2-40B4-BE49-F238E27FC236}">
                  <a16:creationId xmlns:a16="http://schemas.microsoft.com/office/drawing/2014/main" id="{52EABDFD-AF71-0143-B398-FD32F96C627E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24AD877-EA61-A645-A62F-66376201959C}"/>
              </a:ext>
            </a:extLst>
          </p:cNvPr>
          <p:cNvGrpSpPr/>
          <p:nvPr/>
        </p:nvGrpSpPr>
        <p:grpSpPr>
          <a:xfrm>
            <a:off x="8949913" y="2686433"/>
            <a:ext cx="998441" cy="655696"/>
            <a:chOff x="4914651" y="2289155"/>
            <a:chExt cx="998441" cy="655696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1DA8CB18-346C-7B46-8C26-AFEE234B5BB9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Magnetic Disk 70">
              <a:extLst>
                <a:ext uri="{FF2B5EF4-FFF2-40B4-BE49-F238E27FC236}">
                  <a16:creationId xmlns:a16="http://schemas.microsoft.com/office/drawing/2014/main" id="{CC8AAF7E-EF3E-B34F-93A7-6C1714A06625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096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F575F5-FCB4-3943-9298-777A9496EA0F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4AE7-01AA-6444-9313-CC5A0F6B9C69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9B2889-DAD8-9E4E-979A-F646E80ED2FF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971DDB5A-E412-7D4B-99C0-B03B2D819E8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D8E773-6B5D-2B43-824D-EE41240F554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6B7D1CFE-A4E6-B941-8F53-19450B3057C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F9A4DF8A-33F3-514D-A27F-D6539ACD2167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337E16-D1CE-D64B-BA0D-CAAD60E966A3}"/>
              </a:ext>
            </a:extLst>
          </p:cNvPr>
          <p:cNvCxnSpPr>
            <a:cxnSpLocks/>
          </p:cNvCxnSpPr>
          <p:nvPr/>
        </p:nvCxnSpPr>
        <p:spPr>
          <a:xfrm>
            <a:off x="1430938" y="4598310"/>
            <a:ext cx="10631626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F2D3D2-E523-F148-9596-7E9A768A2FE6}"/>
              </a:ext>
            </a:extLst>
          </p:cNvPr>
          <p:cNvSpPr/>
          <p:nvPr/>
        </p:nvSpPr>
        <p:spPr>
          <a:xfrm>
            <a:off x="1438382" y="433781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522CC-5CAD-194D-A40A-F4C18647A8DC}"/>
              </a:ext>
            </a:extLst>
          </p:cNvPr>
          <p:cNvSpPr/>
          <p:nvPr/>
        </p:nvSpPr>
        <p:spPr>
          <a:xfrm>
            <a:off x="3401400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C01DE-D809-8943-A7BD-F62A7E4ED8E1}"/>
              </a:ext>
            </a:extLst>
          </p:cNvPr>
          <p:cNvSpPr txBox="1"/>
          <p:nvPr/>
        </p:nvSpPr>
        <p:spPr>
          <a:xfrm>
            <a:off x="1046571" y="4908057"/>
            <a:ext cx="8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ADB00-7B36-4648-8173-208D1091687D}"/>
              </a:ext>
            </a:extLst>
          </p:cNvPr>
          <p:cNvSpPr txBox="1"/>
          <p:nvPr/>
        </p:nvSpPr>
        <p:spPr>
          <a:xfrm>
            <a:off x="2856738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20,300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6F967-1A6C-7046-BAC7-E5494EB87C6E}"/>
              </a:ext>
            </a:extLst>
          </p:cNvPr>
          <p:cNvSpPr txBox="1"/>
          <p:nvPr/>
        </p:nvSpPr>
        <p:spPr>
          <a:xfrm>
            <a:off x="4101777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24,500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93062-F8AE-3841-A592-97BBB3FFF827}"/>
              </a:ext>
            </a:extLst>
          </p:cNvPr>
          <p:cNvSpPr/>
          <p:nvPr/>
        </p:nvSpPr>
        <p:spPr>
          <a:xfrm>
            <a:off x="4627343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C6569-2854-4248-885F-EFA308F5BC12}"/>
              </a:ext>
            </a:extLst>
          </p:cNvPr>
          <p:cNvSpPr/>
          <p:nvPr/>
        </p:nvSpPr>
        <p:spPr>
          <a:xfrm>
            <a:off x="6630718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9D0505-EFEC-224A-9127-B6FAC2C52AB7}"/>
              </a:ext>
            </a:extLst>
          </p:cNvPr>
          <p:cNvSpPr txBox="1"/>
          <p:nvPr/>
        </p:nvSpPr>
        <p:spPr>
          <a:xfrm>
            <a:off x="6086056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44,800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6B8A05-2785-6D47-B9C4-B30D7E707DEB}"/>
              </a:ext>
            </a:extLst>
          </p:cNvPr>
          <p:cNvGrpSpPr/>
          <p:nvPr/>
        </p:nvGrpSpPr>
        <p:grpSpPr>
          <a:xfrm>
            <a:off x="1484101" y="3753757"/>
            <a:ext cx="1917299" cy="387352"/>
            <a:chOff x="2222204" y="2844946"/>
            <a:chExt cx="1917299" cy="38735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1FAE40-BED1-D840-8744-10C25E702ECA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33688F-306F-0345-9B47-F88F8788BD87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65EEF6-CB05-AF40-A13E-6D89FFAD5049}"/>
              </a:ext>
            </a:extLst>
          </p:cNvPr>
          <p:cNvGrpSpPr/>
          <p:nvPr/>
        </p:nvGrpSpPr>
        <p:grpSpPr>
          <a:xfrm>
            <a:off x="4702741" y="3740778"/>
            <a:ext cx="1917299" cy="387352"/>
            <a:chOff x="2222204" y="2844946"/>
            <a:chExt cx="1917299" cy="38735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A63A3C3-625D-2A4C-A08D-5AA136D881D1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724CF8-AB1B-6A46-8079-6F13B8F5F157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F573C9-770A-6E49-B73A-6E8AA32E833F}"/>
              </a:ext>
            </a:extLst>
          </p:cNvPr>
          <p:cNvGrpSpPr/>
          <p:nvPr/>
        </p:nvGrpSpPr>
        <p:grpSpPr>
          <a:xfrm>
            <a:off x="3435821" y="3759382"/>
            <a:ext cx="1235247" cy="369332"/>
            <a:chOff x="2273598" y="3133392"/>
            <a:chExt cx="1235247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937A67-57DE-D64F-B30D-FA775E48BD4D}"/>
                </a:ext>
              </a:extLst>
            </p:cNvPr>
            <p:cNvCxnSpPr>
              <a:cxnSpLocks/>
            </p:cNvCxnSpPr>
            <p:nvPr/>
          </p:nvCxnSpPr>
          <p:spPr>
            <a:xfrm>
              <a:off x="2327428" y="3497099"/>
              <a:ext cx="107679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589772-3E0A-9349-92CF-670FFE118CC0}"/>
                </a:ext>
              </a:extLst>
            </p:cNvPr>
            <p:cNvSpPr txBox="1"/>
            <p:nvPr/>
          </p:nvSpPr>
          <p:spPr>
            <a:xfrm>
              <a:off x="2273598" y="3133392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4,200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3ACE06A-8D7B-4246-97D3-383BE62C6EF1}"/>
              </a:ext>
            </a:extLst>
          </p:cNvPr>
          <p:cNvGrpSpPr/>
          <p:nvPr/>
        </p:nvGrpSpPr>
        <p:grpSpPr>
          <a:xfrm>
            <a:off x="3331346" y="2988504"/>
            <a:ext cx="1510335" cy="646597"/>
            <a:chOff x="3273758" y="2315544"/>
            <a:chExt cx="1510335" cy="646597"/>
          </a:xfrm>
        </p:grpSpPr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B3EBB46A-41BF-2D4C-8615-1383441CD468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agnetic Disk 63">
              <a:extLst>
                <a:ext uri="{FF2B5EF4-FFF2-40B4-BE49-F238E27FC236}">
                  <a16:creationId xmlns:a16="http://schemas.microsoft.com/office/drawing/2014/main" id="{28616D1C-2401-8B47-B6D4-F54112D49C5E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agnetic Disk 64">
              <a:extLst>
                <a:ext uri="{FF2B5EF4-FFF2-40B4-BE49-F238E27FC236}">
                  <a16:creationId xmlns:a16="http://schemas.microsoft.com/office/drawing/2014/main" id="{1099DE19-0969-4748-A906-2BB0FF15C563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D499C9D-7036-264A-9740-72486BA96339}"/>
              </a:ext>
            </a:extLst>
          </p:cNvPr>
          <p:cNvGrpSpPr/>
          <p:nvPr/>
        </p:nvGrpSpPr>
        <p:grpSpPr>
          <a:xfrm>
            <a:off x="1983656" y="2976687"/>
            <a:ext cx="998441" cy="655696"/>
            <a:chOff x="4914651" y="2289155"/>
            <a:chExt cx="998441" cy="655696"/>
          </a:xfrm>
        </p:grpSpPr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21FE28DE-E1E5-6641-AD4A-E8289558EDA1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agnetic Disk 95">
              <a:extLst>
                <a:ext uri="{FF2B5EF4-FFF2-40B4-BE49-F238E27FC236}">
                  <a16:creationId xmlns:a16="http://schemas.microsoft.com/office/drawing/2014/main" id="{DDA181B0-D474-1F43-9E16-0C9370E180A9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DB5199-0FE9-154F-8787-2D7DBC5D923E}"/>
              </a:ext>
            </a:extLst>
          </p:cNvPr>
          <p:cNvGrpSpPr/>
          <p:nvPr/>
        </p:nvGrpSpPr>
        <p:grpSpPr>
          <a:xfrm>
            <a:off x="5033304" y="3029530"/>
            <a:ext cx="1510335" cy="646597"/>
            <a:chOff x="3273758" y="2315544"/>
            <a:chExt cx="1510335" cy="646597"/>
          </a:xfrm>
        </p:grpSpPr>
        <p:sp>
          <p:nvSpPr>
            <p:cNvPr id="104" name="Parallelogram 103">
              <a:extLst>
                <a:ext uri="{FF2B5EF4-FFF2-40B4-BE49-F238E27FC236}">
                  <a16:creationId xmlns:a16="http://schemas.microsoft.com/office/drawing/2014/main" id="{7A28765B-CAD6-D24D-9DD6-9E44A30F54AC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Magnetic Disk 104">
              <a:extLst>
                <a:ext uri="{FF2B5EF4-FFF2-40B4-BE49-F238E27FC236}">
                  <a16:creationId xmlns:a16="http://schemas.microsoft.com/office/drawing/2014/main" id="{F7F88255-9B0A-7444-88AA-F5AB56E88D53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agnetic Disk 105">
              <a:extLst>
                <a:ext uri="{FF2B5EF4-FFF2-40B4-BE49-F238E27FC236}">
                  <a16:creationId xmlns:a16="http://schemas.microsoft.com/office/drawing/2014/main" id="{E062AE13-2C12-5941-9050-D490C9E63119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5D058A9-FF4D-1846-A38B-714CCB50B1D3}"/>
              </a:ext>
            </a:extLst>
          </p:cNvPr>
          <p:cNvGrpSpPr/>
          <p:nvPr/>
        </p:nvGrpSpPr>
        <p:grpSpPr>
          <a:xfrm>
            <a:off x="5420942" y="2288406"/>
            <a:ext cx="998441" cy="655696"/>
            <a:chOff x="4914651" y="2289155"/>
            <a:chExt cx="998441" cy="655696"/>
          </a:xfrm>
        </p:grpSpPr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8C6C1859-CAE5-6449-811F-CA74D5E64974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agnetic Disk 75">
              <a:extLst>
                <a:ext uri="{FF2B5EF4-FFF2-40B4-BE49-F238E27FC236}">
                  <a16:creationId xmlns:a16="http://schemas.microsoft.com/office/drawing/2014/main" id="{8E383C6A-5E98-4B45-A3F3-C204E3738313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Rounded Rectangular Callout 200">
            <a:extLst>
              <a:ext uri="{FF2B5EF4-FFF2-40B4-BE49-F238E27FC236}">
                <a16:creationId xmlns:a16="http://schemas.microsoft.com/office/drawing/2014/main" id="{CD6F8DDF-4EC5-6344-9806-BAFB80FA0EB4}"/>
              </a:ext>
            </a:extLst>
          </p:cNvPr>
          <p:cNvSpPr/>
          <p:nvPr/>
        </p:nvSpPr>
        <p:spPr>
          <a:xfrm>
            <a:off x="2588811" y="5789936"/>
            <a:ext cx="1541718" cy="893135"/>
          </a:xfrm>
          <a:prstGeom prst="wedgeRoundRectCallout">
            <a:avLst>
              <a:gd name="adj1" fmla="val 3297"/>
              <a:gd name="adj2" fmla="val -116716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1</a:t>
            </a:r>
          </a:p>
        </p:txBody>
      </p:sp>
      <p:sp>
        <p:nvSpPr>
          <p:cNvPr id="202" name="Rounded Rectangular Callout 201">
            <a:extLst>
              <a:ext uri="{FF2B5EF4-FFF2-40B4-BE49-F238E27FC236}">
                <a16:creationId xmlns:a16="http://schemas.microsoft.com/office/drawing/2014/main" id="{B201E248-BC09-E44D-801E-2E6786DD5153}"/>
              </a:ext>
            </a:extLst>
          </p:cNvPr>
          <p:cNvSpPr/>
          <p:nvPr/>
        </p:nvSpPr>
        <p:spPr>
          <a:xfrm>
            <a:off x="5503889" y="5789935"/>
            <a:ext cx="1541719" cy="893135"/>
          </a:xfrm>
          <a:prstGeom prst="wedgeRoundRectCallout">
            <a:avLst>
              <a:gd name="adj1" fmla="val 30108"/>
              <a:gd name="adj2" fmla="val -113699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57BA82F-E43E-3641-8365-D4359684A2F0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60315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0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FBF8AD-2E6A-FD4A-8B54-17C2D6717C46}"/>
              </a:ext>
            </a:extLst>
          </p:cNvPr>
          <p:cNvGraphicFramePr>
            <a:graphicFrameLocks noGrp="1"/>
          </p:cNvGraphicFramePr>
          <p:nvPr/>
        </p:nvGraphicFramePr>
        <p:xfrm>
          <a:off x="4583635" y="1483141"/>
          <a:ext cx="3231513" cy="518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1513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</a:tblGrid>
              <a:tr h="690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Expand in 2nd location by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constructing a 2nd building</a:t>
                      </a:r>
                      <a:endParaRPr lang="en-US" sz="11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80445" marR="80445" marT="40222" marB="40222" anchor="ctr"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944358"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$5,389,500,000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(549 machines)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$1,757,300,000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(461 machines)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(0 machines needed)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757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$2,140,000,000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757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 $586,200,000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92335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</a:rPr>
                        <a:t>$8,700,600,000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74382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66F2A35-EDE0-6841-AB10-DAEB296258DB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9EBABA-4C1D-8747-8D42-8240FAA99A3C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10F24F-873D-6749-8953-455C334E9846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9" name="Freeform: Shape 33">
                <a:extLst>
                  <a:ext uri="{FF2B5EF4-FFF2-40B4-BE49-F238E27FC236}">
                    <a16:creationId xmlns:a16="http://schemas.microsoft.com/office/drawing/2014/main" id="{8F5BC943-5CA7-D949-9BD2-E2171E2AAB35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FF0F4A-F5DA-2D45-AE52-F7F3426E65BD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1" name="Freeform: Shape 35">
                  <a:extLst>
                    <a:ext uri="{FF2B5EF4-FFF2-40B4-BE49-F238E27FC236}">
                      <a16:creationId xmlns:a16="http://schemas.microsoft.com/office/drawing/2014/main" id="{6A4BFFEE-62B2-8D4E-9701-BF37AC3BFF67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Freeform: Shape 36">
                  <a:extLst>
                    <a:ext uri="{FF2B5EF4-FFF2-40B4-BE49-F238E27FC236}">
                      <a16:creationId xmlns:a16="http://schemas.microsoft.com/office/drawing/2014/main" id="{C315B55C-B6B8-494A-A791-E701B85579B0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3D3CBA3-600C-484B-8595-D462B057E8A2}"/>
              </a:ext>
            </a:extLst>
          </p:cNvPr>
          <p:cNvSpPr txBox="1">
            <a:spLocks/>
          </p:cNvSpPr>
          <p:nvPr/>
        </p:nvSpPr>
        <p:spPr>
          <a:xfrm>
            <a:off x="4193243" y="1055720"/>
            <a:ext cx="6179788" cy="55399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u="sng" dirty="0">
                <a:solidFill>
                  <a:srgbClr val="002060"/>
                </a:solidFill>
              </a:rPr>
              <a:t>Scenario 2: Delivery Time </a:t>
            </a:r>
            <a:r>
              <a:rPr lang="en-US" sz="2000" b="1" u="sng" dirty="0" err="1">
                <a:solidFill>
                  <a:srgbClr val="002060"/>
                </a:solidFill>
              </a:rPr>
              <a:t>Maximised</a:t>
            </a:r>
            <a:endParaRPr lang="en-US" sz="2000" b="1" u="sng" dirty="0">
              <a:solidFill>
                <a:srgbClr val="002060"/>
              </a:solidFill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F60F1615-2E4C-3241-BD13-BABC6F390200}"/>
              </a:ext>
            </a:extLst>
          </p:cNvPr>
          <p:cNvGraphicFramePr>
            <a:graphicFrameLocks noGrp="1"/>
          </p:cNvGraphicFramePr>
          <p:nvPr/>
        </p:nvGraphicFramePr>
        <p:xfrm>
          <a:off x="7932176" y="1483141"/>
          <a:ext cx="3231513" cy="5185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891">
                  <a:extLst>
                    <a:ext uri="{9D8B030D-6E8A-4147-A177-3AD203B41FA5}">
                      <a16:colId xmlns:a16="http://schemas.microsoft.com/office/drawing/2014/main" val="1116219447"/>
                    </a:ext>
                  </a:extLst>
                </a:gridCol>
                <a:gridCol w="2539093">
                  <a:extLst>
                    <a:ext uri="{9D8B030D-6E8A-4147-A177-3AD203B41FA5}">
                      <a16:colId xmlns:a16="http://schemas.microsoft.com/office/drawing/2014/main" val="2338791496"/>
                    </a:ext>
                  </a:extLst>
                </a:gridCol>
                <a:gridCol w="352529">
                  <a:extLst>
                    <a:ext uri="{9D8B030D-6E8A-4147-A177-3AD203B41FA5}">
                      <a16:colId xmlns:a16="http://schemas.microsoft.com/office/drawing/2014/main" val="3448651047"/>
                    </a:ext>
                  </a:extLst>
                </a:gridCol>
              </a:tblGrid>
              <a:tr h="66541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Build in a 3rd location </a:t>
                      </a: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by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constructing a 1st building</a:t>
                      </a:r>
                      <a:endParaRPr lang="en-US" sz="1100" dirty="0">
                        <a:effectLst/>
                      </a:endParaRPr>
                    </a:p>
                  </a:txBody>
                  <a:tcPr marL="80445" marR="80445" marT="40222" marB="40222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892493"/>
                  </a:ext>
                </a:extLst>
              </a:tr>
              <a:tr h="981133">
                <a:tc gridSpan="3"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282934"/>
                  </a:ext>
                </a:extLst>
              </a:tr>
              <a:tr h="528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$1,737,300,000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(456 machines)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9407399"/>
                  </a:ext>
                </a:extLst>
              </a:tr>
              <a:tr h="528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$1,737,300,000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(456 machines)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8827927"/>
                  </a:ext>
                </a:extLst>
              </a:tr>
              <a:tr h="52862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$510,700,000</a:t>
                      </a:r>
                      <a:endParaRPr lang="en-US" sz="1400" dirty="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(119 machines)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0013249"/>
                  </a:ext>
                </a:extLst>
              </a:tr>
              <a:tr h="7124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$2,000,000,000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5797711"/>
                  </a:ext>
                </a:extLst>
              </a:tr>
              <a:tr h="71244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 $586,200,000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7276161"/>
                  </a:ext>
                </a:extLst>
              </a:tr>
              <a:tr h="528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Times New Roman" panose="02020603050405020304" pitchFamily="18" charset="0"/>
                        </a:rPr>
                        <a:t>$5,399,100,000</a:t>
                      </a:r>
                      <a:endParaRPr lang="en-US" sz="1400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986129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AEBFEF16-6388-B840-AA07-70CF304BBDB2}"/>
              </a:ext>
            </a:extLst>
          </p:cNvPr>
          <p:cNvGraphicFramePr>
            <a:graphicFrameLocks noGrp="1"/>
          </p:cNvGraphicFramePr>
          <p:nvPr/>
        </p:nvGraphicFramePr>
        <p:xfrm>
          <a:off x="1735126" y="1483141"/>
          <a:ext cx="2774353" cy="5185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353">
                  <a:extLst>
                    <a:ext uri="{9D8B030D-6E8A-4147-A177-3AD203B41FA5}">
                      <a16:colId xmlns:a16="http://schemas.microsoft.com/office/drawing/2014/main" val="1873470940"/>
                    </a:ext>
                  </a:extLst>
                </a:gridCol>
              </a:tblGrid>
              <a:tr h="690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Options (wafer output = 44,800)</a:t>
                      </a:r>
                      <a:endParaRPr lang="ko-KR" altLang="en-US" sz="11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cs typeface="Arial" pitchFamily="34" charset="0"/>
                      </a:endParaRPr>
                    </a:p>
                  </a:txBody>
                  <a:tcPr marL="80445" marR="80445" marT="40222" marB="40222" anchor="ctr"/>
                </a:tc>
                <a:extLst>
                  <a:ext uri="{0D108BD9-81ED-4DB2-BD59-A6C34878D82A}">
                    <a16:rowId xmlns:a16="http://schemas.microsoft.com/office/drawing/2014/main" val="3231623015"/>
                  </a:ext>
                </a:extLst>
              </a:tr>
              <a:tr h="944358">
                <a:tc>
                  <a:txBody>
                    <a:bodyPr/>
                    <a:lstStyle/>
                    <a:p>
                      <a:endParaRPr lang="ko-KR" altLang="en-US" sz="2300" dirty="0">
                        <a:latin typeface="+mn-lt"/>
                      </a:endParaRPr>
                    </a:p>
                  </a:txBody>
                  <a:tcPr marL="80445" marR="80445" marT="40222" marB="40222" anchor="ctr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467341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Cost of additional machines in original location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1541162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23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Cost of additional machines in bought location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1595103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Cost of additional machines in new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location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0892642"/>
                  </a:ext>
                </a:extLst>
              </a:tr>
              <a:tr h="757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Cost of additional construction</a:t>
                      </a:r>
                      <a:endParaRPr lang="en-US" sz="14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5035224"/>
                  </a:ext>
                </a:extLst>
              </a:tr>
              <a:tr h="7579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Deducting the cost to acquire machines that are already owned to produced a wafer output of 5,000</a:t>
                      </a:r>
                      <a:endParaRPr lang="en-US" sz="1400" dirty="0">
                        <a:effectLst/>
                      </a:endParaRP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92335"/>
                  </a:ext>
                </a:extLst>
              </a:tr>
              <a:tr h="5088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</a:rPr>
                        <a:t>Total </a:t>
                      </a:r>
                    </a:p>
                  </a:txBody>
                  <a:tcPr marL="77372" marR="77372" marT="38686" marB="3868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074382"/>
                  </a:ext>
                </a:extLst>
              </a:tr>
            </a:tbl>
          </a:graphicData>
        </a:graphic>
      </p:graphicFrame>
      <p:sp>
        <p:nvSpPr>
          <p:cNvPr id="57" name="Rectangle 56">
            <a:extLst>
              <a:ext uri="{FF2B5EF4-FFF2-40B4-BE49-F238E27FC236}">
                <a16:creationId xmlns:a16="http://schemas.microsoft.com/office/drawing/2014/main" id="{7552062D-2966-DA4C-800D-2E79AF627A7F}"/>
              </a:ext>
            </a:extLst>
          </p:cNvPr>
          <p:cNvSpPr/>
          <p:nvPr/>
        </p:nvSpPr>
        <p:spPr>
          <a:xfrm>
            <a:off x="4159209" y="279263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t"/>
            <a:endParaRPr lang="en-US" dirty="0"/>
          </a:p>
        </p:txBody>
      </p:sp>
      <p:sp>
        <p:nvSpPr>
          <p:cNvPr id="58" name="L-shape 57">
            <a:extLst>
              <a:ext uri="{FF2B5EF4-FFF2-40B4-BE49-F238E27FC236}">
                <a16:creationId xmlns:a16="http://schemas.microsoft.com/office/drawing/2014/main" id="{116DA544-FC0D-A846-8741-D72421B067C3}"/>
              </a:ext>
            </a:extLst>
          </p:cNvPr>
          <p:cNvSpPr/>
          <p:nvPr/>
        </p:nvSpPr>
        <p:spPr>
          <a:xfrm rot="18678604">
            <a:off x="10119505" y="6215780"/>
            <a:ext cx="507050" cy="217372"/>
          </a:xfrm>
          <a:prstGeom prst="corne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707A34B-56F2-4541-B776-B1008C6541B2}"/>
              </a:ext>
            </a:extLst>
          </p:cNvPr>
          <p:cNvSpPr/>
          <p:nvPr/>
        </p:nvSpPr>
        <p:spPr>
          <a:xfrm>
            <a:off x="8543077" y="6062283"/>
            <a:ext cx="1766057" cy="636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E8CD52-5514-C341-95E3-F760263CB02A}"/>
              </a:ext>
            </a:extLst>
          </p:cNvPr>
          <p:cNvGrpSpPr/>
          <p:nvPr/>
        </p:nvGrpSpPr>
        <p:grpSpPr>
          <a:xfrm>
            <a:off x="4660816" y="2293667"/>
            <a:ext cx="1510335" cy="646597"/>
            <a:chOff x="3273758" y="2315544"/>
            <a:chExt cx="1510335" cy="646597"/>
          </a:xfrm>
        </p:grpSpPr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BE107EFE-5054-194D-889D-75652740CDFB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Magnetic Disk 61">
              <a:extLst>
                <a:ext uri="{FF2B5EF4-FFF2-40B4-BE49-F238E27FC236}">
                  <a16:creationId xmlns:a16="http://schemas.microsoft.com/office/drawing/2014/main" id="{75D788F2-6165-DC47-81F7-4440A91E8B42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Magnetic Disk 62">
              <a:extLst>
                <a:ext uri="{FF2B5EF4-FFF2-40B4-BE49-F238E27FC236}">
                  <a16:creationId xmlns:a16="http://schemas.microsoft.com/office/drawing/2014/main" id="{3D958E25-F759-5B49-B029-4443D063F16F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8942B8E-5798-9645-9CAB-72C84F852239}"/>
              </a:ext>
            </a:extLst>
          </p:cNvPr>
          <p:cNvGrpSpPr/>
          <p:nvPr/>
        </p:nvGrpSpPr>
        <p:grpSpPr>
          <a:xfrm>
            <a:off x="6088808" y="2291876"/>
            <a:ext cx="1510335" cy="646597"/>
            <a:chOff x="3273758" y="2315544"/>
            <a:chExt cx="1510335" cy="646597"/>
          </a:xfrm>
        </p:grpSpPr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53FFE373-CED1-AC43-881E-A42E2BCCC796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Magnetic Disk 68">
              <a:extLst>
                <a:ext uri="{FF2B5EF4-FFF2-40B4-BE49-F238E27FC236}">
                  <a16:creationId xmlns:a16="http://schemas.microsoft.com/office/drawing/2014/main" id="{73EFBB81-E01B-5E4F-80AF-43C908B8B84B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AE8F0B6C-314E-EE48-BE49-5274E7AF7E61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0918894-7333-4F45-8DE2-DD9415D3EDC0}"/>
              </a:ext>
            </a:extLst>
          </p:cNvPr>
          <p:cNvGrpSpPr/>
          <p:nvPr/>
        </p:nvGrpSpPr>
        <p:grpSpPr>
          <a:xfrm>
            <a:off x="9083269" y="2321989"/>
            <a:ext cx="998441" cy="655696"/>
            <a:chOff x="4914651" y="2289155"/>
            <a:chExt cx="998441" cy="655696"/>
          </a:xfrm>
        </p:grpSpPr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EE84ECE0-1593-CD4A-847F-F779E737BF01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Magnetic Disk 72">
              <a:extLst>
                <a:ext uri="{FF2B5EF4-FFF2-40B4-BE49-F238E27FC236}">
                  <a16:creationId xmlns:a16="http://schemas.microsoft.com/office/drawing/2014/main" id="{713171F1-0D39-7648-ADBC-79BCFD61608C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22C103-E36C-5547-8EEA-E129272B82C0}"/>
              </a:ext>
            </a:extLst>
          </p:cNvPr>
          <p:cNvGrpSpPr/>
          <p:nvPr/>
        </p:nvGrpSpPr>
        <p:grpSpPr>
          <a:xfrm>
            <a:off x="8178205" y="2334515"/>
            <a:ext cx="998441" cy="655696"/>
            <a:chOff x="4914651" y="2289155"/>
            <a:chExt cx="998441" cy="655696"/>
          </a:xfrm>
        </p:grpSpPr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11C4EC6B-9EE4-A44C-9D8C-EDDD23E1ACAF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agnetic Disk 75">
              <a:extLst>
                <a:ext uri="{FF2B5EF4-FFF2-40B4-BE49-F238E27FC236}">
                  <a16:creationId xmlns:a16="http://schemas.microsoft.com/office/drawing/2014/main" id="{5A29BBD2-6BFF-E547-9D22-AD0F134B515B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E6FBDAE-DBFC-5C4D-BB46-39A62CFFBA36}"/>
              </a:ext>
            </a:extLst>
          </p:cNvPr>
          <p:cNvGrpSpPr/>
          <p:nvPr/>
        </p:nvGrpSpPr>
        <p:grpSpPr>
          <a:xfrm>
            <a:off x="9974437" y="2321609"/>
            <a:ext cx="998441" cy="655696"/>
            <a:chOff x="4914651" y="2289155"/>
            <a:chExt cx="998441" cy="655696"/>
          </a:xfrm>
        </p:grpSpPr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54DA06FA-B58A-E341-94C8-270273DCE5D6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Magnetic Disk 85">
              <a:extLst>
                <a:ext uri="{FF2B5EF4-FFF2-40B4-BE49-F238E27FC236}">
                  <a16:creationId xmlns:a16="http://schemas.microsoft.com/office/drawing/2014/main" id="{4976456E-C869-FE45-B6D7-D349462B89E2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8A60792-FC84-1248-A220-36E65B35113C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3879038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3AC9066D-7381-D945-AE13-C6EBDEAAC570}"/>
              </a:ext>
            </a:extLst>
          </p:cNvPr>
          <p:cNvSpPr/>
          <p:nvPr/>
        </p:nvSpPr>
        <p:spPr>
          <a:xfrm>
            <a:off x="4669892" y="1004459"/>
            <a:ext cx="7392672" cy="5836963"/>
          </a:xfrm>
          <a:prstGeom prst="rect">
            <a:avLst/>
          </a:prstGeom>
          <a:solidFill>
            <a:srgbClr val="92D05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F4BEB8-BEF7-6844-B63A-D0F6F2074F5D}"/>
              </a:ext>
            </a:extLst>
          </p:cNvPr>
          <p:cNvSpPr/>
          <p:nvPr/>
        </p:nvSpPr>
        <p:spPr>
          <a:xfrm>
            <a:off x="1460700" y="1004459"/>
            <a:ext cx="3210368" cy="5836963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575F5-FCB4-3943-9298-777A9496EA0F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1C44AE7-01AA-6444-9313-CC5A0F6B9C69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69B2889-DAD8-9E4E-979A-F646E80ED2FF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5" name="Freeform: Shape 33">
                <a:extLst>
                  <a:ext uri="{FF2B5EF4-FFF2-40B4-BE49-F238E27FC236}">
                    <a16:creationId xmlns:a16="http://schemas.microsoft.com/office/drawing/2014/main" id="{971DDB5A-E412-7D4B-99C0-B03B2D819E8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D8E773-6B5D-2B43-824D-EE41240F5543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7" name="Freeform: Shape 35">
                  <a:extLst>
                    <a:ext uri="{FF2B5EF4-FFF2-40B4-BE49-F238E27FC236}">
                      <a16:creationId xmlns:a16="http://schemas.microsoft.com/office/drawing/2014/main" id="{6B7D1CFE-A4E6-B941-8F53-19450B3057C5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" name="Freeform: Shape 36">
                  <a:extLst>
                    <a:ext uri="{FF2B5EF4-FFF2-40B4-BE49-F238E27FC236}">
                      <a16:creationId xmlns:a16="http://schemas.microsoft.com/office/drawing/2014/main" id="{F9A4DF8A-33F3-514D-A27F-D6539ACD2167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337E16-D1CE-D64B-BA0D-CAAD60E966A3}"/>
              </a:ext>
            </a:extLst>
          </p:cNvPr>
          <p:cNvCxnSpPr>
            <a:cxnSpLocks/>
          </p:cNvCxnSpPr>
          <p:nvPr/>
        </p:nvCxnSpPr>
        <p:spPr>
          <a:xfrm>
            <a:off x="1430938" y="4598310"/>
            <a:ext cx="10631626" cy="0"/>
          </a:xfrm>
          <a:prstGeom prst="straightConnector1">
            <a:avLst/>
          </a:prstGeom>
          <a:ln w="762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DF2D3D2-E523-F148-9596-7E9A768A2FE6}"/>
              </a:ext>
            </a:extLst>
          </p:cNvPr>
          <p:cNvSpPr/>
          <p:nvPr/>
        </p:nvSpPr>
        <p:spPr>
          <a:xfrm>
            <a:off x="1438382" y="433781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E522CC-5CAD-194D-A40A-F4C18647A8DC}"/>
              </a:ext>
            </a:extLst>
          </p:cNvPr>
          <p:cNvSpPr/>
          <p:nvPr/>
        </p:nvSpPr>
        <p:spPr>
          <a:xfrm>
            <a:off x="3401400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C01DE-D809-8943-A7BD-F62A7E4ED8E1}"/>
              </a:ext>
            </a:extLst>
          </p:cNvPr>
          <p:cNvSpPr txBox="1"/>
          <p:nvPr/>
        </p:nvSpPr>
        <p:spPr>
          <a:xfrm>
            <a:off x="1046571" y="4908057"/>
            <a:ext cx="829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EADB00-7B36-4648-8173-208D1091687D}"/>
              </a:ext>
            </a:extLst>
          </p:cNvPr>
          <p:cNvSpPr txBox="1"/>
          <p:nvPr/>
        </p:nvSpPr>
        <p:spPr>
          <a:xfrm>
            <a:off x="2856738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20,300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86F967-1A6C-7046-BAC7-E5494EB87C6E}"/>
              </a:ext>
            </a:extLst>
          </p:cNvPr>
          <p:cNvSpPr txBox="1"/>
          <p:nvPr/>
        </p:nvSpPr>
        <p:spPr>
          <a:xfrm>
            <a:off x="4101777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24,500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93062-F8AE-3841-A592-97BBB3FFF827}"/>
              </a:ext>
            </a:extLst>
          </p:cNvPr>
          <p:cNvSpPr/>
          <p:nvPr/>
        </p:nvSpPr>
        <p:spPr>
          <a:xfrm>
            <a:off x="4627343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FC6569-2854-4248-885F-EFA308F5BC12}"/>
              </a:ext>
            </a:extLst>
          </p:cNvPr>
          <p:cNvSpPr/>
          <p:nvPr/>
        </p:nvSpPr>
        <p:spPr>
          <a:xfrm>
            <a:off x="6630718" y="4319401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9D0505-EFEC-224A-9127-B6FAC2C52AB7}"/>
              </a:ext>
            </a:extLst>
          </p:cNvPr>
          <p:cNvSpPr txBox="1"/>
          <p:nvPr/>
        </p:nvSpPr>
        <p:spPr>
          <a:xfrm>
            <a:off x="6086056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44,800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6B8A05-2785-6D47-B9C4-B30D7E707DEB}"/>
              </a:ext>
            </a:extLst>
          </p:cNvPr>
          <p:cNvGrpSpPr/>
          <p:nvPr/>
        </p:nvGrpSpPr>
        <p:grpSpPr>
          <a:xfrm>
            <a:off x="1484101" y="3753757"/>
            <a:ext cx="1917299" cy="387352"/>
            <a:chOff x="2222204" y="2844946"/>
            <a:chExt cx="1917299" cy="38735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1FAE40-BED1-D840-8744-10C25E702ECA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33688F-306F-0345-9B47-F88F8788BD87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65EEF6-CB05-AF40-A13E-6D89FFAD5049}"/>
              </a:ext>
            </a:extLst>
          </p:cNvPr>
          <p:cNvGrpSpPr/>
          <p:nvPr/>
        </p:nvGrpSpPr>
        <p:grpSpPr>
          <a:xfrm>
            <a:off x="4702741" y="3740778"/>
            <a:ext cx="1917299" cy="387352"/>
            <a:chOff x="2222204" y="2844946"/>
            <a:chExt cx="1917299" cy="387352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A63A3C3-625D-2A4C-A08D-5AA136D881D1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F724CF8-AB1B-6A46-8079-6F13B8F5F157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7F573C9-770A-6E49-B73A-6E8AA32E833F}"/>
              </a:ext>
            </a:extLst>
          </p:cNvPr>
          <p:cNvGrpSpPr/>
          <p:nvPr/>
        </p:nvGrpSpPr>
        <p:grpSpPr>
          <a:xfrm>
            <a:off x="3435821" y="3759382"/>
            <a:ext cx="1235247" cy="369332"/>
            <a:chOff x="2273598" y="3133392"/>
            <a:chExt cx="1235247" cy="36933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937A67-57DE-D64F-B30D-FA775E48BD4D}"/>
                </a:ext>
              </a:extLst>
            </p:cNvPr>
            <p:cNvCxnSpPr>
              <a:cxnSpLocks/>
            </p:cNvCxnSpPr>
            <p:nvPr/>
          </p:nvCxnSpPr>
          <p:spPr>
            <a:xfrm>
              <a:off x="2327428" y="3497099"/>
              <a:ext cx="107679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589772-3E0A-9349-92CF-670FFE118CC0}"/>
                </a:ext>
              </a:extLst>
            </p:cNvPr>
            <p:cNvSpPr txBox="1"/>
            <p:nvPr/>
          </p:nvSpPr>
          <p:spPr>
            <a:xfrm>
              <a:off x="2273598" y="3133392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4,200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9D14A3E-D2BD-A64D-AADB-0225367A4B6C}"/>
              </a:ext>
            </a:extLst>
          </p:cNvPr>
          <p:cNvSpPr txBox="1"/>
          <p:nvPr/>
        </p:nvSpPr>
        <p:spPr>
          <a:xfrm>
            <a:off x="7361994" y="4911432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49,000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BFC9F6C-2991-1C4A-9B0C-5AF5FD786D96}"/>
              </a:ext>
            </a:extLst>
          </p:cNvPr>
          <p:cNvSpPr/>
          <p:nvPr/>
        </p:nvSpPr>
        <p:spPr>
          <a:xfrm>
            <a:off x="7885625" y="4312502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069FC09-5D06-2648-844F-B38BED7D60BE}"/>
              </a:ext>
            </a:extLst>
          </p:cNvPr>
          <p:cNvGrpSpPr/>
          <p:nvPr/>
        </p:nvGrpSpPr>
        <p:grpSpPr>
          <a:xfrm>
            <a:off x="6755004" y="3757132"/>
            <a:ext cx="1235247" cy="369332"/>
            <a:chOff x="2294864" y="3133392"/>
            <a:chExt cx="1235247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0B98978-F673-8E4C-8360-78F229C5ABEA}"/>
                </a:ext>
              </a:extLst>
            </p:cNvPr>
            <p:cNvCxnSpPr>
              <a:cxnSpLocks/>
            </p:cNvCxnSpPr>
            <p:nvPr/>
          </p:nvCxnSpPr>
          <p:spPr>
            <a:xfrm>
              <a:off x="2327428" y="3497099"/>
              <a:ext cx="107679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0992F59-36C7-0D40-B83C-067C87B12F89}"/>
                </a:ext>
              </a:extLst>
            </p:cNvPr>
            <p:cNvSpPr txBox="1"/>
            <p:nvPr/>
          </p:nvSpPr>
          <p:spPr>
            <a:xfrm>
              <a:off x="2294864" y="3133392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4,200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3ACE06A-8D7B-4246-97D3-383BE62C6EF1}"/>
              </a:ext>
            </a:extLst>
          </p:cNvPr>
          <p:cNvGrpSpPr/>
          <p:nvPr/>
        </p:nvGrpSpPr>
        <p:grpSpPr>
          <a:xfrm>
            <a:off x="3331346" y="2988504"/>
            <a:ext cx="1510335" cy="646597"/>
            <a:chOff x="3273758" y="2315544"/>
            <a:chExt cx="1510335" cy="646597"/>
          </a:xfrm>
        </p:grpSpPr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B3EBB46A-41BF-2D4C-8615-1383441CD468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Magnetic Disk 63">
              <a:extLst>
                <a:ext uri="{FF2B5EF4-FFF2-40B4-BE49-F238E27FC236}">
                  <a16:creationId xmlns:a16="http://schemas.microsoft.com/office/drawing/2014/main" id="{28616D1C-2401-8B47-B6D4-F54112D49C5E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Magnetic Disk 64">
              <a:extLst>
                <a:ext uri="{FF2B5EF4-FFF2-40B4-BE49-F238E27FC236}">
                  <a16:creationId xmlns:a16="http://schemas.microsoft.com/office/drawing/2014/main" id="{1099DE19-0969-4748-A906-2BB0FF15C563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D499C9D-7036-264A-9740-72486BA96339}"/>
              </a:ext>
            </a:extLst>
          </p:cNvPr>
          <p:cNvGrpSpPr/>
          <p:nvPr/>
        </p:nvGrpSpPr>
        <p:grpSpPr>
          <a:xfrm>
            <a:off x="1983656" y="2976687"/>
            <a:ext cx="998441" cy="655696"/>
            <a:chOff x="4914651" y="2289155"/>
            <a:chExt cx="998441" cy="655696"/>
          </a:xfrm>
        </p:grpSpPr>
        <p:sp>
          <p:nvSpPr>
            <p:cNvPr id="95" name="Parallelogram 94">
              <a:extLst>
                <a:ext uri="{FF2B5EF4-FFF2-40B4-BE49-F238E27FC236}">
                  <a16:creationId xmlns:a16="http://schemas.microsoft.com/office/drawing/2014/main" id="{21FE28DE-E1E5-6641-AD4A-E8289558EDA1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Magnetic Disk 95">
              <a:extLst>
                <a:ext uri="{FF2B5EF4-FFF2-40B4-BE49-F238E27FC236}">
                  <a16:creationId xmlns:a16="http://schemas.microsoft.com/office/drawing/2014/main" id="{DDA181B0-D474-1F43-9E16-0C9370E180A9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DB5199-0FE9-154F-8787-2D7DBC5D923E}"/>
              </a:ext>
            </a:extLst>
          </p:cNvPr>
          <p:cNvGrpSpPr/>
          <p:nvPr/>
        </p:nvGrpSpPr>
        <p:grpSpPr>
          <a:xfrm>
            <a:off x="5033304" y="3029530"/>
            <a:ext cx="1510335" cy="646597"/>
            <a:chOff x="3273758" y="2315544"/>
            <a:chExt cx="1510335" cy="646597"/>
          </a:xfrm>
        </p:grpSpPr>
        <p:sp>
          <p:nvSpPr>
            <p:cNvPr id="104" name="Parallelogram 103">
              <a:extLst>
                <a:ext uri="{FF2B5EF4-FFF2-40B4-BE49-F238E27FC236}">
                  <a16:creationId xmlns:a16="http://schemas.microsoft.com/office/drawing/2014/main" id="{7A28765B-CAD6-D24D-9DD6-9E44A30F54AC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Magnetic Disk 104">
              <a:extLst>
                <a:ext uri="{FF2B5EF4-FFF2-40B4-BE49-F238E27FC236}">
                  <a16:creationId xmlns:a16="http://schemas.microsoft.com/office/drawing/2014/main" id="{F7F88255-9B0A-7444-88AA-F5AB56E88D53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agnetic Disk 105">
              <a:extLst>
                <a:ext uri="{FF2B5EF4-FFF2-40B4-BE49-F238E27FC236}">
                  <a16:creationId xmlns:a16="http://schemas.microsoft.com/office/drawing/2014/main" id="{E062AE13-2C12-5941-9050-D490C9E63119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5D058A9-FF4D-1846-A38B-714CCB50B1D3}"/>
              </a:ext>
            </a:extLst>
          </p:cNvPr>
          <p:cNvGrpSpPr/>
          <p:nvPr/>
        </p:nvGrpSpPr>
        <p:grpSpPr>
          <a:xfrm>
            <a:off x="5420942" y="2288406"/>
            <a:ext cx="998441" cy="655696"/>
            <a:chOff x="4914651" y="2289155"/>
            <a:chExt cx="998441" cy="655696"/>
          </a:xfrm>
        </p:grpSpPr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8C6C1859-CAE5-6449-811F-CA74D5E64974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Magnetic Disk 75">
              <a:extLst>
                <a:ext uri="{FF2B5EF4-FFF2-40B4-BE49-F238E27FC236}">
                  <a16:creationId xmlns:a16="http://schemas.microsoft.com/office/drawing/2014/main" id="{8E383C6A-5E98-4B45-A3F3-C204E3738313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8A49B46-E13F-D241-81A2-35759B1E76AF}"/>
              </a:ext>
            </a:extLst>
          </p:cNvPr>
          <p:cNvGrpSpPr/>
          <p:nvPr/>
        </p:nvGrpSpPr>
        <p:grpSpPr>
          <a:xfrm>
            <a:off x="6890931" y="2227939"/>
            <a:ext cx="998441" cy="655696"/>
            <a:chOff x="4914651" y="2289155"/>
            <a:chExt cx="998441" cy="655696"/>
          </a:xfrm>
        </p:grpSpPr>
        <p:sp>
          <p:nvSpPr>
            <p:cNvPr id="124" name="Parallelogram 123">
              <a:extLst>
                <a:ext uri="{FF2B5EF4-FFF2-40B4-BE49-F238E27FC236}">
                  <a16:creationId xmlns:a16="http://schemas.microsoft.com/office/drawing/2014/main" id="{2544DF6E-734F-754D-8909-E16D73C30256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Magnetic Disk 124">
              <a:extLst>
                <a:ext uri="{FF2B5EF4-FFF2-40B4-BE49-F238E27FC236}">
                  <a16:creationId xmlns:a16="http://schemas.microsoft.com/office/drawing/2014/main" id="{29C3F005-0A2D-024A-BBF1-332DF8EAE3E5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2CC1163-FF6D-1C43-9304-9C8133EFB9ED}"/>
              </a:ext>
            </a:extLst>
          </p:cNvPr>
          <p:cNvGrpSpPr/>
          <p:nvPr/>
        </p:nvGrpSpPr>
        <p:grpSpPr>
          <a:xfrm>
            <a:off x="6923072" y="1521657"/>
            <a:ext cx="998441" cy="655696"/>
            <a:chOff x="4914651" y="2289155"/>
            <a:chExt cx="998441" cy="655696"/>
          </a:xfrm>
        </p:grpSpPr>
        <p:sp>
          <p:nvSpPr>
            <p:cNvPr id="127" name="Parallelogram 126">
              <a:extLst>
                <a:ext uri="{FF2B5EF4-FFF2-40B4-BE49-F238E27FC236}">
                  <a16:creationId xmlns:a16="http://schemas.microsoft.com/office/drawing/2014/main" id="{89132A1B-F16B-4449-B723-CE02FACC0BA0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Magnetic Disk 127">
              <a:extLst>
                <a:ext uri="{FF2B5EF4-FFF2-40B4-BE49-F238E27FC236}">
                  <a16:creationId xmlns:a16="http://schemas.microsoft.com/office/drawing/2014/main" id="{5EEA25F1-3590-5647-AC5C-7B9D973A1818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3ADE9A6-129A-A944-83BC-BC805F98A16D}"/>
              </a:ext>
            </a:extLst>
          </p:cNvPr>
          <p:cNvGrpSpPr/>
          <p:nvPr/>
        </p:nvGrpSpPr>
        <p:grpSpPr>
          <a:xfrm>
            <a:off x="8532189" y="2190531"/>
            <a:ext cx="998441" cy="655696"/>
            <a:chOff x="4914651" y="2289155"/>
            <a:chExt cx="998441" cy="655696"/>
          </a:xfrm>
        </p:grpSpPr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134530F0-B9DB-BE4F-A513-827244DA8014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Magnetic Disk 130">
              <a:extLst>
                <a:ext uri="{FF2B5EF4-FFF2-40B4-BE49-F238E27FC236}">
                  <a16:creationId xmlns:a16="http://schemas.microsoft.com/office/drawing/2014/main" id="{D29B81FB-28BE-6A4A-9377-1C6B3FAFB828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C619ECB-F2EB-9045-931B-15C580A1F0BB}"/>
              </a:ext>
            </a:extLst>
          </p:cNvPr>
          <p:cNvGrpSpPr/>
          <p:nvPr/>
        </p:nvGrpSpPr>
        <p:grpSpPr>
          <a:xfrm>
            <a:off x="8527807" y="1476855"/>
            <a:ext cx="998441" cy="655696"/>
            <a:chOff x="4914651" y="2289155"/>
            <a:chExt cx="998441" cy="655696"/>
          </a:xfrm>
        </p:grpSpPr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74D9AAAA-31A4-9241-B095-EFCCAFB2ADD8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Magnetic Disk 136">
              <a:extLst>
                <a:ext uri="{FF2B5EF4-FFF2-40B4-BE49-F238E27FC236}">
                  <a16:creationId xmlns:a16="http://schemas.microsoft.com/office/drawing/2014/main" id="{73FE0BDD-4364-F344-909A-9267BDF80D9C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53D84DC-0C3F-C04C-AAF0-89091C322C9A}"/>
              </a:ext>
            </a:extLst>
          </p:cNvPr>
          <p:cNvSpPr/>
          <p:nvPr/>
        </p:nvSpPr>
        <p:spPr>
          <a:xfrm>
            <a:off x="9936041" y="4297114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339AE9E-AC0B-1D4D-94FD-8C72432358A3}"/>
              </a:ext>
            </a:extLst>
          </p:cNvPr>
          <p:cNvSpPr txBox="1"/>
          <p:nvPr/>
        </p:nvSpPr>
        <p:spPr>
          <a:xfrm>
            <a:off x="9391379" y="4867360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69,300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40CB4B9-020E-494E-94DC-5BDE97913187}"/>
              </a:ext>
            </a:extLst>
          </p:cNvPr>
          <p:cNvGrpSpPr/>
          <p:nvPr/>
        </p:nvGrpSpPr>
        <p:grpSpPr>
          <a:xfrm>
            <a:off x="8008064" y="3718491"/>
            <a:ext cx="1917299" cy="387352"/>
            <a:chOff x="2222204" y="2844946"/>
            <a:chExt cx="1917299" cy="387352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C2173000-CDE6-AE4A-99B6-D3CCD51BC86B}"/>
                </a:ext>
              </a:extLst>
            </p:cNvPr>
            <p:cNvCxnSpPr>
              <a:cxnSpLocks/>
            </p:cNvCxnSpPr>
            <p:nvPr/>
          </p:nvCxnSpPr>
          <p:spPr>
            <a:xfrm>
              <a:off x="2222204" y="3232298"/>
              <a:ext cx="1917299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B0DD535-2B63-9E41-B0EE-879141856DFA}"/>
                </a:ext>
              </a:extLst>
            </p:cNvPr>
            <p:cNvSpPr txBox="1"/>
            <p:nvPr/>
          </p:nvSpPr>
          <p:spPr>
            <a:xfrm>
              <a:off x="2563229" y="2844946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20,300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6B5CA6D-6DDF-7F40-87C5-FF8C33B38863}"/>
              </a:ext>
            </a:extLst>
          </p:cNvPr>
          <p:cNvGrpSpPr/>
          <p:nvPr/>
        </p:nvGrpSpPr>
        <p:grpSpPr>
          <a:xfrm>
            <a:off x="8203882" y="2981212"/>
            <a:ext cx="1510335" cy="646597"/>
            <a:chOff x="3273758" y="2315544"/>
            <a:chExt cx="1510335" cy="646597"/>
          </a:xfrm>
        </p:grpSpPr>
        <p:sp>
          <p:nvSpPr>
            <p:cNvPr id="165" name="Parallelogram 164">
              <a:extLst>
                <a:ext uri="{FF2B5EF4-FFF2-40B4-BE49-F238E27FC236}">
                  <a16:creationId xmlns:a16="http://schemas.microsoft.com/office/drawing/2014/main" id="{D9586071-5C99-7D44-8021-FFE7E405951E}"/>
                </a:ext>
              </a:extLst>
            </p:cNvPr>
            <p:cNvSpPr/>
            <p:nvPr/>
          </p:nvSpPr>
          <p:spPr>
            <a:xfrm>
              <a:off x="3273758" y="2565605"/>
              <a:ext cx="1510335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Magnetic Disk 165">
              <a:extLst>
                <a:ext uri="{FF2B5EF4-FFF2-40B4-BE49-F238E27FC236}">
                  <a16:creationId xmlns:a16="http://schemas.microsoft.com/office/drawing/2014/main" id="{D4BD9A38-3B5B-3248-9479-793E1A71A328}"/>
                </a:ext>
              </a:extLst>
            </p:cNvPr>
            <p:cNvSpPr/>
            <p:nvPr/>
          </p:nvSpPr>
          <p:spPr>
            <a:xfrm>
              <a:off x="3580507" y="2319866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Magnetic Disk 166">
              <a:extLst>
                <a:ext uri="{FF2B5EF4-FFF2-40B4-BE49-F238E27FC236}">
                  <a16:creationId xmlns:a16="http://schemas.microsoft.com/office/drawing/2014/main" id="{A2B6E124-8D61-4947-85B8-AF184384E414}"/>
                </a:ext>
              </a:extLst>
            </p:cNvPr>
            <p:cNvSpPr/>
            <p:nvPr/>
          </p:nvSpPr>
          <p:spPr>
            <a:xfrm>
              <a:off x="4084109" y="2315544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9A562274-09B8-AB4E-9728-175A3D3C6CB4}"/>
              </a:ext>
            </a:extLst>
          </p:cNvPr>
          <p:cNvSpPr txBox="1"/>
          <p:nvPr/>
        </p:nvSpPr>
        <p:spPr>
          <a:xfrm>
            <a:off x="10719157" y="4889647"/>
            <a:ext cx="1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73,500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8FA0233-738B-E24C-AAFF-CE7695707971}"/>
              </a:ext>
            </a:extLst>
          </p:cNvPr>
          <p:cNvSpPr/>
          <p:nvPr/>
        </p:nvSpPr>
        <p:spPr>
          <a:xfrm>
            <a:off x="11242788" y="4290717"/>
            <a:ext cx="45719" cy="5263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4D5E89B-23D8-5548-8B5C-82DAB08F2833}"/>
              </a:ext>
            </a:extLst>
          </p:cNvPr>
          <p:cNvGrpSpPr/>
          <p:nvPr/>
        </p:nvGrpSpPr>
        <p:grpSpPr>
          <a:xfrm>
            <a:off x="10112167" y="3735347"/>
            <a:ext cx="1235247" cy="369332"/>
            <a:chOff x="2294864" y="3133392"/>
            <a:chExt cx="1235247" cy="369332"/>
          </a:xfrm>
        </p:grpSpPr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B670E65-3349-4745-81AD-E932CE1DFBDC}"/>
                </a:ext>
              </a:extLst>
            </p:cNvPr>
            <p:cNvCxnSpPr>
              <a:cxnSpLocks/>
            </p:cNvCxnSpPr>
            <p:nvPr/>
          </p:nvCxnSpPr>
          <p:spPr>
            <a:xfrm>
              <a:off x="2327428" y="3497099"/>
              <a:ext cx="1076791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54E45BA-477F-4341-B963-BEA8560393E1}"/>
                </a:ext>
              </a:extLst>
            </p:cNvPr>
            <p:cNvSpPr txBox="1"/>
            <p:nvPr/>
          </p:nvSpPr>
          <p:spPr>
            <a:xfrm>
              <a:off x="2294864" y="3133392"/>
              <a:ext cx="12352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2060"/>
                  </a:solidFill>
                  <a:latin typeface="SF Pro Rounded" pitchFamily="2" charset="0"/>
                  <a:ea typeface="SF Pro Rounded" pitchFamily="2" charset="0"/>
                  <a:cs typeface="SF Pro Rounded" pitchFamily="2" charset="0"/>
                </a:rPr>
                <a:t>4,200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3BC21EC4-82D1-DF43-B4C5-A7F2975BDD74}"/>
              </a:ext>
            </a:extLst>
          </p:cNvPr>
          <p:cNvGrpSpPr/>
          <p:nvPr/>
        </p:nvGrpSpPr>
        <p:grpSpPr>
          <a:xfrm>
            <a:off x="10280450" y="2240190"/>
            <a:ext cx="998441" cy="655696"/>
            <a:chOff x="4914651" y="2289155"/>
            <a:chExt cx="998441" cy="655696"/>
          </a:xfrm>
        </p:grpSpPr>
        <p:sp>
          <p:nvSpPr>
            <p:cNvPr id="181" name="Parallelogram 180">
              <a:extLst>
                <a:ext uri="{FF2B5EF4-FFF2-40B4-BE49-F238E27FC236}">
                  <a16:creationId xmlns:a16="http://schemas.microsoft.com/office/drawing/2014/main" id="{13BFBCE9-D696-1340-8E49-902069907014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Magnetic Disk 181">
              <a:extLst>
                <a:ext uri="{FF2B5EF4-FFF2-40B4-BE49-F238E27FC236}">
                  <a16:creationId xmlns:a16="http://schemas.microsoft.com/office/drawing/2014/main" id="{BE583763-A380-4A4F-892F-14C5863B40F3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E328C393-BD88-8548-A09D-010768A4475C}"/>
              </a:ext>
            </a:extLst>
          </p:cNvPr>
          <p:cNvGrpSpPr/>
          <p:nvPr/>
        </p:nvGrpSpPr>
        <p:grpSpPr>
          <a:xfrm>
            <a:off x="10321100" y="1494014"/>
            <a:ext cx="998441" cy="655696"/>
            <a:chOff x="4914651" y="2289155"/>
            <a:chExt cx="998441" cy="655696"/>
          </a:xfrm>
        </p:grpSpPr>
        <p:sp>
          <p:nvSpPr>
            <p:cNvPr id="184" name="Parallelogram 183">
              <a:extLst>
                <a:ext uri="{FF2B5EF4-FFF2-40B4-BE49-F238E27FC236}">
                  <a16:creationId xmlns:a16="http://schemas.microsoft.com/office/drawing/2014/main" id="{B95FBAD5-BE81-9D44-A445-4FD738E722AA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Magnetic Disk 184">
              <a:extLst>
                <a:ext uri="{FF2B5EF4-FFF2-40B4-BE49-F238E27FC236}">
                  <a16:creationId xmlns:a16="http://schemas.microsoft.com/office/drawing/2014/main" id="{EA9A3A79-CBDB-AA42-8345-3F47DED77F44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4CC65923-038C-D743-8AE9-C387B69D392A}"/>
              </a:ext>
            </a:extLst>
          </p:cNvPr>
          <p:cNvGrpSpPr/>
          <p:nvPr/>
        </p:nvGrpSpPr>
        <p:grpSpPr>
          <a:xfrm>
            <a:off x="10347708" y="745299"/>
            <a:ext cx="998441" cy="655696"/>
            <a:chOff x="4914651" y="2289155"/>
            <a:chExt cx="998441" cy="655696"/>
          </a:xfrm>
        </p:grpSpPr>
        <p:sp>
          <p:nvSpPr>
            <p:cNvPr id="190" name="Parallelogram 189">
              <a:extLst>
                <a:ext uri="{FF2B5EF4-FFF2-40B4-BE49-F238E27FC236}">
                  <a16:creationId xmlns:a16="http://schemas.microsoft.com/office/drawing/2014/main" id="{65548BE7-5C9A-854A-AF8E-BC67E83411D4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Magnetic Disk 190">
              <a:extLst>
                <a:ext uri="{FF2B5EF4-FFF2-40B4-BE49-F238E27FC236}">
                  <a16:creationId xmlns:a16="http://schemas.microsoft.com/office/drawing/2014/main" id="{4614A022-4299-234A-B377-6186C506E514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FFC00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F185FD8-4B40-8C49-AA39-85A784905E01}"/>
              </a:ext>
            </a:extLst>
          </p:cNvPr>
          <p:cNvGrpSpPr/>
          <p:nvPr/>
        </p:nvGrpSpPr>
        <p:grpSpPr>
          <a:xfrm>
            <a:off x="6881473" y="2979405"/>
            <a:ext cx="998441" cy="655696"/>
            <a:chOff x="4914651" y="2289155"/>
            <a:chExt cx="998441" cy="655696"/>
          </a:xfrm>
        </p:grpSpPr>
        <p:sp>
          <p:nvSpPr>
            <p:cNvPr id="193" name="Parallelogram 192">
              <a:extLst>
                <a:ext uri="{FF2B5EF4-FFF2-40B4-BE49-F238E27FC236}">
                  <a16:creationId xmlns:a16="http://schemas.microsoft.com/office/drawing/2014/main" id="{FE35E157-87B7-474F-90D6-A5A7D9CA1A0D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Magnetic Disk 193">
              <a:extLst>
                <a:ext uri="{FF2B5EF4-FFF2-40B4-BE49-F238E27FC236}">
                  <a16:creationId xmlns:a16="http://schemas.microsoft.com/office/drawing/2014/main" id="{3B2E57A0-5863-1D4A-B0F7-F99AA7A0150A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5314B18-C01F-A84C-8843-73DC4618B08D}"/>
              </a:ext>
            </a:extLst>
          </p:cNvPr>
          <p:cNvGrpSpPr/>
          <p:nvPr/>
        </p:nvGrpSpPr>
        <p:grpSpPr>
          <a:xfrm>
            <a:off x="10208946" y="2965598"/>
            <a:ext cx="998441" cy="655696"/>
            <a:chOff x="4914651" y="2289155"/>
            <a:chExt cx="998441" cy="655696"/>
          </a:xfrm>
        </p:grpSpPr>
        <p:sp>
          <p:nvSpPr>
            <p:cNvPr id="196" name="Parallelogram 195">
              <a:extLst>
                <a:ext uri="{FF2B5EF4-FFF2-40B4-BE49-F238E27FC236}">
                  <a16:creationId xmlns:a16="http://schemas.microsoft.com/office/drawing/2014/main" id="{AB642580-4FA4-9640-94F9-A947233A92F8}"/>
                </a:ext>
              </a:extLst>
            </p:cNvPr>
            <p:cNvSpPr/>
            <p:nvPr/>
          </p:nvSpPr>
          <p:spPr>
            <a:xfrm>
              <a:off x="4914651" y="2548315"/>
              <a:ext cx="998441" cy="396536"/>
            </a:xfrm>
            <a:prstGeom prst="parallelogram">
              <a:avLst>
                <a:gd name="adj" fmla="val 65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Magnetic Disk 196">
              <a:extLst>
                <a:ext uri="{FF2B5EF4-FFF2-40B4-BE49-F238E27FC236}">
                  <a16:creationId xmlns:a16="http://schemas.microsoft.com/office/drawing/2014/main" id="{183B78E6-0643-3843-8482-8BEA062C2C9A}"/>
                </a:ext>
              </a:extLst>
            </p:cNvPr>
            <p:cNvSpPr/>
            <p:nvPr/>
          </p:nvSpPr>
          <p:spPr>
            <a:xfrm>
              <a:off x="5216271" y="2289155"/>
              <a:ext cx="448419" cy="497493"/>
            </a:xfrm>
            <a:prstGeom prst="flowChartMagneticDisk">
              <a:avLst/>
            </a:prstGeom>
            <a:solidFill>
              <a:srgbClr val="92D050"/>
            </a:solidFill>
            <a:ln>
              <a:solidFill>
                <a:srgbClr val="775A08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1" name="Rounded Rectangular Callout 200">
            <a:extLst>
              <a:ext uri="{FF2B5EF4-FFF2-40B4-BE49-F238E27FC236}">
                <a16:creationId xmlns:a16="http://schemas.microsoft.com/office/drawing/2014/main" id="{CD6F8DDF-4EC5-6344-9806-BAFB80FA0EB4}"/>
              </a:ext>
            </a:extLst>
          </p:cNvPr>
          <p:cNvSpPr/>
          <p:nvPr/>
        </p:nvSpPr>
        <p:spPr>
          <a:xfrm>
            <a:off x="2588811" y="5789936"/>
            <a:ext cx="1541718" cy="893135"/>
          </a:xfrm>
          <a:prstGeom prst="wedgeRoundRectCallout">
            <a:avLst>
              <a:gd name="adj1" fmla="val 3297"/>
              <a:gd name="adj2" fmla="val -116716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1</a:t>
            </a:r>
          </a:p>
        </p:txBody>
      </p:sp>
      <p:sp>
        <p:nvSpPr>
          <p:cNvPr id="202" name="Rounded Rectangular Callout 201">
            <a:extLst>
              <a:ext uri="{FF2B5EF4-FFF2-40B4-BE49-F238E27FC236}">
                <a16:creationId xmlns:a16="http://schemas.microsoft.com/office/drawing/2014/main" id="{B201E248-BC09-E44D-801E-2E6786DD5153}"/>
              </a:ext>
            </a:extLst>
          </p:cNvPr>
          <p:cNvSpPr/>
          <p:nvPr/>
        </p:nvSpPr>
        <p:spPr>
          <a:xfrm>
            <a:off x="5503889" y="5789935"/>
            <a:ext cx="1541719" cy="893135"/>
          </a:xfrm>
          <a:prstGeom prst="wedgeRoundRectCallout">
            <a:avLst>
              <a:gd name="adj1" fmla="val 30108"/>
              <a:gd name="adj2" fmla="val -113699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2</a:t>
            </a:r>
          </a:p>
        </p:txBody>
      </p:sp>
      <p:sp>
        <p:nvSpPr>
          <p:cNvPr id="97" name="Rounded Rectangular Callout 96">
            <a:extLst>
              <a:ext uri="{FF2B5EF4-FFF2-40B4-BE49-F238E27FC236}">
                <a16:creationId xmlns:a16="http://schemas.microsoft.com/office/drawing/2014/main" id="{E55E0CA2-2F7A-A348-8318-2FFC8395EE96}"/>
              </a:ext>
            </a:extLst>
          </p:cNvPr>
          <p:cNvSpPr/>
          <p:nvPr/>
        </p:nvSpPr>
        <p:spPr>
          <a:xfrm>
            <a:off x="7093500" y="5781078"/>
            <a:ext cx="1541718" cy="893135"/>
          </a:xfrm>
          <a:prstGeom prst="wedgeRoundRectCallout">
            <a:avLst>
              <a:gd name="adj1" fmla="val 3297"/>
              <a:gd name="adj2" fmla="val -116716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1</a:t>
            </a:r>
          </a:p>
        </p:txBody>
      </p:sp>
      <p:sp>
        <p:nvSpPr>
          <p:cNvPr id="98" name="Rounded Rectangular Callout 97">
            <a:extLst>
              <a:ext uri="{FF2B5EF4-FFF2-40B4-BE49-F238E27FC236}">
                <a16:creationId xmlns:a16="http://schemas.microsoft.com/office/drawing/2014/main" id="{4954C470-7773-E345-8BC8-3DEC5EACF5DF}"/>
              </a:ext>
            </a:extLst>
          </p:cNvPr>
          <p:cNvSpPr/>
          <p:nvPr/>
        </p:nvSpPr>
        <p:spPr>
          <a:xfrm>
            <a:off x="8738731" y="5766940"/>
            <a:ext cx="1541719" cy="893135"/>
          </a:xfrm>
          <a:prstGeom prst="wedgeRoundRectCallout">
            <a:avLst>
              <a:gd name="adj1" fmla="val 30108"/>
              <a:gd name="adj2" fmla="val -113699"/>
              <a:gd name="adj3" fmla="val 1666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2</a:t>
            </a:r>
          </a:p>
        </p:txBody>
      </p:sp>
      <p:sp>
        <p:nvSpPr>
          <p:cNvPr id="99" name="Rounded Rectangular Callout 98">
            <a:extLst>
              <a:ext uri="{FF2B5EF4-FFF2-40B4-BE49-F238E27FC236}">
                <a16:creationId xmlns:a16="http://schemas.microsoft.com/office/drawing/2014/main" id="{3E1266E6-CFA6-A745-875E-7DC90309033D}"/>
              </a:ext>
            </a:extLst>
          </p:cNvPr>
          <p:cNvSpPr/>
          <p:nvPr/>
        </p:nvSpPr>
        <p:spPr>
          <a:xfrm>
            <a:off x="10328342" y="5758083"/>
            <a:ext cx="1541718" cy="893135"/>
          </a:xfrm>
          <a:prstGeom prst="wedgeRoundRectCallout">
            <a:avLst>
              <a:gd name="adj1" fmla="val 9797"/>
              <a:gd name="adj2" fmla="val -109704"/>
              <a:gd name="adj3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F Pro Rounded" pitchFamily="2" charset="0"/>
                <a:ea typeface="SF Pro Rounded" pitchFamily="2" charset="0"/>
                <a:cs typeface="SF Pro Rounded" pitchFamily="2" charset="0"/>
              </a:rPr>
              <a:t>Scenario 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1A679DC-DBD3-564C-B8EC-D5130C408E00}"/>
              </a:ext>
            </a:extLst>
          </p:cNvPr>
          <p:cNvSpPr txBox="1"/>
          <p:nvPr/>
        </p:nvSpPr>
        <p:spPr>
          <a:xfrm>
            <a:off x="1513286" y="384538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221972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 animBg="1"/>
      <p:bldP spid="107" grpId="0" animBg="1"/>
      <p:bldP spid="108" grpId="0"/>
      <p:bldP spid="175" grpId="0"/>
      <p:bldP spid="176" grpId="0" animBg="1"/>
      <p:bldP spid="97" grpId="0" animBg="1"/>
      <p:bldP spid="98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F223572E-0252-FB41-B3D0-B9F7E189B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080" y="940667"/>
            <a:ext cx="9237634" cy="5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91460E9-B8F4-B944-98AB-710C92A096E5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C52FCB-1579-DB4A-AA24-33D8BED8B976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D79DA4-4975-D341-BF19-B64891ECD8B1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8" name="Freeform: Shape 33">
                <a:extLst>
                  <a:ext uri="{FF2B5EF4-FFF2-40B4-BE49-F238E27FC236}">
                    <a16:creationId xmlns:a16="http://schemas.microsoft.com/office/drawing/2014/main" id="{C81570B9-77D3-264F-8C42-92359EE20719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F103B1C-B074-1042-B95C-AC0E5F6F4BB7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0" name="Freeform: Shape 35">
                  <a:extLst>
                    <a:ext uri="{FF2B5EF4-FFF2-40B4-BE49-F238E27FC236}">
                      <a16:creationId xmlns:a16="http://schemas.microsoft.com/office/drawing/2014/main" id="{86DEE514-BC86-CA40-9DC3-FC31E4D1A35B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" name="Freeform: Shape 36">
                  <a:extLst>
                    <a:ext uri="{FF2B5EF4-FFF2-40B4-BE49-F238E27FC236}">
                      <a16:creationId xmlns:a16="http://schemas.microsoft.com/office/drawing/2014/main" id="{59098333-DC84-F146-B58D-6B8FC9CCA853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6EEE462-8B47-3B47-A4F1-04F00840C485}"/>
              </a:ext>
            </a:extLst>
          </p:cNvPr>
          <p:cNvSpPr txBox="1"/>
          <p:nvPr/>
        </p:nvSpPr>
        <p:spPr>
          <a:xfrm>
            <a:off x="1524861" y="245641"/>
            <a:ext cx="8305271" cy="553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2.5 Wafer Output &amp; Capital Investment</a:t>
            </a:r>
          </a:p>
        </p:txBody>
      </p:sp>
    </p:spTree>
    <p:extLst>
      <p:ext uri="{BB962C8B-B14F-4D97-AF65-F5344CB8AC3E}">
        <p14:creationId xmlns:p14="http://schemas.microsoft.com/office/powerpoint/2010/main" val="3633821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4B81093C-81B2-A447-A650-8718BDEFD391}"/>
              </a:ext>
            </a:extLst>
          </p:cNvPr>
          <p:cNvSpPr/>
          <p:nvPr/>
        </p:nvSpPr>
        <p:spPr>
          <a:xfrm>
            <a:off x="9619989" y="3281819"/>
            <a:ext cx="1677565" cy="3216906"/>
          </a:xfrm>
          <a:custGeom>
            <a:avLst/>
            <a:gdLst>
              <a:gd name="connsiteX0" fmla="*/ 125260 w 1677565"/>
              <a:gd name="connsiteY0" fmla="*/ 0 h 3216906"/>
              <a:gd name="connsiteX1" fmla="*/ 1578280 w 1677565"/>
              <a:gd name="connsiteY1" fmla="*/ 1377863 h 3216906"/>
              <a:gd name="connsiteX2" fmla="*/ 1377863 w 1677565"/>
              <a:gd name="connsiteY2" fmla="*/ 3043825 h 3216906"/>
              <a:gd name="connsiteX3" fmla="*/ 0 w 1677565"/>
              <a:gd name="connsiteY3" fmla="*/ 3081403 h 3216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7565" h="3216906">
                <a:moveTo>
                  <a:pt x="125260" y="0"/>
                </a:moveTo>
                <a:cubicBezTo>
                  <a:pt x="747386" y="435279"/>
                  <a:pt x="1369513" y="870559"/>
                  <a:pt x="1578280" y="1377863"/>
                </a:cubicBezTo>
                <a:cubicBezTo>
                  <a:pt x="1787047" y="1885167"/>
                  <a:pt x="1640910" y="2759902"/>
                  <a:pt x="1377863" y="3043825"/>
                </a:cubicBezTo>
                <a:cubicBezTo>
                  <a:pt x="1114816" y="3327748"/>
                  <a:pt x="557408" y="3204575"/>
                  <a:pt x="0" y="3081403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E7596D68-2969-D74F-BE82-FD581C59FA5B}"/>
              </a:ext>
            </a:extLst>
          </p:cNvPr>
          <p:cNvSpPr/>
          <p:nvPr/>
        </p:nvSpPr>
        <p:spPr>
          <a:xfrm>
            <a:off x="9623878" y="2125267"/>
            <a:ext cx="2102952" cy="4599861"/>
          </a:xfrm>
          <a:custGeom>
            <a:avLst/>
            <a:gdLst>
              <a:gd name="connsiteX0" fmla="*/ 400833 w 2102952"/>
              <a:gd name="connsiteY0" fmla="*/ 0 h 4599861"/>
              <a:gd name="connsiteX1" fmla="*/ 2054269 w 2102952"/>
              <a:gd name="connsiteY1" fmla="*/ 2141951 h 4599861"/>
              <a:gd name="connsiteX2" fmla="*/ 1515649 w 2102952"/>
              <a:gd name="connsiteY2" fmla="*/ 4384110 h 4599861"/>
              <a:gd name="connsiteX3" fmla="*/ 0 w 2102952"/>
              <a:gd name="connsiteY3" fmla="*/ 4384110 h 459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2952" h="4599861">
                <a:moveTo>
                  <a:pt x="400833" y="0"/>
                </a:moveTo>
                <a:cubicBezTo>
                  <a:pt x="1134649" y="705633"/>
                  <a:pt x="1868466" y="1411266"/>
                  <a:pt x="2054269" y="2141951"/>
                </a:cubicBezTo>
                <a:cubicBezTo>
                  <a:pt x="2240072" y="2872636"/>
                  <a:pt x="1858027" y="4010417"/>
                  <a:pt x="1515649" y="4384110"/>
                </a:cubicBezTo>
                <a:cubicBezTo>
                  <a:pt x="1173271" y="4757803"/>
                  <a:pt x="586635" y="4570956"/>
                  <a:pt x="0" y="438411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7207D9-89F3-2345-948B-38E8DE021600}"/>
              </a:ext>
            </a:extLst>
          </p:cNvPr>
          <p:cNvCxnSpPr>
            <a:cxnSpLocks/>
          </p:cNvCxnSpPr>
          <p:nvPr/>
        </p:nvCxnSpPr>
        <p:spPr>
          <a:xfrm>
            <a:off x="4959990" y="5680210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AB3863E-8785-2345-BE22-B89CBC9E0685}"/>
              </a:ext>
            </a:extLst>
          </p:cNvPr>
          <p:cNvCxnSpPr>
            <a:cxnSpLocks/>
          </p:cNvCxnSpPr>
          <p:nvPr/>
        </p:nvCxnSpPr>
        <p:spPr>
          <a:xfrm flipH="1">
            <a:off x="4947465" y="4771000"/>
            <a:ext cx="5052" cy="2991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122F45-B576-5C4F-AEF0-68B8B67DD006}"/>
              </a:ext>
            </a:extLst>
          </p:cNvPr>
          <p:cNvCxnSpPr>
            <a:cxnSpLocks/>
          </p:cNvCxnSpPr>
          <p:nvPr/>
        </p:nvCxnSpPr>
        <p:spPr>
          <a:xfrm>
            <a:off x="4865566" y="2411517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DAB403D-7C47-6448-9F96-C3439062531D}"/>
              </a:ext>
            </a:extLst>
          </p:cNvPr>
          <p:cNvCxnSpPr>
            <a:cxnSpLocks/>
          </p:cNvCxnSpPr>
          <p:nvPr/>
        </p:nvCxnSpPr>
        <p:spPr>
          <a:xfrm>
            <a:off x="4848112" y="116239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6D50C4-3E3C-D04A-8877-E6180503E3D2}"/>
              </a:ext>
            </a:extLst>
          </p:cNvPr>
          <p:cNvCxnSpPr>
            <a:cxnSpLocks/>
          </p:cNvCxnSpPr>
          <p:nvPr/>
        </p:nvCxnSpPr>
        <p:spPr>
          <a:xfrm>
            <a:off x="4903144" y="3514201"/>
            <a:ext cx="0" cy="457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F0E6FE7-32A1-2B46-B4DF-833C32AC5A5A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94866E7-6C54-4A48-9101-72A657BBCA56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9A25E6-AC82-8048-BBB8-3DB0E3136CFE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769ED463-2D05-C349-B4CD-6DB40100C82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E42FFD9A-EEB2-E54D-8A1E-1509F7C5A927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EDFD424F-1A85-D84F-B3C2-AA48580466B8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5C249358-E97E-9F43-8DDF-A7929690B1E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4835C9B-1FAD-224D-A9E0-EA59DA4A0E17}"/>
              </a:ext>
            </a:extLst>
          </p:cNvPr>
          <p:cNvSpPr txBox="1"/>
          <p:nvPr/>
        </p:nvSpPr>
        <p:spPr>
          <a:xfrm>
            <a:off x="2690102" y="141923"/>
            <a:ext cx="7847983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ash"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000" b="1" dirty="0">
                <a:latin typeface="+mj-lt"/>
                <a:cs typeface="Arial" pitchFamily="34" charset="0"/>
              </a:rPr>
              <a:t>Fab Expansion vs Fab Construction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18F45-163C-9C41-BC57-EB73E909E5C2}"/>
              </a:ext>
            </a:extLst>
          </p:cNvPr>
          <p:cNvSpPr txBox="1"/>
          <p:nvPr/>
        </p:nvSpPr>
        <p:spPr>
          <a:xfrm rot="16200000">
            <a:off x="-1479959" y="2555839"/>
            <a:ext cx="48292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DECISION </a:t>
            </a:r>
            <a:r>
              <a:rPr lang="en-US" altLang="ko-KR" sz="27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FRAMEWORK</a:t>
            </a:r>
            <a:endParaRPr lang="ko-KR" altLang="en-US" sz="27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Decision 14">
            <a:extLst>
              <a:ext uri="{FF2B5EF4-FFF2-40B4-BE49-F238E27FC236}">
                <a16:creationId xmlns:a16="http://schemas.microsoft.com/office/drawing/2014/main" id="{0C363BE6-F794-9142-9DAD-67955977AF15}"/>
              </a:ext>
            </a:extLst>
          </p:cNvPr>
          <p:cNvSpPr/>
          <p:nvPr/>
        </p:nvSpPr>
        <p:spPr>
          <a:xfrm>
            <a:off x="3190359" y="1644643"/>
            <a:ext cx="3311109" cy="902388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new estimated wafer output &gt;20300?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C3C425-719C-AA41-A746-66F2427B673E}"/>
              </a:ext>
            </a:extLst>
          </p:cNvPr>
          <p:cNvSpPr/>
          <p:nvPr/>
        </p:nvSpPr>
        <p:spPr>
          <a:xfrm>
            <a:off x="6989957" y="1842243"/>
            <a:ext cx="3142487" cy="4895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expand in the original location nor build a fab in a different location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Decision 16">
                <a:extLst>
                  <a:ext uri="{FF2B5EF4-FFF2-40B4-BE49-F238E27FC236}">
                    <a16:creationId xmlns:a16="http://schemas.microsoft.com/office/drawing/2014/main" id="{0C99B115-401B-9B42-8F00-93F4BCB7A810}"/>
                  </a:ext>
                </a:extLst>
              </p:cNvPr>
              <p:cNvSpPr/>
              <p:nvPr/>
            </p:nvSpPr>
            <p:spPr>
              <a:xfrm>
                <a:off x="3451193" y="5082706"/>
                <a:ext cx="3017595" cy="580997"/>
              </a:xfrm>
              <a:prstGeom prst="flowChartDecision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:endParaRPr lang="en-US" sz="1200" b="0" i="1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&gt;20300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?</a:t>
                </a:r>
              </a:p>
            </p:txBody>
          </p:sp>
        </mc:Choice>
        <mc:Fallback xmlns="">
          <p:sp>
            <p:nvSpPr>
              <p:cNvPr id="17" name="Decision 16">
                <a:extLst>
                  <a:ext uri="{FF2B5EF4-FFF2-40B4-BE49-F238E27FC236}">
                    <a16:creationId xmlns:a16="http://schemas.microsoft.com/office/drawing/2014/main" id="{0C99B115-401B-9B42-8F00-93F4BCB7A8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193" y="5082706"/>
                <a:ext cx="3017595" cy="580997"/>
              </a:xfrm>
              <a:prstGeom prst="flowChartDecision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9B671-1A9E-1642-9346-6A3EAA6F3BBD}"/>
              </a:ext>
            </a:extLst>
          </p:cNvPr>
          <p:cNvCxnSpPr>
            <a:cxnSpLocks/>
          </p:cNvCxnSpPr>
          <p:nvPr/>
        </p:nvCxnSpPr>
        <p:spPr>
          <a:xfrm>
            <a:off x="6495113" y="2090560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B0D626-DCEA-264F-BFE7-8DC56FC1F12A}"/>
              </a:ext>
            </a:extLst>
          </p:cNvPr>
          <p:cNvCxnSpPr>
            <a:cxnSpLocks/>
          </p:cNvCxnSpPr>
          <p:nvPr/>
        </p:nvCxnSpPr>
        <p:spPr>
          <a:xfrm>
            <a:off x="6473843" y="5378986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8C11D00-AE03-AE4C-8086-8B738B807AC4}"/>
              </a:ext>
            </a:extLst>
          </p:cNvPr>
          <p:cNvSpPr txBox="1"/>
          <p:nvPr/>
        </p:nvSpPr>
        <p:spPr>
          <a:xfrm>
            <a:off x="6495113" y="180901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AB5587-D5E9-1F4B-ADB0-30F98E6011DC}"/>
              </a:ext>
            </a:extLst>
          </p:cNvPr>
          <p:cNvSpPr txBox="1"/>
          <p:nvPr/>
        </p:nvSpPr>
        <p:spPr>
          <a:xfrm>
            <a:off x="6504660" y="513978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FF39CD-B766-9246-93F4-AD4BAFE7B6D4}"/>
              </a:ext>
            </a:extLst>
          </p:cNvPr>
          <p:cNvSpPr txBox="1"/>
          <p:nvPr/>
        </p:nvSpPr>
        <p:spPr>
          <a:xfrm>
            <a:off x="4991576" y="2525121"/>
            <a:ext cx="408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BEA90-2C0A-6946-8F46-DAA0AB8A7894}"/>
                  </a:ext>
                </a:extLst>
              </p:cNvPr>
              <p:cNvSpPr/>
              <p:nvPr/>
            </p:nvSpPr>
            <p:spPr>
              <a:xfrm>
                <a:off x="3300493" y="6173882"/>
                <a:ext cx="3017592" cy="3968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a 1</a:t>
                </a:r>
                <a:r>
                  <a:rPr lang="en-US" sz="12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building on new </a:t>
                </a:r>
                <a14:m>
                  <m:oMath xmlns:m="http://schemas.openxmlformats.org/officeDocument/2006/math">
                    <m: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locations.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BEA90-2C0A-6946-8F46-DAA0AB8A7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93" y="6173882"/>
                <a:ext cx="3017592" cy="396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D3221C-0079-E741-9519-AEAF3BB7AC1A}"/>
                  </a:ext>
                </a:extLst>
              </p:cNvPr>
              <p:cNvSpPr/>
              <p:nvPr/>
            </p:nvSpPr>
            <p:spPr>
              <a:xfrm>
                <a:off x="6959628" y="5025386"/>
                <a:ext cx="4036713" cy="6528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Expand in original location by building a 2</a:t>
                </a:r>
                <a:r>
                  <a:rPr lang="en-US" sz="12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nd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building.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a 1</a:t>
                </a:r>
                <a:r>
                  <a:rPr lang="en-US" sz="1200" baseline="30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</a:t>
                </a:r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building on new </a:t>
                </a:r>
                <a14:m>
                  <m:oMath xmlns:m="http://schemas.openxmlformats.org/officeDocument/2006/math">
                    <m:r>
                      <a:rPr lang="en-US" sz="12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locations.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D3221C-0079-E741-9519-AEAF3BB7AC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28" y="5025386"/>
                <a:ext cx="4036713" cy="652802"/>
              </a:xfrm>
              <a:prstGeom prst="rect">
                <a:avLst/>
              </a:prstGeom>
              <a:blipFill>
                <a:blip r:embed="rId4"/>
                <a:stretch>
                  <a:fillRect b="-566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76B2E4-FBBC-8E48-9B62-50D50C97333E}"/>
                  </a:ext>
                </a:extLst>
              </p:cNvPr>
              <p:cNvSpPr/>
              <p:nvPr/>
            </p:nvSpPr>
            <p:spPr>
              <a:xfrm>
                <a:off x="2561995" y="3991161"/>
                <a:ext cx="4740622" cy="7923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the new estimated wafer output be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the total number of locations required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⌈"/>
                        <m:endChr m:val="⌉"/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−4200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20300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276B2E4-FBBC-8E48-9B62-50D50C9733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995" y="3991161"/>
                <a:ext cx="4740622" cy="792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7383389-E6A5-3244-9659-7FA18A3A3CCA}"/>
              </a:ext>
            </a:extLst>
          </p:cNvPr>
          <p:cNvSpPr txBox="1"/>
          <p:nvPr/>
        </p:nvSpPr>
        <p:spPr>
          <a:xfrm>
            <a:off x="5034530" y="5739785"/>
            <a:ext cx="408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A58912-7D41-6241-B8E6-75C38A377ADF}"/>
              </a:ext>
            </a:extLst>
          </p:cNvPr>
          <p:cNvSpPr/>
          <p:nvPr/>
        </p:nvSpPr>
        <p:spPr>
          <a:xfrm>
            <a:off x="7094866" y="3065202"/>
            <a:ext cx="2773951" cy="393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 on the original location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constructing a 2</a:t>
            </a:r>
            <a:r>
              <a:rPr lang="en-US" sz="12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building</a:t>
            </a:r>
          </a:p>
        </p:txBody>
      </p:sp>
      <p:sp>
        <p:nvSpPr>
          <p:cNvPr id="32" name="Decision 31">
            <a:extLst>
              <a:ext uri="{FF2B5EF4-FFF2-40B4-BE49-F238E27FC236}">
                <a16:creationId xmlns:a16="http://schemas.microsoft.com/office/drawing/2014/main" id="{41A05ACF-02A0-4A49-ADDF-B45A60EC2FCD}"/>
              </a:ext>
            </a:extLst>
          </p:cNvPr>
          <p:cNvSpPr/>
          <p:nvPr/>
        </p:nvSpPr>
        <p:spPr>
          <a:xfrm>
            <a:off x="3068609" y="2873744"/>
            <a:ext cx="3609110" cy="792365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new estimated wafer output &gt;24500?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B96FBE-E023-9040-938D-47380DFA207C}"/>
              </a:ext>
            </a:extLst>
          </p:cNvPr>
          <p:cNvCxnSpPr>
            <a:cxnSpLocks/>
          </p:cNvCxnSpPr>
          <p:nvPr/>
        </p:nvCxnSpPr>
        <p:spPr>
          <a:xfrm>
            <a:off x="6612614" y="3274544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6C4E5A8-4DE4-4E42-B082-99BE0F52D4AE}"/>
              </a:ext>
            </a:extLst>
          </p:cNvPr>
          <p:cNvSpPr txBox="1"/>
          <p:nvPr/>
        </p:nvSpPr>
        <p:spPr>
          <a:xfrm>
            <a:off x="6649033" y="3025034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6F7263-1097-B04F-8F40-06F05F5D4EE1}"/>
              </a:ext>
            </a:extLst>
          </p:cNvPr>
          <p:cNvSpPr txBox="1"/>
          <p:nvPr/>
        </p:nvSpPr>
        <p:spPr>
          <a:xfrm>
            <a:off x="5052243" y="3656020"/>
            <a:ext cx="408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D69EAF7-BF0F-D749-8460-001C93C7CA5B}"/>
              </a:ext>
            </a:extLst>
          </p:cNvPr>
          <p:cNvSpPr/>
          <p:nvPr/>
        </p:nvSpPr>
        <p:spPr>
          <a:xfrm>
            <a:off x="4353268" y="944518"/>
            <a:ext cx="1012573" cy="4895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2A9166-6CA6-E44E-9E50-68FBC1A2CE79}"/>
              </a:ext>
            </a:extLst>
          </p:cNvPr>
          <p:cNvCxnSpPr>
            <a:cxnSpLocks/>
          </p:cNvCxnSpPr>
          <p:nvPr/>
        </p:nvCxnSpPr>
        <p:spPr>
          <a:xfrm>
            <a:off x="9214663" y="5716013"/>
            <a:ext cx="0" cy="445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89C3DB8-DEE7-C342-BFE5-626E9C687CCA}"/>
              </a:ext>
            </a:extLst>
          </p:cNvPr>
          <p:cNvCxnSpPr>
            <a:cxnSpLocks/>
            <a:stCxn id="26" idx="3"/>
            <a:endCxn id="41" idx="1"/>
          </p:cNvCxnSpPr>
          <p:nvPr/>
        </p:nvCxnSpPr>
        <p:spPr>
          <a:xfrm>
            <a:off x="6318085" y="6372304"/>
            <a:ext cx="2280694" cy="48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EF7A23E-EBCC-3A40-AAC0-1A5A44BC9E96}"/>
              </a:ext>
            </a:extLst>
          </p:cNvPr>
          <p:cNvSpPr/>
          <p:nvPr/>
        </p:nvSpPr>
        <p:spPr>
          <a:xfrm>
            <a:off x="8598779" y="6176413"/>
            <a:ext cx="1012573" cy="48956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033899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4655FE-3DF4-2F48-9201-2945E200173C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chemeClr val="bg1">
                    <a:lumMod val="95000"/>
                    <a:lumOff val="5000"/>
                  </a:schemeClr>
                </a:solidFill>
                <a:latin typeface="Helvetica" pitchFamily="2" charset="0"/>
                <a:ea typeface="+mj-ea"/>
                <a:cs typeface="+mj-cs"/>
              </a:rPr>
              <a:t>3. Fab Expansion Analysis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9ABDEF-E12F-154F-869A-35D55C8065A6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22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6CC957-1AD9-5C40-AF50-EFA7E40F9DC9}"/>
              </a:ext>
            </a:extLst>
          </p:cNvPr>
          <p:cNvGrpSpPr/>
          <p:nvPr/>
        </p:nvGrpSpPr>
        <p:grpSpPr>
          <a:xfrm rot="5400000">
            <a:off x="2010847" y="1694804"/>
            <a:ext cx="4534769" cy="4750786"/>
            <a:chOff x="3884865" y="1846570"/>
            <a:chExt cx="4534769" cy="4750786"/>
          </a:xfrm>
        </p:grpSpPr>
        <p:sp>
          <p:nvSpPr>
            <p:cNvPr id="3" name="Block Arc 2">
              <a:extLst>
                <a:ext uri="{FF2B5EF4-FFF2-40B4-BE49-F238E27FC236}">
                  <a16:creationId xmlns:a16="http://schemas.microsoft.com/office/drawing/2014/main" id="{252888E2-411C-B54A-95C3-FA83FBEFA4EB}"/>
                </a:ext>
              </a:extLst>
            </p:cNvPr>
            <p:cNvSpPr/>
            <p:nvPr/>
          </p:nvSpPr>
          <p:spPr>
            <a:xfrm>
              <a:off x="3884865" y="2145510"/>
              <a:ext cx="4451847" cy="4451846"/>
            </a:xfrm>
            <a:prstGeom prst="blockArc">
              <a:avLst>
                <a:gd name="adj1" fmla="val 10800000"/>
                <a:gd name="adj2" fmla="val 21568928"/>
                <a:gd name="adj3" fmla="val 109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F581415-9ADF-9D46-9AF8-55D63C69423E}"/>
                </a:ext>
              </a:extLst>
            </p:cNvPr>
            <p:cNvSpPr/>
            <p:nvPr/>
          </p:nvSpPr>
          <p:spPr>
            <a:xfrm>
              <a:off x="5619734" y="1846570"/>
              <a:ext cx="874721" cy="792471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Helvetica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25E100C-8839-D446-A6C6-563F73AC0D6A}"/>
                </a:ext>
              </a:extLst>
            </p:cNvPr>
            <p:cNvSpPr/>
            <p:nvPr/>
          </p:nvSpPr>
          <p:spPr>
            <a:xfrm>
              <a:off x="7516244" y="2880468"/>
              <a:ext cx="903390" cy="91826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Helvetica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1746E75-D314-574D-97FB-A6D3A60A4183}"/>
              </a:ext>
            </a:extLst>
          </p:cNvPr>
          <p:cNvSpPr/>
          <p:nvPr/>
        </p:nvSpPr>
        <p:spPr>
          <a:xfrm>
            <a:off x="4304675" y="520420"/>
            <a:ext cx="674349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 Fab Expansion Analysis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21FAC5-AC48-674A-816A-CEF6BE707FAB}"/>
              </a:ext>
            </a:extLst>
          </p:cNvPr>
          <p:cNvSpPr/>
          <p:nvPr/>
        </p:nvSpPr>
        <p:spPr>
          <a:xfrm rot="5400000">
            <a:off x="4581008" y="1665913"/>
            <a:ext cx="903389" cy="101134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Helvetica" pitchFamily="2" charset="0"/>
            </a:endParaRPr>
          </a:p>
        </p:txBody>
      </p:sp>
      <p:pic>
        <p:nvPicPr>
          <p:cNvPr id="27650" name="Picture 2" descr="Breakeven Stock Illustrations – 58 Breakeven Stock Illustrations, Vectors &amp;amp;  Clipart - Dreamstime">
            <a:extLst>
              <a:ext uri="{FF2B5EF4-FFF2-40B4-BE49-F238E27FC236}">
                <a16:creationId xmlns:a16="http://schemas.microsoft.com/office/drawing/2014/main" id="{4EDCAFCD-858C-9941-8A6A-31B3AB77A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30383" r="15392" b="12568"/>
          <a:stretch/>
        </p:blipFill>
        <p:spPr bwMode="auto">
          <a:xfrm>
            <a:off x="4701463" y="1888133"/>
            <a:ext cx="662478" cy="56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Online Resource Management Software – Saviom">
            <a:extLst>
              <a:ext uri="{FF2B5EF4-FFF2-40B4-BE49-F238E27FC236}">
                <a16:creationId xmlns:a16="http://schemas.microsoft.com/office/drawing/2014/main" id="{A89CE86E-2020-734F-B1E1-2BCA60F9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28" y="3699181"/>
            <a:ext cx="551719" cy="55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omputer with idea bulb and technology icons Vector Image">
            <a:extLst>
              <a:ext uri="{FF2B5EF4-FFF2-40B4-BE49-F238E27FC236}">
                <a16:creationId xmlns:a16="http://schemas.microsoft.com/office/drawing/2014/main" id="{6D91DAC7-0796-FA40-BEAE-D199E92AF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5534" r="5804" b="13208"/>
          <a:stretch/>
        </p:blipFill>
        <p:spPr bwMode="auto">
          <a:xfrm>
            <a:off x="4900850" y="5631451"/>
            <a:ext cx="538772" cy="5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6566C-70BB-E14A-91A4-A099FCA0C9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01"/>
          <a:stretch/>
        </p:blipFill>
        <p:spPr>
          <a:xfrm>
            <a:off x="11155964" y="439908"/>
            <a:ext cx="964199" cy="838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94F54-8D66-C940-BA9E-438ECAFB2D21}"/>
              </a:ext>
            </a:extLst>
          </p:cNvPr>
          <p:cNvSpPr txBox="1"/>
          <p:nvPr/>
        </p:nvSpPr>
        <p:spPr>
          <a:xfrm>
            <a:off x="5712812" y="1802254"/>
            <a:ext cx="3586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Break-Even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6204A-3269-5343-8334-8000688D1426}"/>
              </a:ext>
            </a:extLst>
          </p:cNvPr>
          <p:cNvSpPr txBox="1"/>
          <p:nvPr/>
        </p:nvSpPr>
        <p:spPr>
          <a:xfrm>
            <a:off x="6714690" y="3699181"/>
            <a:ext cx="4451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Demand Projection Forecast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E55B1-6DC3-1044-B270-FCD92BA40448}"/>
              </a:ext>
            </a:extLst>
          </p:cNvPr>
          <p:cNvSpPr txBox="1"/>
          <p:nvPr/>
        </p:nvSpPr>
        <p:spPr>
          <a:xfrm>
            <a:off x="5837315" y="5703453"/>
            <a:ext cx="4451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R&amp;D: Technologies</a:t>
            </a:r>
          </a:p>
        </p:txBody>
      </p:sp>
      <p:sp>
        <p:nvSpPr>
          <p:cNvPr id="17" name="Freeform: Shape 35">
            <a:extLst>
              <a:ext uri="{FF2B5EF4-FFF2-40B4-BE49-F238E27FC236}">
                <a16:creationId xmlns:a16="http://schemas.microsoft.com/office/drawing/2014/main" id="{66628B60-AA3B-B94A-B8C1-09636E92159A}"/>
              </a:ext>
            </a:extLst>
          </p:cNvPr>
          <p:cNvSpPr/>
          <p:nvPr/>
        </p:nvSpPr>
        <p:spPr>
          <a:xfrm>
            <a:off x="5753484" y="1701969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" name="Freeform: Shape 35">
            <a:extLst>
              <a:ext uri="{FF2B5EF4-FFF2-40B4-BE49-F238E27FC236}">
                <a16:creationId xmlns:a16="http://schemas.microsoft.com/office/drawing/2014/main" id="{29A67FBA-AF53-3D4D-A14D-A4CEEB865339}"/>
              </a:ext>
            </a:extLst>
          </p:cNvPr>
          <p:cNvSpPr/>
          <p:nvPr/>
        </p:nvSpPr>
        <p:spPr>
          <a:xfrm>
            <a:off x="6731189" y="3613908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9" name="Freeform: Shape 35">
            <a:extLst>
              <a:ext uri="{FF2B5EF4-FFF2-40B4-BE49-F238E27FC236}">
                <a16:creationId xmlns:a16="http://schemas.microsoft.com/office/drawing/2014/main" id="{EF1CCB24-F2B9-4D4C-97EC-D7EF6CD5DB85}"/>
              </a:ext>
            </a:extLst>
          </p:cNvPr>
          <p:cNvSpPr/>
          <p:nvPr/>
        </p:nvSpPr>
        <p:spPr>
          <a:xfrm>
            <a:off x="5819114" y="5596467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84B545-B849-0647-9053-CBD12813366F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9670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9DCE-5CE7-424E-AA8D-14E41783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23" y="601200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 pitchFamily="2" charset="0"/>
              </a:rPr>
              <a:t>3.1 Expectation of returns</a:t>
            </a:r>
          </a:p>
        </p:txBody>
      </p:sp>
      <p:sp>
        <p:nvSpPr>
          <p:cNvPr id="7180" name="Content Placeholder 7179">
            <a:extLst>
              <a:ext uri="{FF2B5EF4-FFF2-40B4-BE49-F238E27FC236}">
                <a16:creationId xmlns:a16="http://schemas.microsoft.com/office/drawing/2014/main" id="{D35801CA-1A14-42EF-AA7B-BC5A6F26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223" y="2152068"/>
            <a:ext cx="3409782" cy="382360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  <a:latin typeface="Helvetica" pitchFamily="2" charset="0"/>
              </a:rPr>
              <a:t>Study the point where </a:t>
            </a:r>
            <a:r>
              <a:rPr lang="en-US" sz="2400" b="1" u="sng" dirty="0">
                <a:solidFill>
                  <a:srgbClr val="FFFFFF"/>
                </a:solidFill>
                <a:latin typeface="Helvetica" pitchFamily="2" charset="0"/>
              </a:rPr>
              <a:t>business’ sale have generated enough revenue to cover all costs and expenses</a:t>
            </a:r>
          </a:p>
          <a:p>
            <a:r>
              <a:rPr lang="en-US" sz="2400" dirty="0">
                <a:solidFill>
                  <a:srgbClr val="FFFFFF"/>
                </a:solidFill>
                <a:latin typeface="Helvetica" pitchFamily="2" charset="0"/>
              </a:rPr>
              <a:t>Using Break-even Analysis to determine if the production output will bring about revenue for company</a:t>
            </a:r>
          </a:p>
        </p:txBody>
      </p:sp>
      <p:pic>
        <p:nvPicPr>
          <p:cNvPr id="7170" name="Picture 2" descr="Break-Even Analysis - Financial Training from EPM">
            <a:extLst>
              <a:ext uri="{FF2B5EF4-FFF2-40B4-BE49-F238E27FC236}">
                <a16:creationId xmlns:a16="http://schemas.microsoft.com/office/drawing/2014/main" id="{7891FD2C-0EE7-6C4C-9365-E33BF79AE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8731" y="702155"/>
            <a:ext cx="7282013" cy="569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8E2FFC-F5F1-0B4A-8782-2810CFCCCFA8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3EB8CA-F500-CA43-99C7-4ABD3C3180E9}"/>
              </a:ext>
            </a:extLst>
          </p:cNvPr>
          <p:cNvCxnSpPr>
            <a:cxnSpLocks/>
          </p:cNvCxnSpPr>
          <p:nvPr/>
        </p:nvCxnSpPr>
        <p:spPr>
          <a:xfrm>
            <a:off x="591223" y="1901565"/>
            <a:ext cx="34097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41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B271DF-CE3A-BF44-B91D-C92F958898B1}"/>
              </a:ext>
            </a:extLst>
          </p:cNvPr>
          <p:cNvSpPr/>
          <p:nvPr/>
        </p:nvSpPr>
        <p:spPr>
          <a:xfrm>
            <a:off x="0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Freeform: Shape 33">
            <a:extLst>
              <a:ext uri="{FF2B5EF4-FFF2-40B4-BE49-F238E27FC236}">
                <a16:creationId xmlns:a16="http://schemas.microsoft.com/office/drawing/2014/main" id="{0ED4EF6E-1E36-0B45-83D4-522530521FAC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D0BD0-8350-1A44-96E0-8080286DA3B7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5" name="Freeform: Shape 35">
              <a:extLst>
                <a:ext uri="{FF2B5EF4-FFF2-40B4-BE49-F238E27FC236}">
                  <a16:creationId xmlns:a16="http://schemas.microsoft.com/office/drawing/2014/main" id="{CC1B18E8-1441-D843-B1EE-AD4551A8BDB1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: Shape 36">
              <a:extLst>
                <a:ext uri="{FF2B5EF4-FFF2-40B4-BE49-F238E27FC236}">
                  <a16:creationId xmlns:a16="http://schemas.microsoft.com/office/drawing/2014/main" id="{827BBE6F-5CAF-B941-992A-FD283D8234F0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4F8EB9F6-175D-9A4B-B739-5DE38A2CD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1976359" y="3961860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668BB6-9D29-0D4A-A30F-2ED6F30129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1954274" y="5073760"/>
            <a:ext cx="1615710" cy="90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B0D9B-B59F-0F46-A8D2-4C6BF9473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1992419" y="2957786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9A755795-C498-4441-AE3C-3575A04D4808}"/>
              </a:ext>
            </a:extLst>
          </p:cNvPr>
          <p:cNvSpPr/>
          <p:nvPr/>
        </p:nvSpPr>
        <p:spPr>
          <a:xfrm>
            <a:off x="1721931" y="2703814"/>
            <a:ext cx="2043702" cy="3519747"/>
          </a:xfrm>
          <a:prstGeom prst="roundRect">
            <a:avLst>
              <a:gd name="adj" fmla="val 7734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78A6508-FFAF-3046-B1BB-8224C4F4B6A0}"/>
              </a:ext>
            </a:extLst>
          </p:cNvPr>
          <p:cNvSpPr/>
          <p:nvPr/>
        </p:nvSpPr>
        <p:spPr>
          <a:xfrm>
            <a:off x="4292498" y="2272146"/>
            <a:ext cx="2743200" cy="4022080"/>
          </a:xfrm>
          <a:prstGeom prst="roundRect">
            <a:avLst>
              <a:gd name="adj" fmla="val 7734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sp>
        <p:nvSpPr>
          <p:cNvPr id="17" name="Rounded Rectangle 4">
            <a:extLst>
              <a:ext uri="{FF2B5EF4-FFF2-40B4-BE49-F238E27FC236}">
                <a16:creationId xmlns:a16="http://schemas.microsoft.com/office/drawing/2014/main" id="{08D7B29A-5905-1D4F-BF20-AAB6E3A61858}"/>
              </a:ext>
            </a:extLst>
          </p:cNvPr>
          <p:cNvSpPr/>
          <p:nvPr/>
        </p:nvSpPr>
        <p:spPr>
          <a:xfrm>
            <a:off x="7582793" y="1704109"/>
            <a:ext cx="3667098" cy="4590117"/>
          </a:xfrm>
          <a:prstGeom prst="roundRect">
            <a:avLst>
              <a:gd name="adj" fmla="val 7734"/>
            </a:avLst>
          </a:prstGeom>
          <a:noFill/>
          <a:ln w="25400">
            <a:solidFill>
              <a:schemeClr val="accent3">
                <a:lumMod val="50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05BC8A-47FD-FB4A-8094-6DFB9B62C6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4839592" y="2377975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6A41AF-1BF8-5245-8779-77AC74240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4787713" y="4351710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BE6FF3-2B93-BC46-AEA1-18452E5F5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4787713" y="3366982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CBEE94-E38F-6149-913B-EF4013B34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4840453" y="5340717"/>
            <a:ext cx="1593625" cy="89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2E282F5-8EDA-2E4F-8D1C-B02F7E8A5D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873756" y="1910220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33F527-9F67-3F48-A3F6-8BF6FDD25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873756" y="2661000"/>
            <a:ext cx="1014062" cy="57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0E165D-6785-7A4E-89F4-82211E2CE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873756" y="3409146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32DF54-9D3B-454D-87D0-80B7BEDF2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873756" y="4191559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3BD070-7518-D14E-96A3-03DD79EC9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873756" y="4950873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E76714-2335-5E4A-B7BE-91C358D74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8979792" y="3395842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56BDDFE-AC49-6C4A-A2BA-AC476DDAB6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7923153" y="5718016"/>
            <a:ext cx="1024564" cy="57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58C020B-EAE2-D045-BE33-5468B3337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015456" y="4180840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ECC3AF-3ADA-1146-8208-061682782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039906" y="4915873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16A950-DCC4-C64E-BBF1-F08404791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015456" y="5675649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8A9100-44EF-FF4B-BAA4-D6EF30BE1D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8970405" y="2743174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E5B184-A85B-D245-AFCF-57FCF1AFE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8947717" y="1910220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A59DB7-0CA8-5A48-8ABD-6A3C7A3B1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916960" y="1920478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E2CF40D-F3C4-0742-8B88-A9E98FC7D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961777" y="2732916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5A4C934-C5F2-594D-9C94-32CBCADF3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984465" y="3386446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71A8894-C413-5E40-A545-1CE65E31E9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9984465" y="4168469"/>
            <a:ext cx="1014060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36AA0BA-340C-7A48-8706-B831D6FCA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10038669" y="4941096"/>
            <a:ext cx="937168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EE71C4-7A43-C346-80FC-A5D3E9102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r="1" b="1"/>
          <a:stretch/>
        </p:blipFill>
        <p:spPr bwMode="auto">
          <a:xfrm>
            <a:off x="10038669" y="5675648"/>
            <a:ext cx="937168" cy="57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2F7AE47D-5DB1-3340-84A2-7FA1969B8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6" y="303127"/>
            <a:ext cx="768068" cy="7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227BB-B6EF-F44C-877F-3E0EDBAD267D}"/>
              </a:ext>
            </a:extLst>
          </p:cNvPr>
          <p:cNvSpPr txBox="1"/>
          <p:nvPr/>
        </p:nvSpPr>
        <p:spPr>
          <a:xfrm>
            <a:off x="2232511" y="6245951"/>
            <a:ext cx="969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Helvetica" pitchFamily="2" charset="0"/>
              </a:rPr>
              <a:t>2004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F6F984-CE95-7645-B197-0F9899449F3D}"/>
              </a:ext>
            </a:extLst>
          </p:cNvPr>
          <p:cNvSpPr txBox="1"/>
          <p:nvPr/>
        </p:nvSpPr>
        <p:spPr>
          <a:xfrm>
            <a:off x="5179580" y="6308081"/>
            <a:ext cx="969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Helvetica" pitchFamily="2" charset="0"/>
              </a:rPr>
              <a:t>2011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DC7CC1-6F16-4242-99A3-E1C7476B6519}"/>
              </a:ext>
            </a:extLst>
          </p:cNvPr>
          <p:cNvSpPr txBox="1"/>
          <p:nvPr/>
        </p:nvSpPr>
        <p:spPr>
          <a:xfrm>
            <a:off x="9026051" y="6350270"/>
            <a:ext cx="96903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rgbClr val="C00000"/>
                </a:solidFill>
                <a:latin typeface="Helvetica" pitchFamily="2" charset="0"/>
              </a:rPr>
              <a:t>2020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655645-3CB3-4C48-BAAD-FE4C4F0B8EED}"/>
              </a:ext>
            </a:extLst>
          </p:cNvPr>
          <p:cNvSpPr txBox="1"/>
          <p:nvPr/>
        </p:nvSpPr>
        <p:spPr>
          <a:xfrm>
            <a:off x="1921359" y="2172847"/>
            <a:ext cx="1735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5"/>
                </a:solidFill>
                <a:latin typeface="Helvetica" pitchFamily="2" charset="0"/>
              </a:rPr>
              <a:t>$3 billion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CFA7D5-0664-2841-8531-9DA86F346A03}"/>
              </a:ext>
            </a:extLst>
          </p:cNvPr>
          <p:cNvSpPr txBox="1"/>
          <p:nvPr/>
        </p:nvSpPr>
        <p:spPr>
          <a:xfrm>
            <a:off x="4796225" y="1766364"/>
            <a:ext cx="17357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5"/>
                </a:solidFill>
                <a:latin typeface="Helvetica" pitchFamily="2" charset="0"/>
              </a:rPr>
              <a:t>$4 billion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1D522D-FC89-2049-BEA2-B757B27FE1B4}"/>
              </a:ext>
            </a:extLst>
          </p:cNvPr>
          <p:cNvSpPr txBox="1"/>
          <p:nvPr/>
        </p:nvSpPr>
        <p:spPr>
          <a:xfrm>
            <a:off x="8356030" y="1185442"/>
            <a:ext cx="23329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accent5"/>
                </a:solidFill>
                <a:latin typeface="Helvetica" pitchFamily="2" charset="0"/>
              </a:rPr>
              <a:t>~ $20 billion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53C137-21AE-444E-9FC6-4BBB0432A09F}"/>
              </a:ext>
            </a:extLst>
          </p:cNvPr>
          <p:cNvSpPr/>
          <p:nvPr/>
        </p:nvSpPr>
        <p:spPr>
          <a:xfrm>
            <a:off x="1921359" y="1185442"/>
            <a:ext cx="540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Averagely, 1 semiconductor plan would cost…..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1A0FC0-C60C-9A47-898F-DC0C4E7FF75A}"/>
              </a:ext>
            </a:extLst>
          </p:cNvPr>
          <p:cNvSpPr txBox="1"/>
          <p:nvPr/>
        </p:nvSpPr>
        <p:spPr>
          <a:xfrm>
            <a:off x="1738084" y="322179"/>
            <a:ext cx="5587256" cy="6309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Helvetica" pitchFamily="2" charset="0"/>
              </a:rPr>
              <a:t>1.1. Costs – Building Fab 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5DC1DB4-0485-6A47-9B09-A8CBC1A2F6A5}"/>
              </a:ext>
            </a:extLst>
          </p:cNvPr>
          <p:cNvSpPr/>
          <p:nvPr/>
        </p:nvSpPr>
        <p:spPr>
          <a:xfrm rot="16200000">
            <a:off x="4351644" y="1767102"/>
            <a:ext cx="515128" cy="36192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0535A7B4-877D-3549-B9AB-58431D38A216}"/>
              </a:ext>
            </a:extLst>
          </p:cNvPr>
          <p:cNvSpPr/>
          <p:nvPr/>
        </p:nvSpPr>
        <p:spPr>
          <a:xfrm rot="16200000">
            <a:off x="7944216" y="1189145"/>
            <a:ext cx="515128" cy="36192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4933CA1-8931-9249-BFEC-F7AF6EFCD092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9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9" grpId="0"/>
      <p:bldP spid="41" grpId="0"/>
      <p:bldP spid="42" grpId="0"/>
      <p:bldP spid="43" grpId="0"/>
      <p:bldP spid="44" grpId="0"/>
      <p:bldP spid="45" grpId="0"/>
      <p:bldP spid="7" grpId="0" animBg="1"/>
      <p:bldP spid="4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A9DCE-5CE7-424E-AA8D-14E41783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223" y="601200"/>
            <a:ext cx="3409783" cy="13003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Helvetica" pitchFamily="2" charset="0"/>
              </a:rPr>
              <a:t>3.1 </a:t>
            </a:r>
            <a:r>
              <a:rPr lang="en-US" b="1" dirty="0" err="1">
                <a:solidFill>
                  <a:srgbClr val="FFFFFF"/>
                </a:solidFill>
                <a:latin typeface="Helvetica" pitchFamily="2" charset="0"/>
              </a:rPr>
              <a:t>bREAK-EVEN</a:t>
            </a:r>
            <a:r>
              <a:rPr lang="en-US" b="1" dirty="0">
                <a:solidFill>
                  <a:srgbClr val="FFFFFF"/>
                </a:solidFill>
                <a:latin typeface="Helvetica" pitchFamily="2" charset="0"/>
              </a:rPr>
              <a:t> POINT</a:t>
            </a:r>
          </a:p>
        </p:txBody>
      </p:sp>
      <p:pic>
        <p:nvPicPr>
          <p:cNvPr id="10" name="Picture 2" descr="Break Even Analysis - Learn How to Calculate the Break Even Point">
            <a:extLst>
              <a:ext uri="{FF2B5EF4-FFF2-40B4-BE49-F238E27FC236}">
                <a16:creationId xmlns:a16="http://schemas.microsoft.com/office/drawing/2014/main" id="{F8522CAC-409A-2A48-A9D2-6AD3EA3F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92" y="1066498"/>
            <a:ext cx="7604783" cy="517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1478E-BCF8-8D4B-943E-FD0121055E2E}"/>
              </a:ext>
            </a:extLst>
          </p:cNvPr>
          <p:cNvSpPr txBox="1"/>
          <p:nvPr/>
        </p:nvSpPr>
        <p:spPr>
          <a:xfrm>
            <a:off x="547250" y="2316532"/>
            <a:ext cx="34977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Revenue = Sales x Selling Price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Total costs = Fixed Costs + Variable Costs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Break-even Poin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: where revenue from sales are sufficient to cover total costs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</a:rPr>
              <a:t>Lower BEP is desired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AE5A1D-C8D5-4543-B449-2229A933817A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4685FE-D2AB-B842-98BF-649AF9A813C2}"/>
              </a:ext>
            </a:extLst>
          </p:cNvPr>
          <p:cNvCxnSpPr>
            <a:cxnSpLocks/>
          </p:cNvCxnSpPr>
          <p:nvPr/>
        </p:nvCxnSpPr>
        <p:spPr>
          <a:xfrm>
            <a:off x="591223" y="1901565"/>
            <a:ext cx="34097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B1E569F-E22F-B349-8A23-0B750082CEC0}"/>
              </a:ext>
            </a:extLst>
          </p:cNvPr>
          <p:cNvSpPr/>
          <p:nvPr/>
        </p:nvSpPr>
        <p:spPr>
          <a:xfrm>
            <a:off x="6529388" y="1615138"/>
            <a:ext cx="2357437" cy="2864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CE1156C-4551-C14E-9852-49E8039CDCF4}"/>
              </a:ext>
            </a:extLst>
          </p:cNvPr>
          <p:cNvSpPr/>
          <p:nvPr/>
        </p:nvSpPr>
        <p:spPr>
          <a:xfrm rot="4220178">
            <a:off x="7316632" y="2176601"/>
            <a:ext cx="1169766" cy="438425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474F50-26FE-E44D-B343-B8FE25774D25}"/>
              </a:ext>
            </a:extLst>
          </p:cNvPr>
          <p:cNvSpPr/>
          <p:nvPr/>
        </p:nvSpPr>
        <p:spPr>
          <a:xfrm>
            <a:off x="8042147" y="2926060"/>
            <a:ext cx="145783" cy="13810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1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7A00-E6B5-4742-ABE3-1764A38B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4C47-B036-0846-8C00-BF7AC3EFE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Helvetica" pitchFamily="2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0A8CF7-5095-A24E-851A-114F43F4B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45" y="96582"/>
            <a:ext cx="11652310" cy="686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A5DF2-FB56-6143-9B55-74D5E101114B}"/>
                  </a:ext>
                </a:extLst>
              </p:cNvPr>
              <p:cNvSpPr txBox="1"/>
              <p:nvPr/>
            </p:nvSpPr>
            <p:spPr>
              <a:xfrm>
                <a:off x="732172" y="637988"/>
                <a:ext cx="3374607" cy="16302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Revenue is a straight line 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Helvetica" pitchFamily="2" charset="0"/>
                  </a:rPr>
                  <a:t>increase in revenue per increase in wafer sale is constant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2EA5DF2-FB56-6143-9B55-74D5E1011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72" y="637988"/>
                <a:ext cx="3374607" cy="1630254"/>
              </a:xfrm>
              <a:prstGeom prst="rect">
                <a:avLst/>
              </a:prstGeom>
              <a:blipFill>
                <a:blip r:embed="rId3"/>
                <a:stretch>
                  <a:fillRect l="-1124"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5360E-E13B-524E-8032-DCD0AC161280}"/>
                  </a:ext>
                </a:extLst>
              </p:cNvPr>
              <p:cNvSpPr txBox="1"/>
              <p:nvPr/>
            </p:nvSpPr>
            <p:spPr>
              <a:xfrm>
                <a:off x="8605837" y="2483331"/>
                <a:ext cx="3443287" cy="21842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Graph of costs is seen with sudden jumps as the wafer output exceeds certain amount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Helvetica" pitchFamily="2" charset="0"/>
                  </a:rPr>
                  <a:t>Gradient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Helvetica" pitchFamily="2" charset="0"/>
                  </a:rPr>
                  <a:t>change in Costs per increase in wafer sale is increasing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C5360E-E13B-524E-8032-DCD0AC161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5837" y="2483331"/>
                <a:ext cx="3443287" cy="2184252"/>
              </a:xfrm>
              <a:prstGeom prst="rect">
                <a:avLst/>
              </a:prstGeom>
              <a:blipFill>
                <a:blip r:embed="rId4"/>
                <a:stretch>
                  <a:fillRect l="-1103" t="-1156" b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226EE7C-8F2A-8A47-B7E2-A569B9006221}"/>
              </a:ext>
            </a:extLst>
          </p:cNvPr>
          <p:cNvSpPr txBox="1"/>
          <p:nvPr/>
        </p:nvSpPr>
        <p:spPr>
          <a:xfrm>
            <a:off x="3076573" y="5448139"/>
            <a:ext cx="8158164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</a:rPr>
              <a:t>Increase in Cost &gt; Increase in Revenue (per unit increase in sales)</a:t>
            </a:r>
          </a:p>
          <a:p>
            <a:pPr algn="ctr"/>
            <a:r>
              <a:rPr lang="en-US" sz="2000" dirty="0">
                <a:latin typeface="Helvetica" pitchFamily="2" charset="0"/>
              </a:rPr>
              <a:t>=&gt;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Helvetica" pitchFamily="2" charset="0"/>
              </a:rPr>
              <a:t>Loss &gt; Profit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B452B0-192A-0143-903F-DDE130993984}"/>
              </a:ext>
            </a:extLst>
          </p:cNvPr>
          <p:cNvSpPr/>
          <p:nvPr/>
        </p:nvSpPr>
        <p:spPr>
          <a:xfrm>
            <a:off x="12670" y="0"/>
            <a:ext cx="141056" cy="6858000"/>
          </a:xfrm>
          <a:prstGeom prst="rect">
            <a:avLst/>
          </a:prstGeom>
          <a:solidFill>
            <a:srgbClr val="0AA6ED">
              <a:lumMod val="50000"/>
            </a:srgbClr>
          </a:solidFill>
          <a:ln w="12700" cap="flat" cmpd="sng" algn="ctr">
            <a:solidFill>
              <a:srgbClr val="00307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8D24D-D0FF-964A-BA3B-9D7BD14A2DEA}"/>
              </a:ext>
            </a:extLst>
          </p:cNvPr>
          <p:cNvSpPr/>
          <p:nvPr/>
        </p:nvSpPr>
        <p:spPr>
          <a:xfrm>
            <a:off x="12050944" y="-1"/>
            <a:ext cx="141056" cy="6858000"/>
          </a:xfrm>
          <a:prstGeom prst="rect">
            <a:avLst/>
          </a:prstGeom>
          <a:solidFill>
            <a:srgbClr val="0AA6ED">
              <a:lumMod val="50000"/>
            </a:srgbClr>
          </a:solidFill>
          <a:ln w="12700" cap="flat" cmpd="sng" algn="ctr">
            <a:solidFill>
              <a:srgbClr val="00307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Arial Unicode M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0139-63A0-484D-AE3B-4C5F86A9DA58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60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E9675-2A5C-4C4B-B793-A4096334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045" y="1541501"/>
            <a:ext cx="3523041" cy="994563"/>
          </a:xfr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/>
          <a:lstStyle/>
          <a:p>
            <a:pPr algn="ctr"/>
            <a:r>
              <a:rPr lang="en-US" sz="3000" b="1" dirty="0">
                <a:latin typeface="Helvetica" pitchFamily="2" charset="0"/>
              </a:rPr>
              <a:t>BREAK-EVEN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384E6CC-4D89-3444-A8D0-AABAC440E2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570799"/>
              </p:ext>
            </p:extLst>
          </p:nvPr>
        </p:nvGraphicFramePr>
        <p:xfrm>
          <a:off x="4409348" y="1141591"/>
          <a:ext cx="2538608" cy="5555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2" descr="Micron Logo | evolution history and meaning, PNG">
            <a:extLst>
              <a:ext uri="{FF2B5EF4-FFF2-40B4-BE49-F238E27FC236}">
                <a16:creationId xmlns:a16="http://schemas.microsoft.com/office/drawing/2014/main" id="{C2555939-22C0-9F4D-B3CD-A1B66FD0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0247" y="3110870"/>
            <a:ext cx="2000825" cy="124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ED8EE9-0194-834A-9066-6D1340F96F15}"/>
              </a:ext>
            </a:extLst>
          </p:cNvPr>
          <p:cNvSpPr/>
          <p:nvPr/>
        </p:nvSpPr>
        <p:spPr>
          <a:xfrm>
            <a:off x="4811043" y="1194536"/>
            <a:ext cx="1747531" cy="534881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3A265B7-94C1-BE40-AA29-023F01C79809}"/>
              </a:ext>
            </a:extLst>
          </p:cNvPr>
          <p:cNvSpPr/>
          <p:nvPr/>
        </p:nvSpPr>
        <p:spPr>
          <a:xfrm>
            <a:off x="3490120" y="3517710"/>
            <a:ext cx="1024025" cy="470140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301F9-297A-A54E-87F0-E6F8BF2B136F}"/>
              </a:ext>
            </a:extLst>
          </p:cNvPr>
          <p:cNvSpPr txBox="1"/>
          <p:nvPr/>
        </p:nvSpPr>
        <p:spPr>
          <a:xfrm>
            <a:off x="2982591" y="2445474"/>
            <a:ext cx="16219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Helvetica" pitchFamily="2" charset="0"/>
              </a:rPr>
              <a:t>Provision of manufacturing &amp; production data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637C467-1383-EB48-8FCA-31C1E25CE833}"/>
              </a:ext>
            </a:extLst>
          </p:cNvPr>
          <p:cNvSpPr/>
          <p:nvPr/>
        </p:nvSpPr>
        <p:spPr>
          <a:xfrm>
            <a:off x="6917977" y="1815929"/>
            <a:ext cx="863347" cy="445706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A96ED44-1700-DF48-AAE3-81AB3B26E4F0}"/>
              </a:ext>
            </a:extLst>
          </p:cNvPr>
          <p:cNvSpPr/>
          <p:nvPr/>
        </p:nvSpPr>
        <p:spPr>
          <a:xfrm rot="5400000">
            <a:off x="9622273" y="3305295"/>
            <a:ext cx="1200329" cy="390693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pic>
        <p:nvPicPr>
          <p:cNvPr id="18434" name="Picture 2" descr="Profit Icons - 15,994 free vector icons">
            <a:extLst>
              <a:ext uri="{FF2B5EF4-FFF2-40B4-BE49-F238E27FC236}">
                <a16:creationId xmlns:a16="http://schemas.microsoft.com/office/drawing/2014/main" id="{C8B2AABB-3E00-4E40-ABFF-732ACB776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697" y="4743173"/>
            <a:ext cx="640013" cy="6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4281A2-EBA5-A545-A297-3E9E2EBA1D60}"/>
              </a:ext>
            </a:extLst>
          </p:cNvPr>
          <p:cNvSpPr txBox="1"/>
          <p:nvPr/>
        </p:nvSpPr>
        <p:spPr>
          <a:xfrm>
            <a:off x="9240293" y="4222832"/>
            <a:ext cx="2328951" cy="1477328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rgbClr val="FF0000"/>
                </a:solidFill>
                <a:latin typeface="Helvetica" pitchFamily="2" charset="0"/>
              </a:rPr>
              <a:t>Whether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 the increase in production from </a:t>
            </a:r>
            <a:r>
              <a:rPr lang="en-US" b="1" u="sng" dirty="0">
                <a:solidFill>
                  <a:srgbClr val="FF0000"/>
                </a:solidFill>
                <a:latin typeface="Helvetica" pitchFamily="2" charset="0"/>
              </a:rPr>
              <a:t>Expansion of Fab </a:t>
            </a:r>
            <a:r>
              <a:rPr lang="en-US" dirty="0">
                <a:solidFill>
                  <a:srgbClr val="002060"/>
                </a:solidFill>
                <a:latin typeface="Helvetica" pitchFamily="2" charset="0"/>
              </a:rPr>
              <a:t>is </a:t>
            </a:r>
            <a:r>
              <a:rPr lang="en-US" b="1" u="sng" dirty="0">
                <a:solidFill>
                  <a:srgbClr val="FF0000"/>
                </a:solidFill>
                <a:latin typeface="Helvetica" pitchFamily="2" charset="0"/>
              </a:rPr>
              <a:t>profitable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FC80D0-98C3-E64C-891D-1C0BF5649BF1}"/>
              </a:ext>
            </a:extLst>
          </p:cNvPr>
          <p:cNvGrpSpPr/>
          <p:nvPr/>
        </p:nvGrpSpPr>
        <p:grpSpPr>
          <a:xfrm>
            <a:off x="0" y="-2510"/>
            <a:ext cx="1277966" cy="6858000"/>
            <a:chOff x="-4523" y="0"/>
            <a:chExt cx="1277966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644355-E7E5-C345-AB51-7A755ED7102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2214AB3-A7DE-384D-999B-1BB314D2B0D5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17" name="Freeform: Shape 33">
                <a:extLst>
                  <a:ext uri="{FF2B5EF4-FFF2-40B4-BE49-F238E27FC236}">
                    <a16:creationId xmlns:a16="http://schemas.microsoft.com/office/drawing/2014/main" id="{F348BEF9-53F5-CA4A-873C-C4624DC8883A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6C6AAC5-DB67-A846-A517-D86C044F7C99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9" name="Freeform: Shape 35">
                  <a:extLst>
                    <a:ext uri="{FF2B5EF4-FFF2-40B4-BE49-F238E27FC236}">
                      <a16:creationId xmlns:a16="http://schemas.microsoft.com/office/drawing/2014/main" id="{BD6AF138-8171-9F43-950A-CD3C4D2A1601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20" name="Freeform: Shape 36">
                  <a:extLst>
                    <a:ext uri="{FF2B5EF4-FFF2-40B4-BE49-F238E27FC236}">
                      <a16:creationId xmlns:a16="http://schemas.microsoft.com/office/drawing/2014/main" id="{C4258811-D2F2-014B-8631-F0AE8B18D9CD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4035443-E2E5-F543-A52D-199194673211}"/>
              </a:ext>
            </a:extLst>
          </p:cNvPr>
          <p:cNvSpPr/>
          <p:nvPr/>
        </p:nvSpPr>
        <p:spPr>
          <a:xfrm>
            <a:off x="1566063" y="167154"/>
            <a:ext cx="674349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3.1 Break-even Analysis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CFEB51-1F7E-C043-B2B4-F5DBCBE88C2F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7380A06C-47F7-6647-A102-5BEF329DEBDF}"/>
              </a:ext>
            </a:extLst>
          </p:cNvPr>
          <p:cNvSpPr/>
          <p:nvPr/>
        </p:nvSpPr>
        <p:spPr>
          <a:xfrm>
            <a:off x="7867184" y="1141591"/>
            <a:ext cx="3905716" cy="1673047"/>
          </a:xfrm>
          <a:prstGeom prst="cloud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B87711-AA22-C246-8747-F4AA49E84944}"/>
              </a:ext>
            </a:extLst>
          </p:cNvPr>
          <p:cNvCxnSpPr/>
          <p:nvPr/>
        </p:nvCxnSpPr>
        <p:spPr>
          <a:xfrm>
            <a:off x="5143500" y="3014860"/>
            <a:ext cx="112871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1FB23B-BF5A-DB45-8DD0-F94FE758F24C}"/>
              </a:ext>
            </a:extLst>
          </p:cNvPr>
          <p:cNvCxnSpPr/>
          <p:nvPr/>
        </p:nvCxnSpPr>
        <p:spPr>
          <a:xfrm>
            <a:off x="5143500" y="4743173"/>
            <a:ext cx="112871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5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D491E6-8C74-844C-8E0E-A8D4488427C9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6C8DC2-EF70-AD49-AEF5-127A15C4551A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F9031B-B59F-E844-BC7A-B4E424C4C637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E7E62DC6-7CCD-6C47-8D92-6CCC5128996E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0C1CDC7-8995-2547-BB77-AC08E279D6AA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76788D2B-08A5-7F4C-9550-CCE677F208F4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2164A2C3-7F00-3A42-8B1E-013193082FD9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B1C2156-A3F9-CC4E-B5D3-5512E42644F3}"/>
              </a:ext>
            </a:extLst>
          </p:cNvPr>
          <p:cNvSpPr/>
          <p:nvPr/>
        </p:nvSpPr>
        <p:spPr>
          <a:xfrm>
            <a:off x="1566062" y="453583"/>
            <a:ext cx="8095523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3.2 Demand Projection Forecast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89A3A-AA41-2446-8F55-572F04BCF32E}"/>
              </a:ext>
            </a:extLst>
          </p:cNvPr>
          <p:cNvSpPr/>
          <p:nvPr/>
        </p:nvSpPr>
        <p:spPr>
          <a:xfrm>
            <a:off x="1721263" y="1396705"/>
            <a:ext cx="9980200" cy="1984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100" dirty="0">
                <a:solidFill>
                  <a:srgbClr val="000000"/>
                </a:solidFill>
                <a:latin typeface="Helvetica" pitchFamily="2" charset="0"/>
              </a:rPr>
              <a:t>The </a:t>
            </a:r>
            <a:r>
              <a:rPr lang="en-SG" sz="2100" b="1" u="sng" dirty="0">
                <a:solidFill>
                  <a:srgbClr val="FF0000"/>
                </a:solidFill>
                <a:latin typeface="Helvetica" pitchFamily="2" charset="0"/>
              </a:rPr>
              <a:t>shortage</a:t>
            </a:r>
            <a:r>
              <a:rPr lang="en-SG" sz="2100" dirty="0">
                <a:solidFill>
                  <a:srgbClr val="000000"/>
                </a:solidFill>
                <a:latin typeface="Helvetica" pitchFamily="2" charset="0"/>
              </a:rPr>
              <a:t> of chips and semiconductors in the market will prompt companies to </a:t>
            </a:r>
            <a:r>
              <a:rPr lang="en-SG" sz="2100" b="1" u="sng" dirty="0">
                <a:solidFill>
                  <a:srgbClr val="FF0000"/>
                </a:solidFill>
                <a:latin typeface="Helvetica" pitchFamily="2" charset="0"/>
              </a:rPr>
              <a:t>expand their capacity</a:t>
            </a:r>
            <a:r>
              <a:rPr lang="en-SG" sz="2100" dirty="0">
                <a:solidFill>
                  <a:srgbClr val="000000"/>
                </a:solidFill>
                <a:latin typeface="Helvetica" pitchFamily="2" charset="0"/>
              </a:rPr>
              <a:t> of production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100" dirty="0">
                <a:latin typeface="Helvetica" pitchFamily="2" charset="0"/>
              </a:rPr>
              <a:t>Hence, the ability to forecast demand plays an important role in a fabrication plant expansion, determining capital investment for </a:t>
            </a:r>
            <a:r>
              <a:rPr lang="en-SG" sz="2100" b="1" u="sng" dirty="0">
                <a:solidFill>
                  <a:srgbClr val="FF0000"/>
                </a:solidFill>
                <a:latin typeface="Helvetica" pitchFamily="2" charset="0"/>
              </a:rPr>
              <a:t>capacity planning</a:t>
            </a:r>
          </a:p>
        </p:txBody>
      </p:sp>
      <p:grpSp>
        <p:nvGrpSpPr>
          <p:cNvPr id="15" name="Graphic 175">
            <a:extLst>
              <a:ext uri="{FF2B5EF4-FFF2-40B4-BE49-F238E27FC236}">
                <a16:creationId xmlns:a16="http://schemas.microsoft.com/office/drawing/2014/main" id="{5DB3838D-6D0F-184A-B7B3-320A86C24BCD}"/>
              </a:ext>
            </a:extLst>
          </p:cNvPr>
          <p:cNvGrpSpPr/>
          <p:nvPr/>
        </p:nvGrpSpPr>
        <p:grpSpPr>
          <a:xfrm>
            <a:off x="1721338" y="3525506"/>
            <a:ext cx="2011009" cy="1965217"/>
            <a:chOff x="2729766" y="0"/>
            <a:chExt cx="6732468" cy="6858000"/>
          </a:xfrm>
          <a:solidFill>
            <a:schemeClr val="accent4"/>
          </a:solidFill>
        </p:grpSpPr>
        <p:sp>
          <p:nvSpPr>
            <p:cNvPr id="16" name="Freeform: Shape 33">
              <a:extLst>
                <a:ext uri="{FF2B5EF4-FFF2-40B4-BE49-F238E27FC236}">
                  <a16:creationId xmlns:a16="http://schemas.microsoft.com/office/drawing/2014/main" id="{5EE570DC-CCFE-FF41-B759-F076EF966F60}"/>
                </a:ext>
              </a:extLst>
            </p:cNvPr>
            <p:cNvSpPr/>
            <p:nvPr/>
          </p:nvSpPr>
          <p:spPr>
            <a:xfrm>
              <a:off x="4798397" y="2642113"/>
              <a:ext cx="3409179" cy="1725071"/>
            </a:xfrm>
            <a:custGeom>
              <a:avLst/>
              <a:gdLst>
                <a:gd name="connsiteX0" fmla="*/ 0 w 3409179"/>
                <a:gd name="connsiteY0" fmla="*/ 0 h 1725071"/>
                <a:gd name="connsiteX1" fmla="*/ 3409179 w 3409179"/>
                <a:gd name="connsiteY1" fmla="*/ 0 h 1725071"/>
                <a:gd name="connsiteX2" fmla="*/ 3409179 w 3409179"/>
                <a:gd name="connsiteY2" fmla="*/ 1725071 h 1725071"/>
                <a:gd name="connsiteX3" fmla="*/ 0 w 3409179"/>
                <a:gd name="connsiteY3" fmla="*/ 1725071 h 172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9179" h="1725071">
                  <a:moveTo>
                    <a:pt x="0" y="0"/>
                  </a:moveTo>
                  <a:lnTo>
                    <a:pt x="3409179" y="0"/>
                  </a:lnTo>
                  <a:lnTo>
                    <a:pt x="3409179" y="1725071"/>
                  </a:lnTo>
                  <a:lnTo>
                    <a:pt x="0" y="1725071"/>
                  </a:lnTo>
                  <a:close/>
                </a:path>
              </a:pathLst>
            </a:custGeom>
            <a:solidFill>
              <a:schemeClr val="accent6"/>
            </a:solidFill>
            <a:ln w="65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Helvetica" pitchFamily="2" charset="0"/>
              </a:endParaRPr>
            </a:p>
          </p:txBody>
        </p:sp>
        <p:grpSp>
          <p:nvGrpSpPr>
            <p:cNvPr id="17" name="Graphic 175">
              <a:extLst>
                <a:ext uri="{FF2B5EF4-FFF2-40B4-BE49-F238E27FC236}">
                  <a16:creationId xmlns:a16="http://schemas.microsoft.com/office/drawing/2014/main" id="{8D35E303-CF01-6D42-85DD-1939106BE5A0}"/>
                </a:ext>
              </a:extLst>
            </p:cNvPr>
            <p:cNvGrpSpPr/>
            <p:nvPr/>
          </p:nvGrpSpPr>
          <p:grpSpPr>
            <a:xfrm>
              <a:off x="2729515" y="94"/>
              <a:ext cx="6734700" cy="6857244"/>
              <a:chOff x="2729515" y="94"/>
              <a:chExt cx="6734700" cy="6857244"/>
            </a:xfrm>
            <a:grpFill/>
          </p:grpSpPr>
          <p:sp>
            <p:nvSpPr>
              <p:cNvPr id="18" name="Freeform: Shape 35">
                <a:extLst>
                  <a:ext uri="{FF2B5EF4-FFF2-40B4-BE49-F238E27FC236}">
                    <a16:creationId xmlns:a16="http://schemas.microsoft.com/office/drawing/2014/main" id="{9B5F202A-D78D-6442-85EA-7664297DE783}"/>
                  </a:ext>
                </a:extLst>
              </p:cNvPr>
              <p:cNvSpPr/>
              <p:nvPr/>
            </p:nvSpPr>
            <p:spPr>
              <a:xfrm>
                <a:off x="5552518" y="4176739"/>
                <a:ext cx="1022414" cy="2680599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19" name="Freeform: Shape 36">
                <a:extLst>
                  <a:ext uri="{FF2B5EF4-FFF2-40B4-BE49-F238E27FC236}">
                    <a16:creationId xmlns:a16="http://schemas.microsoft.com/office/drawing/2014/main" id="{5FA115A0-CDBD-654A-A638-4AA05E90D810}"/>
                  </a:ext>
                </a:extLst>
              </p:cNvPr>
              <p:cNvSpPr/>
              <p:nvPr/>
            </p:nvSpPr>
            <p:spPr>
              <a:xfrm>
                <a:off x="8052384" y="3197426"/>
                <a:ext cx="1411831" cy="236127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0" name="Freeform: Shape 37">
                <a:extLst>
                  <a:ext uri="{FF2B5EF4-FFF2-40B4-BE49-F238E27FC236}">
                    <a16:creationId xmlns:a16="http://schemas.microsoft.com/office/drawing/2014/main" id="{18E60D15-84BA-C64E-B5B6-16EC78E3AA5B}"/>
                  </a:ext>
                </a:extLst>
              </p:cNvPr>
              <p:cNvSpPr/>
              <p:nvPr/>
            </p:nvSpPr>
            <p:spPr>
              <a:xfrm>
                <a:off x="2729515" y="2321991"/>
                <a:ext cx="2214270" cy="1321734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1" name="Freeform: Shape 38">
                <a:extLst>
                  <a:ext uri="{FF2B5EF4-FFF2-40B4-BE49-F238E27FC236}">
                    <a16:creationId xmlns:a16="http://schemas.microsoft.com/office/drawing/2014/main" id="{413F8D57-BB2D-1B4B-BF62-ECE84145C18D}"/>
                  </a:ext>
                </a:extLst>
              </p:cNvPr>
              <p:cNvSpPr/>
              <p:nvPr/>
            </p:nvSpPr>
            <p:spPr>
              <a:xfrm>
                <a:off x="7126457" y="97002"/>
                <a:ext cx="1002965" cy="2721551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2" name="Freeform: Shape 39">
                <a:extLst>
                  <a:ext uri="{FF2B5EF4-FFF2-40B4-BE49-F238E27FC236}">
                    <a16:creationId xmlns:a16="http://schemas.microsoft.com/office/drawing/2014/main" id="{C6D101B2-645D-AE46-A3BC-84347CB284D0}"/>
                  </a:ext>
                </a:extLst>
              </p:cNvPr>
              <p:cNvSpPr/>
              <p:nvPr/>
            </p:nvSpPr>
            <p:spPr>
              <a:xfrm>
                <a:off x="4759365" y="4189423"/>
                <a:ext cx="965361" cy="245124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3" name="Freeform: Shape 40">
                <a:extLst>
                  <a:ext uri="{FF2B5EF4-FFF2-40B4-BE49-F238E27FC236}">
                    <a16:creationId xmlns:a16="http://schemas.microsoft.com/office/drawing/2014/main" id="{61B5AA81-6749-8343-B451-E5F5F2ACEBC0}"/>
                  </a:ext>
                </a:extLst>
              </p:cNvPr>
              <p:cNvSpPr/>
              <p:nvPr/>
            </p:nvSpPr>
            <p:spPr>
              <a:xfrm>
                <a:off x="6680486" y="94"/>
                <a:ext cx="240102" cy="2819084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4" name="Freeform: Shape 41">
                <a:extLst>
                  <a:ext uri="{FF2B5EF4-FFF2-40B4-BE49-F238E27FC236}">
                    <a16:creationId xmlns:a16="http://schemas.microsoft.com/office/drawing/2014/main" id="{6FCF5496-619E-3A4A-9EEC-849150DDE899}"/>
                  </a:ext>
                </a:extLst>
              </p:cNvPr>
              <p:cNvSpPr/>
              <p:nvPr/>
            </p:nvSpPr>
            <p:spPr>
              <a:xfrm>
                <a:off x="7550148" y="1375059"/>
                <a:ext cx="1347294" cy="1442833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5" name="Freeform: Shape 42">
                <a:extLst>
                  <a:ext uri="{FF2B5EF4-FFF2-40B4-BE49-F238E27FC236}">
                    <a16:creationId xmlns:a16="http://schemas.microsoft.com/office/drawing/2014/main" id="{619A671F-D0ED-944E-AF6D-F721665693C0}"/>
                  </a:ext>
                </a:extLst>
              </p:cNvPr>
              <p:cNvSpPr/>
              <p:nvPr/>
            </p:nvSpPr>
            <p:spPr>
              <a:xfrm>
                <a:off x="5247977" y="706226"/>
                <a:ext cx="832880" cy="2112990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6" name="Freeform: Shape 43">
                <a:extLst>
                  <a:ext uri="{FF2B5EF4-FFF2-40B4-BE49-F238E27FC236}">
                    <a16:creationId xmlns:a16="http://schemas.microsoft.com/office/drawing/2014/main" id="{AB6DBFFA-F8DA-064F-9D4C-522A1A7D3B9C}"/>
                  </a:ext>
                </a:extLst>
              </p:cNvPr>
              <p:cNvSpPr/>
              <p:nvPr/>
            </p:nvSpPr>
            <p:spPr>
              <a:xfrm>
                <a:off x="3359158" y="3849861"/>
                <a:ext cx="1583966" cy="1084079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7" name="Freeform: Shape 44">
                <a:extLst>
                  <a:ext uri="{FF2B5EF4-FFF2-40B4-BE49-F238E27FC236}">
                    <a16:creationId xmlns:a16="http://schemas.microsoft.com/office/drawing/2014/main" id="{E60004DD-27AC-D74F-9C11-5E607B0470D4}"/>
                  </a:ext>
                </a:extLst>
              </p:cNvPr>
              <p:cNvSpPr/>
              <p:nvPr/>
            </p:nvSpPr>
            <p:spPr>
              <a:xfrm>
                <a:off x="5898934" y="4190086"/>
                <a:ext cx="245340" cy="2179597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8" name="Freeform: Shape 45">
                <a:extLst>
                  <a:ext uri="{FF2B5EF4-FFF2-40B4-BE49-F238E27FC236}">
                    <a16:creationId xmlns:a16="http://schemas.microsoft.com/office/drawing/2014/main" id="{9CCFA1BF-96EE-224F-B6FD-CF631688250D}"/>
                  </a:ext>
                </a:extLst>
              </p:cNvPr>
              <p:cNvSpPr/>
              <p:nvPr/>
            </p:nvSpPr>
            <p:spPr>
              <a:xfrm>
                <a:off x="4227471" y="4190083"/>
                <a:ext cx="1075696" cy="1355897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29" name="Freeform: Shape 46">
                <a:extLst>
                  <a:ext uri="{FF2B5EF4-FFF2-40B4-BE49-F238E27FC236}">
                    <a16:creationId xmlns:a16="http://schemas.microsoft.com/office/drawing/2014/main" id="{9F435ACD-3562-3D4A-9866-A60EADE93C40}"/>
                  </a:ext>
                </a:extLst>
              </p:cNvPr>
              <p:cNvSpPr/>
              <p:nvPr/>
            </p:nvSpPr>
            <p:spPr>
              <a:xfrm>
                <a:off x="3293888" y="2993741"/>
                <a:ext cx="1648569" cy="227140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0" name="Freeform: Shape 47">
                <a:extLst>
                  <a:ext uri="{FF2B5EF4-FFF2-40B4-BE49-F238E27FC236}">
                    <a16:creationId xmlns:a16="http://schemas.microsoft.com/office/drawing/2014/main" id="{E923BA22-8BF7-0244-AE9E-23A04A28CA51}"/>
                  </a:ext>
                </a:extLst>
              </p:cNvPr>
              <p:cNvSpPr/>
              <p:nvPr/>
            </p:nvSpPr>
            <p:spPr>
              <a:xfrm>
                <a:off x="6279180" y="1086333"/>
                <a:ext cx="222690" cy="1732846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1" name="Freeform: Shape 48">
                <a:extLst>
                  <a:ext uri="{FF2B5EF4-FFF2-40B4-BE49-F238E27FC236}">
                    <a16:creationId xmlns:a16="http://schemas.microsoft.com/office/drawing/2014/main" id="{8E9C0B39-CA2D-2B42-B841-9F77AA60657F}"/>
                  </a:ext>
                </a:extLst>
              </p:cNvPr>
              <p:cNvSpPr/>
              <p:nvPr/>
            </p:nvSpPr>
            <p:spPr>
              <a:xfrm>
                <a:off x="3870094" y="2245460"/>
                <a:ext cx="1373154" cy="572397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2" name="Freeform: Shape 49">
                <a:extLst>
                  <a:ext uri="{FF2B5EF4-FFF2-40B4-BE49-F238E27FC236}">
                    <a16:creationId xmlns:a16="http://schemas.microsoft.com/office/drawing/2014/main" id="{02A766B1-219B-CE4A-ACB4-A6BB1F5C3982}"/>
                  </a:ext>
                </a:extLst>
              </p:cNvPr>
              <p:cNvSpPr/>
              <p:nvPr/>
            </p:nvSpPr>
            <p:spPr>
              <a:xfrm>
                <a:off x="4749966" y="1974605"/>
                <a:ext cx="912667" cy="843913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3" name="Freeform: Shape 50">
                <a:extLst>
                  <a:ext uri="{FF2B5EF4-FFF2-40B4-BE49-F238E27FC236}">
                    <a16:creationId xmlns:a16="http://schemas.microsoft.com/office/drawing/2014/main" id="{F90F2CB3-E4F4-3941-A707-7DE73EC1417C}"/>
                  </a:ext>
                </a:extLst>
              </p:cNvPr>
              <p:cNvSpPr/>
              <p:nvPr/>
            </p:nvSpPr>
            <p:spPr>
              <a:xfrm>
                <a:off x="7687611" y="4552498"/>
                <a:ext cx="1189667" cy="1242834"/>
              </a:xfrm>
              <a:custGeom>
                <a:avLst/>
                <a:gdLst>
                  <a:gd name="connsiteX0" fmla="*/ 1128465 w 1189667"/>
                  <a:gd name="connsiteY0" fmla="*/ 1052165 h 1242834"/>
                  <a:gd name="connsiteX1" fmla="*/ 1016147 w 1189667"/>
                  <a:gd name="connsiteY1" fmla="*/ 1089825 h 1242834"/>
                  <a:gd name="connsiteX2" fmla="*/ 979809 w 1189667"/>
                  <a:gd name="connsiteY2" fmla="*/ 1108985 h 1242834"/>
                  <a:gd name="connsiteX3" fmla="*/ 85229 w 1189667"/>
                  <a:gd name="connsiteY3" fmla="*/ 1108985 h 1242834"/>
                  <a:gd name="connsiteX4" fmla="*/ 54837 w 1189667"/>
                  <a:gd name="connsiteY4" fmla="*/ 1077272 h 1242834"/>
                  <a:gd name="connsiteX5" fmla="*/ 55498 w 1189667"/>
                  <a:gd name="connsiteY5" fmla="*/ 41304 h 1242834"/>
                  <a:gd name="connsiteX6" fmla="*/ 55498 w 1189667"/>
                  <a:gd name="connsiteY6" fmla="*/ 17519 h 1242834"/>
                  <a:gd name="connsiteX7" fmla="*/ 48891 w 1189667"/>
                  <a:gd name="connsiteY7" fmla="*/ 4305 h 1242834"/>
                  <a:gd name="connsiteX8" fmla="*/ 661 w 1189667"/>
                  <a:gd name="connsiteY8" fmla="*/ 32055 h 1242834"/>
                  <a:gd name="connsiteX9" fmla="*/ 661 w 1189667"/>
                  <a:gd name="connsiteY9" fmla="*/ 583734 h 1242834"/>
                  <a:gd name="connsiteX10" fmla="*/ 0 w 1189667"/>
                  <a:gd name="connsiteY10" fmla="*/ 1130127 h 1242834"/>
                  <a:gd name="connsiteX11" fmla="*/ 33035 w 1189667"/>
                  <a:gd name="connsiteY11" fmla="*/ 1164483 h 1242834"/>
                  <a:gd name="connsiteX12" fmla="*/ 972541 w 1189667"/>
                  <a:gd name="connsiteY12" fmla="*/ 1163823 h 1242834"/>
                  <a:gd name="connsiteX13" fmla="*/ 1008218 w 1189667"/>
                  <a:gd name="connsiteY13" fmla="*/ 1185626 h 1242834"/>
                  <a:gd name="connsiteX14" fmla="*/ 1114590 w 1189667"/>
                  <a:gd name="connsiteY14" fmla="*/ 1241124 h 1242834"/>
                  <a:gd name="connsiteX15" fmla="*/ 1189249 w 1189667"/>
                  <a:gd name="connsiteY15" fmla="*/ 1154573 h 1242834"/>
                  <a:gd name="connsiteX16" fmla="*/ 1128465 w 1189667"/>
                  <a:gd name="connsiteY16" fmla="*/ 1052165 h 1242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189667" h="1242834">
                    <a:moveTo>
                      <a:pt x="1128465" y="1052165"/>
                    </a:moveTo>
                    <a:cubicBezTo>
                      <a:pt x="1084859" y="1037630"/>
                      <a:pt x="1037950" y="1051505"/>
                      <a:pt x="1016147" y="1089825"/>
                    </a:cubicBezTo>
                    <a:cubicBezTo>
                      <a:pt x="1006897" y="1105682"/>
                      <a:pt x="996986" y="1108985"/>
                      <a:pt x="979809" y="1108985"/>
                    </a:cubicBezTo>
                    <a:cubicBezTo>
                      <a:pt x="681836" y="1108324"/>
                      <a:pt x="383863" y="1108324"/>
                      <a:pt x="85229" y="1108985"/>
                    </a:cubicBezTo>
                    <a:cubicBezTo>
                      <a:pt x="59462" y="1108985"/>
                      <a:pt x="54837" y="1101057"/>
                      <a:pt x="54837" y="1077272"/>
                    </a:cubicBezTo>
                    <a:cubicBezTo>
                      <a:pt x="55498" y="731729"/>
                      <a:pt x="55498" y="386186"/>
                      <a:pt x="55498" y="41304"/>
                    </a:cubicBezTo>
                    <a:cubicBezTo>
                      <a:pt x="55498" y="33376"/>
                      <a:pt x="55498" y="25448"/>
                      <a:pt x="55498" y="17519"/>
                    </a:cubicBezTo>
                    <a:cubicBezTo>
                      <a:pt x="55498" y="12234"/>
                      <a:pt x="54837" y="6948"/>
                      <a:pt x="48891" y="4305"/>
                    </a:cubicBezTo>
                    <a:cubicBezTo>
                      <a:pt x="25106" y="-7587"/>
                      <a:pt x="661" y="6287"/>
                      <a:pt x="661" y="32055"/>
                    </a:cubicBezTo>
                    <a:cubicBezTo>
                      <a:pt x="661" y="215727"/>
                      <a:pt x="661" y="400061"/>
                      <a:pt x="661" y="583734"/>
                    </a:cubicBezTo>
                    <a:cubicBezTo>
                      <a:pt x="661" y="766085"/>
                      <a:pt x="1321" y="947776"/>
                      <a:pt x="0" y="1130127"/>
                    </a:cubicBezTo>
                    <a:cubicBezTo>
                      <a:pt x="0" y="1156555"/>
                      <a:pt x="5285" y="1164483"/>
                      <a:pt x="33035" y="1164483"/>
                    </a:cubicBezTo>
                    <a:cubicBezTo>
                      <a:pt x="346203" y="1163162"/>
                      <a:pt x="659372" y="1163823"/>
                      <a:pt x="972541" y="1163823"/>
                    </a:cubicBezTo>
                    <a:cubicBezTo>
                      <a:pt x="989719" y="1163823"/>
                      <a:pt x="1000951" y="1165144"/>
                      <a:pt x="1008218" y="1185626"/>
                    </a:cubicBezTo>
                    <a:cubicBezTo>
                      <a:pt x="1023414" y="1229231"/>
                      <a:pt x="1065038" y="1249052"/>
                      <a:pt x="1114590" y="1241124"/>
                    </a:cubicBezTo>
                    <a:cubicBezTo>
                      <a:pt x="1155553" y="1234517"/>
                      <a:pt x="1185284" y="1200161"/>
                      <a:pt x="1189249" y="1154573"/>
                    </a:cubicBezTo>
                    <a:cubicBezTo>
                      <a:pt x="1193213" y="1106342"/>
                      <a:pt x="1168767" y="1066040"/>
                      <a:pt x="1128465" y="105216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4" name="Freeform: Shape 51">
                <a:extLst>
                  <a:ext uri="{FF2B5EF4-FFF2-40B4-BE49-F238E27FC236}">
                    <a16:creationId xmlns:a16="http://schemas.microsoft.com/office/drawing/2014/main" id="{BD5B11F4-E27E-E84A-86A7-45BD349644E9}"/>
                  </a:ext>
                </a:extLst>
              </p:cNvPr>
              <p:cNvSpPr/>
              <p:nvPr/>
            </p:nvSpPr>
            <p:spPr>
              <a:xfrm>
                <a:off x="6744671" y="4554792"/>
                <a:ext cx="190088" cy="1673439"/>
              </a:xfrm>
              <a:custGeom>
                <a:avLst/>
                <a:gdLst>
                  <a:gd name="connsiteX0" fmla="*/ 146804 w 190088"/>
                  <a:gd name="connsiteY0" fmla="*/ 1460823 h 1673439"/>
                  <a:gd name="connsiteX1" fmla="*/ 146804 w 190088"/>
                  <a:gd name="connsiteY1" fmla="*/ 748595 h 1673439"/>
                  <a:gd name="connsiteX2" fmla="*/ 146804 w 190088"/>
                  <a:gd name="connsiteY2" fmla="*/ 28439 h 1673439"/>
                  <a:gd name="connsiteX3" fmla="*/ 121037 w 190088"/>
                  <a:gd name="connsiteY3" fmla="*/ 29 h 1673439"/>
                  <a:gd name="connsiteX4" fmla="*/ 91306 w 190088"/>
                  <a:gd name="connsiteY4" fmla="*/ 32403 h 1673439"/>
                  <a:gd name="connsiteX5" fmla="*/ 91966 w 190088"/>
                  <a:gd name="connsiteY5" fmla="*/ 1443645 h 1673439"/>
                  <a:gd name="connsiteX6" fmla="*/ 63557 w 190088"/>
                  <a:gd name="connsiteY6" fmla="*/ 1483286 h 1673439"/>
                  <a:gd name="connsiteX7" fmla="*/ 21933 w 190088"/>
                  <a:gd name="connsiteY7" fmla="*/ 1510375 h 1673439"/>
                  <a:gd name="connsiteX8" fmla="*/ 30522 w 190088"/>
                  <a:gd name="connsiteY8" fmla="*/ 1649781 h 1673439"/>
                  <a:gd name="connsiteX9" fmla="*/ 162000 w 190088"/>
                  <a:gd name="connsiteY9" fmla="*/ 1646477 h 1673439"/>
                  <a:gd name="connsiteX10" fmla="*/ 162661 w 190088"/>
                  <a:gd name="connsiteY10" fmla="*/ 1505750 h 1673439"/>
                  <a:gd name="connsiteX11" fmla="*/ 146804 w 190088"/>
                  <a:gd name="connsiteY11" fmla="*/ 1460823 h 1673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0088" h="1673439">
                    <a:moveTo>
                      <a:pt x="146804" y="1460823"/>
                    </a:moveTo>
                    <a:cubicBezTo>
                      <a:pt x="146804" y="1223634"/>
                      <a:pt x="146804" y="985784"/>
                      <a:pt x="146804" y="748595"/>
                    </a:cubicBezTo>
                    <a:cubicBezTo>
                      <a:pt x="146804" y="508763"/>
                      <a:pt x="146804" y="268271"/>
                      <a:pt x="146804" y="28439"/>
                    </a:cubicBezTo>
                    <a:cubicBezTo>
                      <a:pt x="146804" y="9279"/>
                      <a:pt x="144161" y="690"/>
                      <a:pt x="121037" y="29"/>
                    </a:cubicBezTo>
                    <a:cubicBezTo>
                      <a:pt x="94609" y="-632"/>
                      <a:pt x="91306" y="9940"/>
                      <a:pt x="91306" y="32403"/>
                    </a:cubicBezTo>
                    <a:cubicBezTo>
                      <a:pt x="91966" y="502817"/>
                      <a:pt x="91306" y="973231"/>
                      <a:pt x="91966" y="1443645"/>
                    </a:cubicBezTo>
                    <a:cubicBezTo>
                      <a:pt x="91966" y="1465448"/>
                      <a:pt x="90645" y="1480644"/>
                      <a:pt x="63557" y="1483286"/>
                    </a:cubicBezTo>
                    <a:cubicBezTo>
                      <a:pt x="46379" y="1484608"/>
                      <a:pt x="33165" y="1497161"/>
                      <a:pt x="21933" y="1510375"/>
                    </a:cubicBezTo>
                    <a:cubicBezTo>
                      <a:pt x="-10441" y="1550677"/>
                      <a:pt x="-6477" y="1615425"/>
                      <a:pt x="30522" y="1649781"/>
                    </a:cubicBezTo>
                    <a:cubicBezTo>
                      <a:pt x="66200" y="1682816"/>
                      <a:pt x="128305" y="1680834"/>
                      <a:pt x="162000" y="1646477"/>
                    </a:cubicBezTo>
                    <a:cubicBezTo>
                      <a:pt x="198338" y="1610139"/>
                      <a:pt x="200320" y="1542749"/>
                      <a:pt x="162661" y="1505750"/>
                    </a:cubicBezTo>
                    <a:cubicBezTo>
                      <a:pt x="149447" y="1491875"/>
                      <a:pt x="146804" y="1478662"/>
                      <a:pt x="146804" y="146082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5" name="Freeform: Shape 52">
                <a:extLst>
                  <a:ext uri="{FF2B5EF4-FFF2-40B4-BE49-F238E27FC236}">
                    <a16:creationId xmlns:a16="http://schemas.microsoft.com/office/drawing/2014/main" id="{DE4E8EBE-0245-CE4A-A695-FBF7FCEE1385}"/>
                  </a:ext>
                </a:extLst>
              </p:cNvPr>
              <p:cNvSpPr/>
              <p:nvPr/>
            </p:nvSpPr>
            <p:spPr>
              <a:xfrm>
                <a:off x="8066153" y="3632493"/>
                <a:ext cx="1181053" cy="1164453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6" name="Freeform: Shape 53">
                <a:extLst>
                  <a:ext uri="{FF2B5EF4-FFF2-40B4-BE49-F238E27FC236}">
                    <a16:creationId xmlns:a16="http://schemas.microsoft.com/office/drawing/2014/main" id="{B61E9EC2-C880-1747-B3AC-DB855C42D94A}"/>
                  </a:ext>
                </a:extLst>
              </p:cNvPr>
              <p:cNvSpPr/>
              <p:nvPr/>
            </p:nvSpPr>
            <p:spPr>
              <a:xfrm>
                <a:off x="7289212" y="4555210"/>
                <a:ext cx="1121223" cy="1705206"/>
              </a:xfrm>
              <a:custGeom>
                <a:avLst/>
                <a:gdLst>
                  <a:gd name="connsiteX0" fmla="*/ 1068342 w 1121223"/>
                  <a:gd name="connsiteY0" fmla="*/ 1518546 h 1705206"/>
                  <a:gd name="connsiteX1" fmla="*/ 943471 w 1121223"/>
                  <a:gd name="connsiteY1" fmla="*/ 1558188 h 1705206"/>
                  <a:gd name="connsiteX2" fmla="*/ 943471 w 1121223"/>
                  <a:gd name="connsiteY2" fmla="*/ 1558188 h 1705206"/>
                  <a:gd name="connsiteX3" fmla="*/ 943471 w 1121223"/>
                  <a:gd name="connsiteY3" fmla="*/ 1558188 h 1705206"/>
                  <a:gd name="connsiteX4" fmla="*/ 107693 w 1121223"/>
                  <a:gd name="connsiteY4" fmla="*/ 1558849 h 1705206"/>
                  <a:gd name="connsiteX5" fmla="*/ 73337 w 1121223"/>
                  <a:gd name="connsiteY5" fmla="*/ 1524493 h 1705206"/>
                  <a:gd name="connsiteX6" fmla="*/ 73337 w 1121223"/>
                  <a:gd name="connsiteY6" fmla="*/ 40575 h 1705206"/>
                  <a:gd name="connsiteX7" fmla="*/ 33696 w 1121223"/>
                  <a:gd name="connsiteY7" fmla="*/ 273 h 1705206"/>
                  <a:gd name="connsiteX8" fmla="*/ 0 w 1121223"/>
                  <a:gd name="connsiteY8" fmla="*/ 33968 h 1705206"/>
                  <a:gd name="connsiteX9" fmla="*/ 661 w 1121223"/>
                  <a:gd name="connsiteY9" fmla="*/ 1597830 h 1705206"/>
                  <a:gd name="connsiteX10" fmla="*/ 35678 w 1121223"/>
                  <a:gd name="connsiteY10" fmla="*/ 1631525 h 1705206"/>
                  <a:gd name="connsiteX11" fmla="*/ 900526 w 1121223"/>
                  <a:gd name="connsiteY11" fmla="*/ 1631525 h 1705206"/>
                  <a:gd name="connsiteX12" fmla="*/ 937524 w 1121223"/>
                  <a:gd name="connsiteY12" fmla="*/ 1635489 h 1705206"/>
                  <a:gd name="connsiteX13" fmla="*/ 1007558 w 1121223"/>
                  <a:gd name="connsiteY13" fmla="*/ 1703541 h 1705206"/>
                  <a:gd name="connsiteX14" fmla="*/ 1116572 w 1121223"/>
                  <a:gd name="connsiteY14" fmla="*/ 1639453 h 1705206"/>
                  <a:gd name="connsiteX15" fmla="*/ 1068342 w 1121223"/>
                  <a:gd name="connsiteY15" fmla="*/ 1518546 h 170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1223" h="1705206">
                    <a:moveTo>
                      <a:pt x="1068342" y="1518546"/>
                    </a:moveTo>
                    <a:cubicBezTo>
                      <a:pt x="1021433" y="1497404"/>
                      <a:pt x="972541" y="1512600"/>
                      <a:pt x="943471" y="1558188"/>
                    </a:cubicBezTo>
                    <a:lnTo>
                      <a:pt x="943471" y="1558188"/>
                    </a:lnTo>
                    <a:lnTo>
                      <a:pt x="943471" y="1558188"/>
                    </a:lnTo>
                    <a:cubicBezTo>
                      <a:pt x="664658" y="1558188"/>
                      <a:pt x="386506" y="1558849"/>
                      <a:pt x="107693" y="1558849"/>
                    </a:cubicBezTo>
                    <a:cubicBezTo>
                      <a:pt x="73337" y="1558849"/>
                      <a:pt x="73337" y="1558849"/>
                      <a:pt x="73337" y="1524493"/>
                    </a:cubicBezTo>
                    <a:cubicBezTo>
                      <a:pt x="73337" y="1029633"/>
                      <a:pt x="73337" y="535434"/>
                      <a:pt x="73337" y="40575"/>
                    </a:cubicBezTo>
                    <a:cubicBezTo>
                      <a:pt x="73337" y="-5013"/>
                      <a:pt x="78623" y="2915"/>
                      <a:pt x="33696" y="273"/>
                    </a:cubicBezTo>
                    <a:cubicBezTo>
                      <a:pt x="5946" y="-1709"/>
                      <a:pt x="0" y="6879"/>
                      <a:pt x="0" y="33968"/>
                    </a:cubicBezTo>
                    <a:cubicBezTo>
                      <a:pt x="661" y="555255"/>
                      <a:pt x="661" y="1076543"/>
                      <a:pt x="661" y="1597830"/>
                    </a:cubicBezTo>
                    <a:cubicBezTo>
                      <a:pt x="661" y="1634168"/>
                      <a:pt x="-5285" y="1631525"/>
                      <a:pt x="35678" y="1631525"/>
                    </a:cubicBezTo>
                    <a:cubicBezTo>
                      <a:pt x="323740" y="1631525"/>
                      <a:pt x="612463" y="1631525"/>
                      <a:pt x="900526" y="1631525"/>
                    </a:cubicBezTo>
                    <a:cubicBezTo>
                      <a:pt x="913079" y="1631525"/>
                      <a:pt x="925632" y="1628882"/>
                      <a:pt x="937524" y="1635489"/>
                    </a:cubicBezTo>
                    <a:cubicBezTo>
                      <a:pt x="946113" y="1673149"/>
                      <a:pt x="971881" y="1697595"/>
                      <a:pt x="1007558" y="1703541"/>
                    </a:cubicBezTo>
                    <a:cubicBezTo>
                      <a:pt x="1059753" y="1712130"/>
                      <a:pt x="1102037" y="1687023"/>
                      <a:pt x="1116572" y="1639453"/>
                    </a:cubicBezTo>
                    <a:cubicBezTo>
                      <a:pt x="1131108" y="1590562"/>
                      <a:pt x="1110626" y="1537707"/>
                      <a:pt x="1068342" y="151854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7" name="Freeform: Shape 54">
                <a:extLst>
                  <a:ext uri="{FF2B5EF4-FFF2-40B4-BE49-F238E27FC236}">
                    <a16:creationId xmlns:a16="http://schemas.microsoft.com/office/drawing/2014/main" id="{A23865F1-191E-9A41-9A31-C5918485D814}"/>
                  </a:ext>
                </a:extLst>
              </p:cNvPr>
              <p:cNvSpPr/>
              <p:nvPr/>
            </p:nvSpPr>
            <p:spPr>
              <a:xfrm>
                <a:off x="6769876" y="4190084"/>
                <a:ext cx="214133" cy="351577"/>
              </a:xfrm>
              <a:custGeom>
                <a:avLst/>
                <a:gdLst>
                  <a:gd name="connsiteX0" fmla="*/ 214096 w 214133"/>
                  <a:gd name="connsiteY0" fmla="*/ 35052 h 351577"/>
                  <a:gd name="connsiteX1" fmla="*/ 180400 w 214133"/>
                  <a:gd name="connsiteY1" fmla="*/ 35 h 351577"/>
                  <a:gd name="connsiteX2" fmla="*/ 33066 w 214133"/>
                  <a:gd name="connsiteY2" fmla="*/ 35 h 351577"/>
                  <a:gd name="connsiteX3" fmla="*/ 31 w 214133"/>
                  <a:gd name="connsiteY3" fmla="*/ 32409 h 351577"/>
                  <a:gd name="connsiteX4" fmla="*/ 31 w 214133"/>
                  <a:gd name="connsiteY4" fmla="*/ 177101 h 351577"/>
                  <a:gd name="connsiteX5" fmla="*/ 691 w 214133"/>
                  <a:gd name="connsiteY5" fmla="*/ 326418 h 351577"/>
                  <a:gd name="connsiteX6" fmla="*/ 26459 w 214133"/>
                  <a:gd name="connsiteY6" fmla="*/ 351524 h 351577"/>
                  <a:gd name="connsiteX7" fmla="*/ 187007 w 214133"/>
                  <a:gd name="connsiteY7" fmla="*/ 351524 h 351577"/>
                  <a:gd name="connsiteX8" fmla="*/ 212774 w 214133"/>
                  <a:gd name="connsiteY8" fmla="*/ 325757 h 351577"/>
                  <a:gd name="connsiteX9" fmla="*/ 214096 w 214133"/>
                  <a:gd name="connsiteY9" fmla="*/ 176440 h 351577"/>
                  <a:gd name="connsiteX10" fmla="*/ 214096 w 214133"/>
                  <a:gd name="connsiteY10" fmla="*/ 35052 h 351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4133" h="351577">
                    <a:moveTo>
                      <a:pt x="214096" y="35052"/>
                    </a:moveTo>
                    <a:cubicBezTo>
                      <a:pt x="214756" y="9946"/>
                      <a:pt x="206828" y="-626"/>
                      <a:pt x="180400" y="35"/>
                    </a:cubicBezTo>
                    <a:cubicBezTo>
                      <a:pt x="131509" y="1357"/>
                      <a:pt x="81957" y="1357"/>
                      <a:pt x="33066" y="35"/>
                    </a:cubicBezTo>
                    <a:cubicBezTo>
                      <a:pt x="9281" y="-626"/>
                      <a:pt x="-630" y="7964"/>
                      <a:pt x="31" y="32409"/>
                    </a:cubicBezTo>
                    <a:cubicBezTo>
                      <a:pt x="1352" y="80640"/>
                      <a:pt x="31" y="128870"/>
                      <a:pt x="31" y="177101"/>
                    </a:cubicBezTo>
                    <a:cubicBezTo>
                      <a:pt x="691" y="226653"/>
                      <a:pt x="2013" y="276866"/>
                      <a:pt x="691" y="326418"/>
                    </a:cubicBezTo>
                    <a:cubicBezTo>
                      <a:pt x="31" y="346899"/>
                      <a:pt x="7298" y="352185"/>
                      <a:pt x="26459" y="351524"/>
                    </a:cubicBezTo>
                    <a:cubicBezTo>
                      <a:pt x="79975" y="350203"/>
                      <a:pt x="133491" y="350203"/>
                      <a:pt x="187007" y="351524"/>
                    </a:cubicBezTo>
                    <a:cubicBezTo>
                      <a:pt x="206828" y="352185"/>
                      <a:pt x="212774" y="345578"/>
                      <a:pt x="212774" y="325757"/>
                    </a:cubicBezTo>
                    <a:cubicBezTo>
                      <a:pt x="212774" y="276205"/>
                      <a:pt x="209471" y="225992"/>
                      <a:pt x="214096" y="176440"/>
                    </a:cubicBezTo>
                    <a:cubicBezTo>
                      <a:pt x="214096" y="129531"/>
                      <a:pt x="212774" y="82622"/>
                      <a:pt x="214096" y="3505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8" name="Freeform: Shape 55">
                <a:extLst>
                  <a:ext uri="{FF2B5EF4-FFF2-40B4-BE49-F238E27FC236}">
                    <a16:creationId xmlns:a16="http://schemas.microsoft.com/office/drawing/2014/main" id="{580F8B83-4500-214C-8DF3-A22188CAA51F}"/>
                  </a:ext>
                </a:extLst>
              </p:cNvPr>
              <p:cNvSpPr/>
              <p:nvPr/>
            </p:nvSpPr>
            <p:spPr>
              <a:xfrm>
                <a:off x="7192090" y="4190083"/>
                <a:ext cx="211421" cy="352184"/>
              </a:xfrm>
              <a:custGeom>
                <a:avLst/>
                <a:gdLst>
                  <a:gd name="connsiteX0" fmla="*/ 189619 w 211421"/>
                  <a:gd name="connsiteY0" fmla="*/ 352185 h 352184"/>
                  <a:gd name="connsiteX1" fmla="*/ 210761 w 211421"/>
                  <a:gd name="connsiteY1" fmla="*/ 330382 h 352184"/>
                  <a:gd name="connsiteX2" fmla="*/ 211422 w 211421"/>
                  <a:gd name="connsiteY2" fmla="*/ 178422 h 352184"/>
                  <a:gd name="connsiteX3" fmla="*/ 210761 w 211421"/>
                  <a:gd name="connsiteY3" fmla="*/ 31088 h 352184"/>
                  <a:gd name="connsiteX4" fmla="*/ 179048 w 211421"/>
                  <a:gd name="connsiteY4" fmla="*/ 35 h 352184"/>
                  <a:gd name="connsiteX5" fmla="*/ 31713 w 211421"/>
                  <a:gd name="connsiteY5" fmla="*/ 35 h 352184"/>
                  <a:gd name="connsiteX6" fmla="*/ 661 w 211421"/>
                  <a:gd name="connsiteY6" fmla="*/ 31088 h 352184"/>
                  <a:gd name="connsiteX7" fmla="*/ 0 w 211421"/>
                  <a:gd name="connsiteY7" fmla="*/ 178422 h 352184"/>
                  <a:gd name="connsiteX8" fmla="*/ 0 w 211421"/>
                  <a:gd name="connsiteY8" fmla="*/ 330382 h 352184"/>
                  <a:gd name="connsiteX9" fmla="*/ 21142 w 211421"/>
                  <a:gd name="connsiteY9" fmla="*/ 351524 h 352184"/>
                  <a:gd name="connsiteX10" fmla="*/ 189619 w 211421"/>
                  <a:gd name="connsiteY10" fmla="*/ 352185 h 3521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1421" h="352184">
                    <a:moveTo>
                      <a:pt x="189619" y="352185"/>
                    </a:moveTo>
                    <a:cubicBezTo>
                      <a:pt x="206136" y="352185"/>
                      <a:pt x="210761" y="346238"/>
                      <a:pt x="210761" y="330382"/>
                    </a:cubicBezTo>
                    <a:cubicBezTo>
                      <a:pt x="210100" y="279509"/>
                      <a:pt x="210761" y="228635"/>
                      <a:pt x="211422" y="178422"/>
                    </a:cubicBezTo>
                    <a:cubicBezTo>
                      <a:pt x="211422" y="129531"/>
                      <a:pt x="210100" y="79979"/>
                      <a:pt x="210761" y="31088"/>
                    </a:cubicBezTo>
                    <a:cubicBezTo>
                      <a:pt x="211422" y="7303"/>
                      <a:pt x="202172" y="35"/>
                      <a:pt x="179048" y="35"/>
                    </a:cubicBezTo>
                    <a:cubicBezTo>
                      <a:pt x="130156" y="1357"/>
                      <a:pt x="80604" y="1357"/>
                      <a:pt x="31713" y="35"/>
                    </a:cubicBezTo>
                    <a:cubicBezTo>
                      <a:pt x="8589" y="-626"/>
                      <a:pt x="0" y="7964"/>
                      <a:pt x="661" y="31088"/>
                    </a:cubicBezTo>
                    <a:cubicBezTo>
                      <a:pt x="1321" y="79979"/>
                      <a:pt x="661" y="129531"/>
                      <a:pt x="0" y="178422"/>
                    </a:cubicBezTo>
                    <a:cubicBezTo>
                      <a:pt x="0" y="229296"/>
                      <a:pt x="661" y="280169"/>
                      <a:pt x="0" y="330382"/>
                    </a:cubicBezTo>
                    <a:cubicBezTo>
                      <a:pt x="0" y="346899"/>
                      <a:pt x="5285" y="351524"/>
                      <a:pt x="21142" y="351524"/>
                    </a:cubicBezTo>
                    <a:cubicBezTo>
                      <a:pt x="77301" y="350863"/>
                      <a:pt x="133460" y="350863"/>
                      <a:pt x="189619" y="3521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  <p:sp>
            <p:nvSpPr>
              <p:cNvPr id="39" name="Freeform: Shape 56">
                <a:extLst>
                  <a:ext uri="{FF2B5EF4-FFF2-40B4-BE49-F238E27FC236}">
                    <a16:creationId xmlns:a16="http://schemas.microsoft.com/office/drawing/2014/main" id="{424749B1-6916-B44C-88ED-270F3F54980E}"/>
                  </a:ext>
                </a:extLst>
              </p:cNvPr>
              <p:cNvSpPr/>
              <p:nvPr/>
            </p:nvSpPr>
            <p:spPr>
              <a:xfrm>
                <a:off x="7610935" y="4190119"/>
                <a:ext cx="209475" cy="347562"/>
              </a:xfrm>
              <a:custGeom>
                <a:avLst/>
                <a:gdLst>
                  <a:gd name="connsiteX0" fmla="*/ 30428 w 209475"/>
                  <a:gd name="connsiteY0" fmla="*/ 347525 h 347562"/>
                  <a:gd name="connsiteX1" fmla="*/ 206832 w 209475"/>
                  <a:gd name="connsiteY1" fmla="*/ 346203 h 347562"/>
                  <a:gd name="connsiteX2" fmla="*/ 209475 w 209475"/>
                  <a:gd name="connsiteY2" fmla="*/ 28410 h 347562"/>
                  <a:gd name="connsiteX3" fmla="*/ 183708 w 209475"/>
                  <a:gd name="connsiteY3" fmla="*/ 0 h 347562"/>
                  <a:gd name="connsiteX4" fmla="*/ 25803 w 209475"/>
                  <a:gd name="connsiteY4" fmla="*/ 0 h 347562"/>
                  <a:gd name="connsiteX5" fmla="*/ 35 w 209475"/>
                  <a:gd name="connsiteY5" fmla="*/ 25767 h 347562"/>
                  <a:gd name="connsiteX6" fmla="*/ 1357 w 209475"/>
                  <a:gd name="connsiteY6" fmla="*/ 175084 h 347562"/>
                  <a:gd name="connsiteX7" fmla="*/ 5321 w 209475"/>
                  <a:gd name="connsiteY7" fmla="*/ 209440 h 347562"/>
                  <a:gd name="connsiteX8" fmla="*/ 5321 w 209475"/>
                  <a:gd name="connsiteY8" fmla="*/ 321758 h 347562"/>
                  <a:gd name="connsiteX9" fmla="*/ 30428 w 209475"/>
                  <a:gd name="connsiteY9" fmla="*/ 347525 h 347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475" h="347562">
                    <a:moveTo>
                      <a:pt x="30428" y="347525"/>
                    </a:moveTo>
                    <a:cubicBezTo>
                      <a:pt x="89229" y="346864"/>
                      <a:pt x="148031" y="346864"/>
                      <a:pt x="206832" y="346203"/>
                    </a:cubicBezTo>
                    <a:cubicBezTo>
                      <a:pt x="207493" y="240492"/>
                      <a:pt x="208154" y="134121"/>
                      <a:pt x="209475" y="28410"/>
                    </a:cubicBezTo>
                    <a:cubicBezTo>
                      <a:pt x="209475" y="9910"/>
                      <a:pt x="204190" y="0"/>
                      <a:pt x="183708" y="0"/>
                    </a:cubicBezTo>
                    <a:cubicBezTo>
                      <a:pt x="130853" y="661"/>
                      <a:pt x="78658" y="661"/>
                      <a:pt x="25803" y="0"/>
                    </a:cubicBezTo>
                    <a:cubicBezTo>
                      <a:pt x="7964" y="0"/>
                      <a:pt x="-625" y="7928"/>
                      <a:pt x="35" y="25767"/>
                    </a:cubicBezTo>
                    <a:cubicBezTo>
                      <a:pt x="696" y="75319"/>
                      <a:pt x="696" y="125532"/>
                      <a:pt x="1357" y="175084"/>
                    </a:cubicBezTo>
                    <a:cubicBezTo>
                      <a:pt x="6642" y="186316"/>
                      <a:pt x="5321" y="197547"/>
                      <a:pt x="5321" y="209440"/>
                    </a:cubicBezTo>
                    <a:cubicBezTo>
                      <a:pt x="5321" y="247099"/>
                      <a:pt x="5982" y="284098"/>
                      <a:pt x="5321" y="321758"/>
                    </a:cubicBezTo>
                    <a:cubicBezTo>
                      <a:pt x="5321" y="340257"/>
                      <a:pt x="11928" y="348186"/>
                      <a:pt x="30428" y="34752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Helvetica" pitchFamily="2" charset="0"/>
                </a:endParaRPr>
              </a:p>
            </p:txBody>
          </p:sp>
        </p:grpSp>
      </p:grpSp>
      <p:pic>
        <p:nvPicPr>
          <p:cNvPr id="40" name="Picture 2" descr="Shortage Vector Images (over 950)">
            <a:extLst>
              <a:ext uri="{FF2B5EF4-FFF2-40B4-BE49-F238E27FC236}">
                <a16:creationId xmlns:a16="http://schemas.microsoft.com/office/drawing/2014/main" id="{9C1D5881-42BD-A34A-8C4B-0A4F0A6F2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801" y="4865054"/>
            <a:ext cx="924844" cy="9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Business, capacity, development, performance, productivity, progress, work  icon - Download on Iconfinder">
            <a:extLst>
              <a:ext uri="{FF2B5EF4-FFF2-40B4-BE49-F238E27FC236}">
                <a16:creationId xmlns:a16="http://schemas.microsoft.com/office/drawing/2014/main" id="{5517B78B-EF40-3944-A6B4-1F4636AE7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252" y="4729738"/>
            <a:ext cx="1087074" cy="108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Icons plant production icon -">
            <a:extLst>
              <a:ext uri="{FF2B5EF4-FFF2-40B4-BE49-F238E27FC236}">
                <a16:creationId xmlns:a16="http://schemas.microsoft.com/office/drawing/2014/main" id="{63845C23-4D73-EE46-87A1-70A3AC245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972" y="3542648"/>
            <a:ext cx="1416649" cy="14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How Much Quest Icon – Free Download, PNG and Vector">
            <a:extLst>
              <a:ext uri="{FF2B5EF4-FFF2-40B4-BE49-F238E27FC236}">
                <a16:creationId xmlns:a16="http://schemas.microsoft.com/office/drawing/2014/main" id="{05CA3343-0F3B-604B-AFA2-D021883AB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98" y="4060071"/>
            <a:ext cx="1277966" cy="127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Online Resource Management Software – Saviom">
            <a:extLst>
              <a:ext uri="{FF2B5EF4-FFF2-40B4-BE49-F238E27FC236}">
                <a16:creationId xmlns:a16="http://schemas.microsoft.com/office/drawing/2014/main" id="{F5C055D2-93C8-5747-A303-6F1C4837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836" y="4071674"/>
            <a:ext cx="1277965" cy="127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ight Arrow 45">
            <a:extLst>
              <a:ext uri="{FF2B5EF4-FFF2-40B4-BE49-F238E27FC236}">
                <a16:creationId xmlns:a16="http://schemas.microsoft.com/office/drawing/2014/main" id="{15454BC3-0EC8-D447-96AE-640770F745B6}"/>
              </a:ext>
            </a:extLst>
          </p:cNvPr>
          <p:cNvSpPr/>
          <p:nvPr/>
        </p:nvSpPr>
        <p:spPr>
          <a:xfrm>
            <a:off x="3784536" y="4448476"/>
            <a:ext cx="1024025" cy="470140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FEEF6318-778D-4044-BD20-E4D01B67E061}"/>
              </a:ext>
            </a:extLst>
          </p:cNvPr>
          <p:cNvSpPr/>
          <p:nvPr/>
        </p:nvSpPr>
        <p:spPr>
          <a:xfrm>
            <a:off x="6737347" y="4480646"/>
            <a:ext cx="1024025" cy="470140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49" name="Right Arrow 48">
            <a:extLst>
              <a:ext uri="{FF2B5EF4-FFF2-40B4-BE49-F238E27FC236}">
                <a16:creationId xmlns:a16="http://schemas.microsoft.com/office/drawing/2014/main" id="{5F56A10E-3F25-9D46-BD84-45ACB0A1C522}"/>
              </a:ext>
            </a:extLst>
          </p:cNvPr>
          <p:cNvSpPr/>
          <p:nvPr/>
        </p:nvSpPr>
        <p:spPr>
          <a:xfrm>
            <a:off x="9248923" y="4475587"/>
            <a:ext cx="1024025" cy="470140"/>
          </a:xfrm>
          <a:prstGeom prst="rightArrow">
            <a:avLst>
              <a:gd name="adj1" fmla="val 50000"/>
              <a:gd name="adj2" fmla="val 4953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DDAAD9-419B-0F46-B8B2-16FD39490172}"/>
              </a:ext>
            </a:extLst>
          </p:cNvPr>
          <p:cNvSpPr txBox="1"/>
          <p:nvPr/>
        </p:nvSpPr>
        <p:spPr>
          <a:xfrm>
            <a:off x="1841490" y="5809526"/>
            <a:ext cx="194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Shortage of Semiconductor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EF16326-84F1-174F-AA6D-696B32B61130}"/>
              </a:ext>
            </a:extLst>
          </p:cNvPr>
          <p:cNvSpPr txBox="1"/>
          <p:nvPr/>
        </p:nvSpPr>
        <p:spPr>
          <a:xfrm>
            <a:off x="4749173" y="5878717"/>
            <a:ext cx="238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Expand Production Capacity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582B9D-FB37-A54F-9FCA-3EBA8F995B2B}"/>
              </a:ext>
            </a:extLst>
          </p:cNvPr>
          <p:cNvSpPr txBox="1"/>
          <p:nvPr/>
        </p:nvSpPr>
        <p:spPr>
          <a:xfrm>
            <a:off x="7377703" y="5882016"/>
            <a:ext cx="238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How much to Expand ?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E5D187-237B-394B-9BF2-DC576FEB33DD}"/>
              </a:ext>
            </a:extLst>
          </p:cNvPr>
          <p:cNvSpPr txBox="1"/>
          <p:nvPr/>
        </p:nvSpPr>
        <p:spPr>
          <a:xfrm>
            <a:off x="9706657" y="5868967"/>
            <a:ext cx="238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Forecast Increase in Demand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7098A0-47F4-6C45-A169-BD35EF8D3EA9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1A503-B61B-EB41-A506-569C4FF54F45}"/>
              </a:ext>
            </a:extLst>
          </p:cNvPr>
          <p:cNvSpPr txBox="1"/>
          <p:nvPr/>
        </p:nvSpPr>
        <p:spPr>
          <a:xfrm>
            <a:off x="17061873" y="3075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275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9" grpId="0" animBg="1"/>
      <p:bldP spid="14" grpId="0"/>
      <p:bldP spid="52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D491E6-8C74-844C-8E0E-A8D4488427C9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86C8DC2-EF70-AD49-AEF5-127A15C4551A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F9031B-B59F-E844-BC7A-B4E424C4C637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E7E62DC6-7CCD-6C47-8D92-6CCC5128996E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50C1CDC7-8995-2547-BB77-AC08E279D6AA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76788D2B-08A5-7F4C-9550-CCE677F208F4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2164A2C3-7F00-3A42-8B1E-013193082FD9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B1C2156-A3F9-CC4E-B5D3-5512E42644F3}"/>
              </a:ext>
            </a:extLst>
          </p:cNvPr>
          <p:cNvSpPr/>
          <p:nvPr/>
        </p:nvSpPr>
        <p:spPr>
          <a:xfrm>
            <a:off x="1566062" y="453583"/>
            <a:ext cx="8095523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3.2 Demand Projection Forecast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89A3A-AA41-2446-8F55-572F04BCF32E}"/>
              </a:ext>
            </a:extLst>
          </p:cNvPr>
          <p:cNvSpPr/>
          <p:nvPr/>
        </p:nvSpPr>
        <p:spPr>
          <a:xfrm>
            <a:off x="1566062" y="1381578"/>
            <a:ext cx="9078934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100" dirty="0">
                <a:latin typeface="Helvetica" pitchFamily="2" charset="0"/>
              </a:rPr>
              <a:t>Demand forecast is complex and difficult as there are many factors to consider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100" dirty="0">
                <a:latin typeface="Helvetica" pitchFamily="2" charset="0"/>
              </a:rPr>
              <a:t>Thus, leading to demand uncertainty and increasing risks of capacity shortage and/or surplus in the demand forecast. </a:t>
            </a:r>
          </a:p>
          <a:p>
            <a:br>
              <a:rPr lang="en-SG" sz="2400" dirty="0">
                <a:latin typeface="Helvetica" pitchFamily="2" charset="0"/>
              </a:rPr>
            </a:br>
            <a:br>
              <a:rPr lang="en-SG" sz="2400" dirty="0">
                <a:latin typeface="Helvetica" pitchFamily="2" charset="0"/>
              </a:rPr>
            </a:br>
            <a:endParaRPr lang="en-SG" sz="2100" dirty="0">
              <a:latin typeface="Helvetica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E17BF-8DEB-814D-9B6A-FB3FC358CE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262" y1="37500" x2="31548" y2="36364"/>
                      </a14:backgroundRemoval>
                    </a14:imgEffect>
                  </a14:imgLayer>
                </a14:imgProps>
              </a:ext>
            </a:extLst>
          </a:blip>
          <a:srcRect l="6861" t="4843" r="2429" b="10154"/>
          <a:stretch/>
        </p:blipFill>
        <p:spPr>
          <a:xfrm>
            <a:off x="3092371" y="2998761"/>
            <a:ext cx="1932318" cy="1896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9C49A-2E69-8746-B2CD-90FEF0C41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8590" y="3130799"/>
            <a:ext cx="1781621" cy="1896979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55BDD80-19D5-024F-9058-FBE536F18FA5}"/>
              </a:ext>
            </a:extLst>
          </p:cNvPr>
          <p:cNvCxnSpPr>
            <a:cxnSpLocks/>
          </p:cNvCxnSpPr>
          <p:nvPr/>
        </p:nvCxnSpPr>
        <p:spPr>
          <a:xfrm>
            <a:off x="6452326" y="3130799"/>
            <a:ext cx="0" cy="2642048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2C06477D-14C6-2F40-A518-864158A4C6AF}"/>
              </a:ext>
            </a:extLst>
          </p:cNvPr>
          <p:cNvSpPr/>
          <p:nvPr/>
        </p:nvSpPr>
        <p:spPr>
          <a:xfrm>
            <a:off x="2205114" y="4943866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Overestimated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Demand forecasting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93E975-C8C8-0944-8DDF-9D7A194EA564}"/>
              </a:ext>
            </a:extLst>
          </p:cNvPr>
          <p:cNvSpPr/>
          <p:nvPr/>
        </p:nvSpPr>
        <p:spPr>
          <a:xfrm>
            <a:off x="7091008" y="5010499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Underestimated</a:t>
            </a:r>
            <a:r>
              <a:rPr lang="en-US" b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Demand forecasting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304676B-990B-074D-8074-857F5B2B1749}"/>
              </a:ext>
            </a:extLst>
          </p:cNvPr>
          <p:cNvSpPr/>
          <p:nvPr/>
        </p:nvSpPr>
        <p:spPr>
          <a:xfrm>
            <a:off x="2591424" y="5403515"/>
            <a:ext cx="3078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Inefficiently utilized Capacity</a:t>
            </a:r>
          </a:p>
        </p:txBody>
      </p:sp>
      <p:sp>
        <p:nvSpPr>
          <p:cNvPr id="65" name="Arrow: Right 23551">
            <a:extLst>
              <a:ext uri="{FF2B5EF4-FFF2-40B4-BE49-F238E27FC236}">
                <a16:creationId xmlns:a16="http://schemas.microsoft.com/office/drawing/2014/main" id="{E765C191-A37F-0F4E-8547-F5A34DB3EA4E}"/>
              </a:ext>
            </a:extLst>
          </p:cNvPr>
          <p:cNvSpPr/>
          <p:nvPr/>
        </p:nvSpPr>
        <p:spPr>
          <a:xfrm>
            <a:off x="2102268" y="5460434"/>
            <a:ext cx="371940" cy="2554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66" name="Arrow: Right 23551">
            <a:extLst>
              <a:ext uri="{FF2B5EF4-FFF2-40B4-BE49-F238E27FC236}">
                <a16:creationId xmlns:a16="http://schemas.microsoft.com/office/drawing/2014/main" id="{350632FB-FC12-2340-ABF3-B02DC7B0B1C6}"/>
              </a:ext>
            </a:extLst>
          </p:cNvPr>
          <p:cNvSpPr/>
          <p:nvPr/>
        </p:nvSpPr>
        <p:spPr>
          <a:xfrm>
            <a:off x="6949169" y="5429016"/>
            <a:ext cx="371940" cy="2554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2715F20-4A14-5240-BE58-C2CA6F8C7037}"/>
              </a:ext>
            </a:extLst>
          </p:cNvPr>
          <p:cNvSpPr/>
          <p:nvPr/>
        </p:nvSpPr>
        <p:spPr>
          <a:xfrm>
            <a:off x="7416360" y="5379831"/>
            <a:ext cx="4104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>
                <a:latin typeface="Helvetica" pitchFamily="2" charset="0"/>
              </a:rPr>
              <a:t>Insufficient Capacity to meet demand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1186FF-792E-C94A-AE7B-E69C1F26A47E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1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3" grpId="0"/>
      <p:bldP spid="57" grpId="0"/>
      <p:bldP spid="65" grpId="0" animBg="1"/>
      <p:bldP spid="66" grpId="0" animBg="1"/>
      <p:bldP spid="6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FE7E17A-B295-D643-A8CD-5532EB86EE4E}"/>
              </a:ext>
            </a:extLst>
          </p:cNvPr>
          <p:cNvGrpSpPr/>
          <p:nvPr/>
        </p:nvGrpSpPr>
        <p:grpSpPr>
          <a:xfrm>
            <a:off x="0" y="-16578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025060-0106-1F4B-B58C-13C30202626C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261E001-C6FE-FB44-8AE7-83156858991A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DE83A3B9-3F3C-0346-9F19-F929AD36F6EC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D6546B5-39D8-9942-BA25-C6E745F3D77E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CD108528-FD5C-E74D-AC39-E1D629F719F6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ACD4049A-49E3-C24D-BD00-A207FBAC9A18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616D2-C1B8-8747-9A32-32042C522FCB}"/>
              </a:ext>
            </a:extLst>
          </p:cNvPr>
          <p:cNvSpPr/>
          <p:nvPr/>
        </p:nvSpPr>
        <p:spPr>
          <a:xfrm>
            <a:off x="1566062" y="453583"/>
            <a:ext cx="8095523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3.2 Demand Projection Forecast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4E5195-6B92-F343-B412-24F65BDEFE2C}"/>
              </a:ext>
            </a:extLst>
          </p:cNvPr>
          <p:cNvSpPr txBox="1"/>
          <p:nvPr/>
        </p:nvSpPr>
        <p:spPr>
          <a:xfrm>
            <a:off x="4016396" y="1260011"/>
            <a:ext cx="56451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002060"/>
                </a:solidFill>
                <a:latin typeface="Helvetica" pitchFamily="2" charset="0"/>
              </a:rPr>
              <a:t>SMPRT demand forecasting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b="1" dirty="0">
                <a:latin typeface="Helvetica" pitchFamily="2" charset="0"/>
              </a:rPr>
              <a:t>Developed by Norton and Bass in 1987</a:t>
            </a:r>
            <a:endParaRPr lang="en-SG" sz="2100" b="1" dirty="0"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DEE3DE-1979-4548-9E82-222CD3A06352}"/>
              </a:ext>
            </a:extLst>
          </p:cNvPr>
          <p:cNvGrpSpPr/>
          <p:nvPr/>
        </p:nvGrpSpPr>
        <p:grpSpPr>
          <a:xfrm>
            <a:off x="964174" y="2139172"/>
            <a:ext cx="11331983" cy="4081958"/>
            <a:chOff x="964174" y="2139172"/>
            <a:chExt cx="11331983" cy="4081958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7169D9-3692-8746-B97C-49719288AF59}"/>
                </a:ext>
              </a:extLst>
            </p:cNvPr>
            <p:cNvGrpSpPr/>
            <p:nvPr/>
          </p:nvGrpSpPr>
          <p:grpSpPr>
            <a:xfrm>
              <a:off x="964174" y="5505492"/>
              <a:ext cx="2718029" cy="593180"/>
              <a:chOff x="598654" y="3321187"/>
              <a:chExt cx="2264643" cy="59318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0B563A6-0E47-BA44-B882-1C4C61B9F16D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314C903-A3D5-2446-B40A-704E2F85E05C}"/>
                  </a:ext>
                </a:extLst>
              </p:cNvPr>
              <p:cNvSpPr txBox="1"/>
              <p:nvPr/>
            </p:nvSpPr>
            <p:spPr>
              <a:xfrm>
                <a:off x="598654" y="3321187"/>
                <a:ext cx="20596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1"/>
                    </a:solidFill>
                    <a:latin typeface="Helvetica" pitchFamily="2" charset="0"/>
                    <a:cs typeface="Arial" pitchFamily="34" charset="0"/>
                  </a:rPr>
                  <a:t>Tech Substitution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accent1"/>
                    </a:solidFill>
                    <a:latin typeface="Helvetica" pitchFamily="2" charset="0"/>
                    <a:cs typeface="Arial" pitchFamily="34" charset="0"/>
                  </a:rPr>
                  <a:t> Effects</a:t>
                </a:r>
                <a:endParaRPr lang="ko-KR" altLang="en-US" sz="1400" b="1" dirty="0">
                  <a:solidFill>
                    <a:schemeClr val="accent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</p:grpSp>
        <p:sp>
          <p:nvSpPr>
            <p:cNvPr id="67" name="Rectangle: Rounded Corners 5">
              <a:extLst>
                <a:ext uri="{FF2B5EF4-FFF2-40B4-BE49-F238E27FC236}">
                  <a16:creationId xmlns:a16="http://schemas.microsoft.com/office/drawing/2014/main" id="{8CC5F435-1CA7-DA4C-9BA3-D9BC9BF2DE7B}"/>
                </a:ext>
              </a:extLst>
            </p:cNvPr>
            <p:cNvSpPr/>
            <p:nvPr/>
          </p:nvSpPr>
          <p:spPr>
            <a:xfrm>
              <a:off x="1410624" y="4116157"/>
              <a:ext cx="1715587" cy="198554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967F0D7-B758-C747-81FB-8C0FEF5BE49F}"/>
                </a:ext>
              </a:extLst>
            </p:cNvPr>
            <p:cNvGrpSpPr/>
            <p:nvPr/>
          </p:nvGrpSpPr>
          <p:grpSpPr>
            <a:xfrm>
              <a:off x="3221603" y="5531098"/>
              <a:ext cx="2584298" cy="551532"/>
              <a:chOff x="710078" y="3362835"/>
              <a:chExt cx="2153219" cy="551532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1C18D5-6A5E-AD47-93BA-F0771332ED21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0CF4A64-CE62-EC45-B266-98CFBD598B47}"/>
                  </a:ext>
                </a:extLst>
              </p:cNvPr>
              <p:cNvSpPr txBox="1"/>
              <p:nvPr/>
            </p:nvSpPr>
            <p:spPr>
              <a:xfrm>
                <a:off x="710078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2"/>
                    </a:solidFill>
                    <a:latin typeface="Helvetica" pitchFamily="2" charset="0"/>
                    <a:cs typeface="Arial" pitchFamily="34" charset="0"/>
                  </a:rPr>
                  <a:t>Repeat Purchase</a:t>
                </a:r>
                <a:endParaRPr lang="ko-KR" altLang="en-US" sz="1400" b="1" dirty="0">
                  <a:solidFill>
                    <a:schemeClr val="accent2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602B5B0-2D3F-4545-B850-D5988C3F5967}"/>
                </a:ext>
              </a:extLst>
            </p:cNvPr>
            <p:cNvGrpSpPr/>
            <p:nvPr/>
          </p:nvGrpSpPr>
          <p:grpSpPr>
            <a:xfrm>
              <a:off x="5326750" y="5531098"/>
              <a:ext cx="3696716" cy="690032"/>
              <a:chOff x="-216781" y="3224335"/>
              <a:chExt cx="3080078" cy="690032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3BDBE0-8DB8-A64F-A8DE-8F7C098D9605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049D120-431C-284E-AB47-556918E2BB6F}"/>
                  </a:ext>
                </a:extLst>
              </p:cNvPr>
              <p:cNvSpPr txBox="1"/>
              <p:nvPr/>
            </p:nvSpPr>
            <p:spPr>
              <a:xfrm>
                <a:off x="-216781" y="32243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3"/>
                    </a:solidFill>
                    <a:latin typeface="Helvetica" pitchFamily="2" charset="0"/>
                    <a:cs typeface="Arial" pitchFamily="34" charset="0"/>
                  </a:rPr>
                  <a:t>Pricing Effect</a:t>
                </a:r>
                <a:endParaRPr lang="ko-KR" altLang="en-US" sz="1400" b="1" dirty="0">
                  <a:solidFill>
                    <a:schemeClr val="accent3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6CC2A0D-0FC9-8341-9BB5-1E8817A2980B}"/>
                </a:ext>
              </a:extLst>
            </p:cNvPr>
            <p:cNvGrpSpPr/>
            <p:nvPr/>
          </p:nvGrpSpPr>
          <p:grpSpPr>
            <a:xfrm>
              <a:off x="7569806" y="5582251"/>
              <a:ext cx="2536172" cy="551532"/>
              <a:chOff x="750176" y="3362835"/>
              <a:chExt cx="2113121" cy="551532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10A380D-FD42-7C40-8911-4F1AAEA3A381}"/>
                  </a:ext>
                </a:extLst>
              </p:cNvPr>
              <p:cNvSpPr txBox="1"/>
              <p:nvPr/>
            </p:nvSpPr>
            <p:spPr>
              <a:xfrm>
                <a:off x="803640" y="3637368"/>
                <a:ext cx="20596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0A39B36-BEEA-2741-B206-C2CCDCB40D8F}"/>
                  </a:ext>
                </a:extLst>
              </p:cNvPr>
              <p:cNvSpPr txBox="1"/>
              <p:nvPr/>
            </p:nvSpPr>
            <p:spPr>
              <a:xfrm>
                <a:off x="750176" y="3362835"/>
                <a:ext cx="205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accent4"/>
                    </a:solidFill>
                    <a:latin typeface="Helvetica" pitchFamily="2" charset="0"/>
                    <a:cs typeface="Arial" pitchFamily="34" charset="0"/>
                  </a:rPr>
                  <a:t>Market Growth Rates</a:t>
                </a:r>
                <a:endParaRPr lang="ko-KR" altLang="en-US" sz="1400" b="1" dirty="0">
                  <a:solidFill>
                    <a:schemeClr val="accent4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</p:grpSp>
        <p:pic>
          <p:nvPicPr>
            <p:cNvPr id="38914" name="Picture 2" descr="Substitute Icon #87469 - Free Icons Library">
              <a:extLst>
                <a:ext uri="{FF2B5EF4-FFF2-40B4-BE49-F238E27FC236}">
                  <a16:creationId xmlns:a16="http://schemas.microsoft.com/office/drawing/2014/main" id="{341E4C9C-958E-514C-BC61-1A8A92431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0649" y="4592263"/>
              <a:ext cx="931026" cy="931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B189A3-0B7A-1748-BFEF-8F2AB996CA06}"/>
                </a:ext>
              </a:extLst>
            </p:cNvPr>
            <p:cNvSpPr txBox="1"/>
            <p:nvPr/>
          </p:nvSpPr>
          <p:spPr>
            <a:xfrm>
              <a:off x="2018204" y="4174047"/>
              <a:ext cx="65533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rgbClr val="0070C0"/>
                  </a:solidFill>
                  <a:latin typeface="Helvetica" pitchFamily="2" charset="0"/>
                </a:rPr>
                <a:t>01</a:t>
              </a:r>
            </a:p>
          </p:txBody>
        </p:sp>
        <p:pic>
          <p:nvPicPr>
            <p:cNvPr id="38920" name="Picture 8" descr="DollarTree.com">
              <a:extLst>
                <a:ext uri="{FF2B5EF4-FFF2-40B4-BE49-F238E27FC236}">
                  <a16:creationId xmlns:a16="http://schemas.microsoft.com/office/drawing/2014/main" id="{07E5F5C3-8FBE-D94A-AD1B-97474B61B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1" t="535" r="20489"/>
            <a:stretch/>
          </p:blipFill>
          <p:spPr bwMode="auto">
            <a:xfrm>
              <a:off x="4008309" y="4630557"/>
              <a:ext cx="840063" cy="761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184ADF7-BD54-D84D-93CF-618B5BE7C8CA}"/>
                </a:ext>
              </a:extLst>
            </p:cNvPr>
            <p:cNvSpPr txBox="1"/>
            <p:nvPr/>
          </p:nvSpPr>
          <p:spPr>
            <a:xfrm>
              <a:off x="4196093" y="4169808"/>
              <a:ext cx="6553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02</a:t>
              </a:r>
            </a:p>
          </p:txBody>
        </p:sp>
        <p:pic>
          <p:nvPicPr>
            <p:cNvPr id="38922" name="Picture 10" descr="Pricing - Free business icons">
              <a:extLst>
                <a:ext uri="{FF2B5EF4-FFF2-40B4-BE49-F238E27FC236}">
                  <a16:creationId xmlns:a16="http://schemas.microsoft.com/office/drawing/2014/main" id="{9A0C873F-DA4D-8E41-8E0F-3BB50A6D33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818" y="4631217"/>
              <a:ext cx="753660" cy="753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24" name="Picture 12" descr="Chart, growth, invest, market, stock Free Icon of Business and Finance  Colorful Free Hand-drawn Set">
              <a:extLst>
                <a:ext uri="{FF2B5EF4-FFF2-40B4-BE49-F238E27FC236}">
                  <a16:creationId xmlns:a16="http://schemas.microsoft.com/office/drawing/2014/main" id="{6BCA50DB-A184-6B4A-8BF5-A3B63EDD1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5930" y="4517902"/>
              <a:ext cx="981227" cy="981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926" name="Picture 14" descr="Seasonal Depression Stock Vector Illustration and Royalty Free Seasonal  Depression Clipart">
              <a:extLst>
                <a:ext uri="{FF2B5EF4-FFF2-40B4-BE49-F238E27FC236}">
                  <a16:creationId xmlns:a16="http://schemas.microsoft.com/office/drawing/2014/main" id="{515D7BF2-7475-4A4E-AD57-3F4D22AE27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71" t="20730" r="22064" b="22871"/>
            <a:stretch/>
          </p:blipFill>
          <p:spPr bwMode="auto">
            <a:xfrm>
              <a:off x="10518006" y="4533944"/>
              <a:ext cx="1028078" cy="1026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Rectangle: Rounded Corners 5">
              <a:extLst>
                <a:ext uri="{FF2B5EF4-FFF2-40B4-BE49-F238E27FC236}">
                  <a16:creationId xmlns:a16="http://schemas.microsoft.com/office/drawing/2014/main" id="{C873E3E5-A78C-DC4C-8AD8-86861E50A875}"/>
                </a:ext>
              </a:extLst>
            </p:cNvPr>
            <p:cNvSpPr/>
            <p:nvPr/>
          </p:nvSpPr>
          <p:spPr>
            <a:xfrm>
              <a:off x="3579587" y="4123947"/>
              <a:ext cx="1715587" cy="198554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69" name="Rectangle: Rounded Corners 5">
              <a:extLst>
                <a:ext uri="{FF2B5EF4-FFF2-40B4-BE49-F238E27FC236}">
                  <a16:creationId xmlns:a16="http://schemas.microsoft.com/office/drawing/2014/main" id="{2A8D562A-99F3-E44B-8C42-5BE36D57E40F}"/>
                </a:ext>
              </a:extLst>
            </p:cNvPr>
            <p:cNvSpPr/>
            <p:nvPr/>
          </p:nvSpPr>
          <p:spPr>
            <a:xfrm>
              <a:off x="5687243" y="4118585"/>
              <a:ext cx="1715587" cy="198554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70" name="Rectangle: Rounded Corners 5">
              <a:extLst>
                <a:ext uri="{FF2B5EF4-FFF2-40B4-BE49-F238E27FC236}">
                  <a16:creationId xmlns:a16="http://schemas.microsoft.com/office/drawing/2014/main" id="{A0F9095C-994C-624F-9F47-961B3F617411}"/>
                </a:ext>
              </a:extLst>
            </p:cNvPr>
            <p:cNvSpPr/>
            <p:nvPr/>
          </p:nvSpPr>
          <p:spPr>
            <a:xfrm>
              <a:off x="7883899" y="4105640"/>
              <a:ext cx="1836709" cy="198554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Helvetica" pitchFamily="2" charset="0"/>
              </a:endParaRPr>
            </a:p>
          </p:txBody>
        </p:sp>
        <p:sp>
          <p:nvSpPr>
            <p:cNvPr id="71" name="Rectangle: Rounded Corners 5">
              <a:extLst>
                <a:ext uri="{FF2B5EF4-FFF2-40B4-BE49-F238E27FC236}">
                  <a16:creationId xmlns:a16="http://schemas.microsoft.com/office/drawing/2014/main" id="{CE7C713B-7AEA-ED43-9A04-EF60EBE0E47C}"/>
                </a:ext>
              </a:extLst>
            </p:cNvPr>
            <p:cNvSpPr/>
            <p:nvPr/>
          </p:nvSpPr>
          <p:spPr>
            <a:xfrm>
              <a:off x="10123112" y="4113075"/>
              <a:ext cx="1836709" cy="198554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293EF56-81E9-3642-8FAF-FEE13ECFFDE4}"/>
                </a:ext>
              </a:extLst>
            </p:cNvPr>
            <p:cNvCxnSpPr>
              <a:cxnSpLocks/>
            </p:cNvCxnSpPr>
            <p:nvPr/>
          </p:nvCxnSpPr>
          <p:spPr>
            <a:xfrm>
              <a:off x="2290786" y="3539487"/>
              <a:ext cx="8766722" cy="3509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E151F71-9D4B-8843-873F-F98385B1603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6551462" y="3180794"/>
              <a:ext cx="0" cy="51485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F1FA1BC-C699-E741-B2C2-8D84168A64F1}"/>
                </a:ext>
              </a:extLst>
            </p:cNvPr>
            <p:cNvCxnSpPr>
              <a:cxnSpLocks/>
            </p:cNvCxnSpPr>
            <p:nvPr/>
          </p:nvCxnSpPr>
          <p:spPr>
            <a:xfrm>
              <a:off x="11057508" y="3570209"/>
              <a:ext cx="0" cy="4374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EAD5341-6A36-B94C-914E-465BF6D02C93}"/>
                </a:ext>
              </a:extLst>
            </p:cNvPr>
            <p:cNvCxnSpPr>
              <a:cxnSpLocks/>
            </p:cNvCxnSpPr>
            <p:nvPr/>
          </p:nvCxnSpPr>
          <p:spPr>
            <a:xfrm>
              <a:off x="2290786" y="3539487"/>
              <a:ext cx="0" cy="4374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7C732-9961-0F44-A7A4-C9E517398954}"/>
                </a:ext>
              </a:extLst>
            </p:cNvPr>
            <p:cNvCxnSpPr>
              <a:cxnSpLocks/>
            </p:cNvCxnSpPr>
            <p:nvPr/>
          </p:nvCxnSpPr>
          <p:spPr>
            <a:xfrm>
              <a:off x="4437380" y="3542497"/>
              <a:ext cx="0" cy="4374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3CF0B5B-D65B-5D4C-8082-D72C1E7A228D}"/>
                </a:ext>
              </a:extLst>
            </p:cNvPr>
            <p:cNvCxnSpPr>
              <a:cxnSpLocks/>
            </p:cNvCxnSpPr>
            <p:nvPr/>
          </p:nvCxnSpPr>
          <p:spPr>
            <a:xfrm>
              <a:off x="6555923" y="3602293"/>
              <a:ext cx="0" cy="4374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11E4076-B1DD-9B49-A8B1-6B455CD385AA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08" y="3557003"/>
              <a:ext cx="0" cy="4374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6" name="Picture 4" descr="Online Resource Management Software – Saviom">
              <a:extLst>
                <a:ext uri="{FF2B5EF4-FFF2-40B4-BE49-F238E27FC236}">
                  <a16:creationId xmlns:a16="http://schemas.microsoft.com/office/drawing/2014/main" id="{29AEBD24-1FF2-2E4F-BB40-4E27F303F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630" y="2139172"/>
              <a:ext cx="1057664" cy="1057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125EB4D-8102-614E-95DA-A8B97A6AAE4C}"/>
                </a:ext>
              </a:extLst>
            </p:cNvPr>
            <p:cNvSpPr txBox="1"/>
            <p:nvPr/>
          </p:nvSpPr>
          <p:spPr>
            <a:xfrm>
              <a:off x="6289975" y="4177418"/>
              <a:ext cx="6553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F0F9AD2-F7FD-544E-9644-68F350F816B8}"/>
                </a:ext>
              </a:extLst>
            </p:cNvPr>
            <p:cNvSpPr txBox="1"/>
            <p:nvPr/>
          </p:nvSpPr>
          <p:spPr>
            <a:xfrm>
              <a:off x="8555436" y="4167586"/>
              <a:ext cx="6553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A90739-97EC-B84C-84AB-BEB660C0839A}"/>
                </a:ext>
              </a:extLst>
            </p:cNvPr>
            <p:cNvSpPr txBox="1"/>
            <p:nvPr/>
          </p:nvSpPr>
          <p:spPr>
            <a:xfrm>
              <a:off x="10794016" y="4161201"/>
              <a:ext cx="65533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05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CD92B66-8006-DF49-9FC9-51EEFCF42C9E}"/>
                </a:ext>
              </a:extLst>
            </p:cNvPr>
            <p:cNvSpPr txBox="1"/>
            <p:nvPr/>
          </p:nvSpPr>
          <p:spPr>
            <a:xfrm>
              <a:off x="9824153" y="5586326"/>
              <a:ext cx="24720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 pitchFamily="2" charset="0"/>
                  <a:cs typeface="Arial" pitchFamily="34" charset="0"/>
                </a:rPr>
                <a:t>Seasonal Factors</a:t>
              </a:r>
              <a:endParaRPr lang="ko-KR" altLang="en-US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1A606A4-451A-9D43-BC5E-9BA7D4BCED7B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511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32B566-6470-5841-9AAD-19AA52D21323}"/>
              </a:ext>
            </a:extLst>
          </p:cNvPr>
          <p:cNvSpPr/>
          <p:nvPr/>
        </p:nvSpPr>
        <p:spPr>
          <a:xfrm rot="5400000">
            <a:off x="5962401" y="628403"/>
            <a:ext cx="267196" cy="1219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FAE413-18F7-EE44-AC27-2C27B7417A5B}"/>
              </a:ext>
            </a:extLst>
          </p:cNvPr>
          <p:cNvSpPr/>
          <p:nvPr/>
        </p:nvSpPr>
        <p:spPr>
          <a:xfrm rot="5400000">
            <a:off x="5978444" y="-5049733"/>
            <a:ext cx="267196" cy="1219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Helvetica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8CDA9-0F92-7247-BA9C-B25BC7024522}"/>
              </a:ext>
            </a:extLst>
          </p:cNvPr>
          <p:cNvSpPr txBox="1"/>
          <p:nvPr/>
        </p:nvSpPr>
        <p:spPr>
          <a:xfrm>
            <a:off x="808433" y="4499666"/>
            <a:ext cx="19870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202124"/>
                </a:solidFill>
                <a:latin typeface="Helvetica" pitchFamily="2" charset="0"/>
              </a:rPr>
              <a:t>Moore's Law</a:t>
            </a:r>
            <a:r>
              <a:rPr lang="en-US" sz="1600" b="1" dirty="0">
                <a:solidFill>
                  <a:srgbClr val="202124"/>
                </a:solidFill>
                <a:latin typeface="Helvetica" pitchFamily="2" charset="0"/>
              </a:rPr>
              <a:t>: </a:t>
            </a:r>
            <a:r>
              <a:rPr lang="en-US" sz="1600" dirty="0">
                <a:solidFill>
                  <a:srgbClr val="202124"/>
                </a:solidFill>
                <a:latin typeface="Helvetica" pitchFamily="2" charset="0"/>
              </a:rPr>
              <a:t>number of transistors on a microchip </a:t>
            </a:r>
            <a:r>
              <a:rPr lang="en-US" sz="1600" u="sng" dirty="0">
                <a:solidFill>
                  <a:srgbClr val="FF0000"/>
                </a:solidFill>
                <a:latin typeface="Helvetica" pitchFamily="2" charset="0"/>
              </a:rPr>
              <a:t>doubles biannually</a:t>
            </a:r>
            <a:r>
              <a:rPr lang="en-US" sz="1600" dirty="0">
                <a:solidFill>
                  <a:srgbClr val="202124"/>
                </a:solidFill>
                <a:latin typeface="Helvetica" pitchFamily="2" charset="0"/>
              </a:rPr>
              <a:t>, despite halved computer cost of computers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9ADCC58-93AA-A14A-A417-93AFD3F3A139}"/>
              </a:ext>
            </a:extLst>
          </p:cNvPr>
          <p:cNvSpPr/>
          <p:nvPr/>
        </p:nvSpPr>
        <p:spPr>
          <a:xfrm>
            <a:off x="3045420" y="4511251"/>
            <a:ext cx="18205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Measures the </a:t>
            </a:r>
            <a:r>
              <a:rPr lang="en-US" sz="1600" u="sng" dirty="0">
                <a:solidFill>
                  <a:srgbClr val="FF0000"/>
                </a:solidFill>
                <a:latin typeface="Helvetica" pitchFamily="2" charset="0"/>
              </a:rPr>
              <a:t>degree of loyalty of customers</a:t>
            </a:r>
            <a:endParaRPr lang="en-SG" sz="1600" u="sng" dirty="0">
              <a:solidFill>
                <a:srgbClr val="FF0000"/>
              </a:solidFill>
              <a:latin typeface="Helvetica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83AA425-DA28-6843-A94B-922A491347CB}"/>
              </a:ext>
            </a:extLst>
          </p:cNvPr>
          <p:cNvSpPr/>
          <p:nvPr/>
        </p:nvSpPr>
        <p:spPr>
          <a:xfrm>
            <a:off x="145256" y="287113"/>
            <a:ext cx="51824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>
                <a:latin typeface="Helvetica" pitchFamily="2" charset="0"/>
              </a:rPr>
              <a:t>3.2 Demand Projection Forecast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5D6A8B4-3C58-7746-9EFC-7314996D384C}"/>
              </a:ext>
            </a:extLst>
          </p:cNvPr>
          <p:cNvSpPr/>
          <p:nvPr/>
        </p:nvSpPr>
        <p:spPr>
          <a:xfrm>
            <a:off x="5032892" y="4451017"/>
            <a:ext cx="1987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Prices  &amp; Qty Demanded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8BEC57-9765-DE4B-91FD-7F2D9686C27D}"/>
              </a:ext>
            </a:extLst>
          </p:cNvPr>
          <p:cNvSpPr/>
          <p:nvPr/>
        </p:nvSpPr>
        <p:spPr>
          <a:xfrm>
            <a:off x="5000808" y="5023371"/>
            <a:ext cx="21228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Expectation of Future Price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890B1D2-DED0-4640-8DC2-6564CD1DB7E5}"/>
              </a:ext>
            </a:extLst>
          </p:cNvPr>
          <p:cNvSpPr/>
          <p:nvPr/>
        </p:nvSpPr>
        <p:spPr>
          <a:xfrm>
            <a:off x="5032892" y="5596939"/>
            <a:ext cx="20036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Current/ Future demand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BC1CEE-52AB-604F-8B94-64BCC6CBD850}"/>
              </a:ext>
            </a:extLst>
          </p:cNvPr>
          <p:cNvSpPr/>
          <p:nvPr/>
        </p:nvSpPr>
        <p:spPr>
          <a:xfrm>
            <a:off x="7328738" y="4511112"/>
            <a:ext cx="21180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When growth rate is rising , the demand might increase</a:t>
            </a:r>
            <a:endParaRPr lang="en-SG" sz="1600" dirty="0">
              <a:latin typeface="Helvetica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C20F24-A510-C445-BB79-F6E2A6D26CED}"/>
              </a:ext>
            </a:extLst>
          </p:cNvPr>
          <p:cNvSpPr/>
          <p:nvPr/>
        </p:nvSpPr>
        <p:spPr>
          <a:xfrm>
            <a:off x="9581646" y="4475324"/>
            <a:ext cx="19870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elvetica" pitchFamily="2" charset="0"/>
              </a:rPr>
              <a:t>Demand may</a:t>
            </a:r>
            <a:r>
              <a:rPr lang="en-SG" sz="1600" dirty="0">
                <a:latin typeface="Helvetica" pitchFamily="2" charset="0"/>
              </a:rPr>
              <a:t> rise or fall during certain periods of the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u="sng" dirty="0">
                <a:solidFill>
                  <a:srgbClr val="FF0000"/>
                </a:solidFill>
                <a:latin typeface="Helvetica" pitchFamily="2" charset="0"/>
              </a:rPr>
              <a:t>Affects capacity planning</a:t>
            </a:r>
          </a:p>
          <a:p>
            <a:endParaRPr lang="en-US" sz="1600" dirty="0">
              <a:latin typeface="Helvetica" pitchFamily="2" charset="0"/>
            </a:endParaRPr>
          </a:p>
        </p:txBody>
      </p:sp>
      <p:sp>
        <p:nvSpPr>
          <p:cNvPr id="52" name="Curved Left Arrow 51">
            <a:extLst>
              <a:ext uri="{FF2B5EF4-FFF2-40B4-BE49-F238E27FC236}">
                <a16:creationId xmlns:a16="http://schemas.microsoft.com/office/drawing/2014/main" id="{6721E6C5-8A44-364B-AA84-5A560FE66EB4}"/>
              </a:ext>
            </a:extLst>
          </p:cNvPr>
          <p:cNvSpPr/>
          <p:nvPr/>
        </p:nvSpPr>
        <p:spPr>
          <a:xfrm rot="10800000" flipV="1">
            <a:off x="4795701" y="5210219"/>
            <a:ext cx="307334" cy="7038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3" name="Curved Left Arrow 52">
            <a:extLst>
              <a:ext uri="{FF2B5EF4-FFF2-40B4-BE49-F238E27FC236}">
                <a16:creationId xmlns:a16="http://schemas.microsoft.com/office/drawing/2014/main" id="{227F9968-98D7-1A4E-B165-2BFF4EB16CEE}"/>
              </a:ext>
            </a:extLst>
          </p:cNvPr>
          <p:cNvSpPr/>
          <p:nvPr/>
        </p:nvSpPr>
        <p:spPr>
          <a:xfrm rot="10800000" flipH="1" flipV="1">
            <a:off x="11653746" y="5308322"/>
            <a:ext cx="307334" cy="70380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6ABDF8-1D31-AC4A-9FE4-A2E54F6A8205}"/>
              </a:ext>
            </a:extLst>
          </p:cNvPr>
          <p:cNvSpPr/>
          <p:nvPr/>
        </p:nvSpPr>
        <p:spPr>
          <a:xfrm>
            <a:off x="10996965" y="6321060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9E77C9-6F93-D640-91DF-960D5BBA43B4}"/>
              </a:ext>
            </a:extLst>
          </p:cNvPr>
          <p:cNvGrpSpPr/>
          <p:nvPr/>
        </p:nvGrpSpPr>
        <p:grpSpPr>
          <a:xfrm>
            <a:off x="430007" y="3735088"/>
            <a:ext cx="2718029" cy="593180"/>
            <a:chOff x="598654" y="3321187"/>
            <a:chExt cx="2264643" cy="593180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F9A2CB8-0311-FE48-91C8-BEA67349BEE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EEBB5916-DB85-1F4F-BA29-F78391968FE7}"/>
                </a:ext>
              </a:extLst>
            </p:cNvPr>
            <p:cNvSpPr txBox="1"/>
            <p:nvPr/>
          </p:nvSpPr>
          <p:spPr>
            <a:xfrm>
              <a:off x="598654" y="3321187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Helvetica" pitchFamily="2" charset="0"/>
                  <a:cs typeface="Arial" pitchFamily="34" charset="0"/>
                </a:rPr>
                <a:t>Tech Substitution</a:t>
              </a:r>
            </a:p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latin typeface="Helvetica" pitchFamily="2" charset="0"/>
                  <a:cs typeface="Arial" pitchFamily="34" charset="0"/>
                </a:rPr>
                <a:t> Effects</a:t>
              </a:r>
              <a:endParaRPr lang="ko-KR" altLang="en-US" sz="1400" b="1" dirty="0">
                <a:solidFill>
                  <a:schemeClr val="accent1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sp>
        <p:nvSpPr>
          <p:cNvPr id="90" name="Rectangle: Rounded Corners 5">
            <a:extLst>
              <a:ext uri="{FF2B5EF4-FFF2-40B4-BE49-F238E27FC236}">
                <a16:creationId xmlns:a16="http://schemas.microsoft.com/office/drawing/2014/main" id="{BAC254C9-514D-9640-959A-C2FD9D47A106}"/>
              </a:ext>
            </a:extLst>
          </p:cNvPr>
          <p:cNvSpPr/>
          <p:nvPr/>
        </p:nvSpPr>
        <p:spPr>
          <a:xfrm>
            <a:off x="876457" y="2345753"/>
            <a:ext cx="1715587" cy="19855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B00571E-401E-E44C-909E-74682C8D6745}"/>
              </a:ext>
            </a:extLst>
          </p:cNvPr>
          <p:cNvGrpSpPr/>
          <p:nvPr/>
        </p:nvGrpSpPr>
        <p:grpSpPr>
          <a:xfrm>
            <a:off x="2687436" y="3760694"/>
            <a:ext cx="2584298" cy="551532"/>
            <a:chOff x="710078" y="3362835"/>
            <a:chExt cx="2153219" cy="551532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8F4DE6C-49BE-E541-8943-53B153E7F587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0FA8B43B-0092-1746-9E98-AE7AD2FD4AF7}"/>
                </a:ext>
              </a:extLst>
            </p:cNvPr>
            <p:cNvSpPr txBox="1"/>
            <p:nvPr/>
          </p:nvSpPr>
          <p:spPr>
            <a:xfrm>
              <a:off x="710078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latin typeface="Helvetica" pitchFamily="2" charset="0"/>
                  <a:cs typeface="Arial" pitchFamily="34" charset="0"/>
                </a:rPr>
                <a:t>Repeat Purchase</a:t>
              </a:r>
              <a:endParaRPr lang="ko-KR" altLang="en-US" sz="1400" b="1" dirty="0">
                <a:solidFill>
                  <a:schemeClr val="accent2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A779119-2212-F243-969A-F1E4A09C7924}"/>
              </a:ext>
            </a:extLst>
          </p:cNvPr>
          <p:cNvGrpSpPr/>
          <p:nvPr/>
        </p:nvGrpSpPr>
        <p:grpSpPr>
          <a:xfrm>
            <a:off x="4792583" y="3760694"/>
            <a:ext cx="3696716" cy="690032"/>
            <a:chOff x="-216781" y="3224335"/>
            <a:chExt cx="3080078" cy="69003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A5B668B0-BE72-4741-A0E6-398C363FC845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1AF4D0F-D1E2-F74A-A022-067AA1364AA9}"/>
                </a:ext>
              </a:extLst>
            </p:cNvPr>
            <p:cNvSpPr txBox="1"/>
            <p:nvPr/>
          </p:nvSpPr>
          <p:spPr>
            <a:xfrm>
              <a:off x="-216781" y="32243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latin typeface="Helvetica" pitchFamily="2" charset="0"/>
                  <a:cs typeface="Arial" pitchFamily="34" charset="0"/>
                </a:rPr>
                <a:t>Pricing Effect</a:t>
              </a:r>
              <a:endParaRPr lang="ko-KR" altLang="en-US" sz="1400" b="1" dirty="0">
                <a:solidFill>
                  <a:schemeClr val="accent3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F869611-EBCE-4F49-9137-DFCE1F67112C}"/>
              </a:ext>
            </a:extLst>
          </p:cNvPr>
          <p:cNvGrpSpPr/>
          <p:nvPr/>
        </p:nvGrpSpPr>
        <p:grpSpPr>
          <a:xfrm>
            <a:off x="7062285" y="3859595"/>
            <a:ext cx="2509526" cy="503784"/>
            <a:chOff x="772377" y="3410583"/>
            <a:chExt cx="2090920" cy="50378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3E5C2E9-6244-7540-9674-5367281DD84B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9226B28-8C0B-794B-9DAD-615C6E6685D1}"/>
                </a:ext>
              </a:extLst>
            </p:cNvPr>
            <p:cNvSpPr txBox="1"/>
            <p:nvPr/>
          </p:nvSpPr>
          <p:spPr>
            <a:xfrm>
              <a:off x="772377" y="3410583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latin typeface="Helvetica" pitchFamily="2" charset="0"/>
                  <a:cs typeface="Arial" pitchFamily="34" charset="0"/>
                </a:rPr>
                <a:t>Market Growth Rates</a:t>
              </a:r>
              <a:endParaRPr lang="ko-KR" altLang="en-US" sz="1400" b="1" dirty="0">
                <a:solidFill>
                  <a:schemeClr val="accent4"/>
                </a:solidFill>
                <a:latin typeface="Helvetica" pitchFamily="2" charset="0"/>
                <a:cs typeface="Arial" pitchFamily="34" charset="0"/>
              </a:endParaRPr>
            </a:p>
          </p:txBody>
        </p:sp>
      </p:grpSp>
      <p:pic>
        <p:nvPicPr>
          <p:cNvPr id="94" name="Picture 2" descr="Substitute Icon #87469 - Free Icons Library">
            <a:extLst>
              <a:ext uri="{FF2B5EF4-FFF2-40B4-BE49-F238E27FC236}">
                <a16:creationId xmlns:a16="http://schemas.microsoft.com/office/drawing/2014/main" id="{2A372227-29FD-884D-9BD5-6DC99B08E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482" y="2821859"/>
            <a:ext cx="931026" cy="93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53A55CE6-300A-6C4A-9609-D552AF975A6C}"/>
              </a:ext>
            </a:extLst>
          </p:cNvPr>
          <p:cNvSpPr txBox="1"/>
          <p:nvPr/>
        </p:nvSpPr>
        <p:spPr>
          <a:xfrm>
            <a:off x="1484037" y="2403643"/>
            <a:ext cx="655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  <a:latin typeface="Helvetica" pitchFamily="2" charset="0"/>
              </a:rPr>
              <a:t>01</a:t>
            </a:r>
          </a:p>
        </p:txBody>
      </p:sp>
      <p:pic>
        <p:nvPicPr>
          <p:cNvPr id="96" name="Picture 8" descr="DollarTree.com">
            <a:extLst>
              <a:ext uri="{FF2B5EF4-FFF2-40B4-BE49-F238E27FC236}">
                <a16:creationId xmlns:a16="http://schemas.microsoft.com/office/drawing/2014/main" id="{45C2B819-54F0-7E46-85D8-FED8A82BC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1" t="535" r="20489"/>
          <a:stretch/>
        </p:blipFill>
        <p:spPr bwMode="auto">
          <a:xfrm>
            <a:off x="3474142" y="2860153"/>
            <a:ext cx="840063" cy="7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07CD769A-9553-2A41-9178-5AAD07BBDAE5}"/>
              </a:ext>
            </a:extLst>
          </p:cNvPr>
          <p:cNvSpPr txBox="1"/>
          <p:nvPr/>
        </p:nvSpPr>
        <p:spPr>
          <a:xfrm>
            <a:off x="3661926" y="2399404"/>
            <a:ext cx="65533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02</a:t>
            </a:r>
          </a:p>
        </p:txBody>
      </p:sp>
      <p:pic>
        <p:nvPicPr>
          <p:cNvPr id="98" name="Picture 10" descr="Pricing - Free business icons">
            <a:extLst>
              <a:ext uri="{FF2B5EF4-FFF2-40B4-BE49-F238E27FC236}">
                <a16:creationId xmlns:a16="http://schemas.microsoft.com/office/drawing/2014/main" id="{84812559-C31C-534F-AC0A-00B53FF71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651" y="2860813"/>
            <a:ext cx="753660" cy="75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12" descr="Chart, growth, invest, market, stock Free Icon of Business and Finance  Colorful Free Hand-drawn Set">
            <a:extLst>
              <a:ext uri="{FF2B5EF4-FFF2-40B4-BE49-F238E27FC236}">
                <a16:creationId xmlns:a16="http://schemas.microsoft.com/office/drawing/2014/main" id="{AF4E450A-A27C-9C4C-ABE9-DB4183BA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3" y="2747498"/>
            <a:ext cx="981227" cy="98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4" descr="Seasonal Depression Stock Vector Illustration and Royalty Free Seasonal  Depression Clipart">
            <a:extLst>
              <a:ext uri="{FF2B5EF4-FFF2-40B4-BE49-F238E27FC236}">
                <a16:creationId xmlns:a16="http://schemas.microsoft.com/office/drawing/2014/main" id="{CC763BA7-992A-DA40-AEBA-2380943B6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1" t="20730" r="22064" b="22871"/>
          <a:stretch/>
        </p:blipFill>
        <p:spPr bwMode="auto">
          <a:xfrm>
            <a:off x="9983839" y="2763540"/>
            <a:ext cx="1028078" cy="102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Rectangle: Rounded Corners 5">
            <a:extLst>
              <a:ext uri="{FF2B5EF4-FFF2-40B4-BE49-F238E27FC236}">
                <a16:creationId xmlns:a16="http://schemas.microsoft.com/office/drawing/2014/main" id="{9547CE7D-85DE-CF4F-8513-63EE98DD9A3E}"/>
              </a:ext>
            </a:extLst>
          </p:cNvPr>
          <p:cNvSpPr/>
          <p:nvPr/>
        </p:nvSpPr>
        <p:spPr>
          <a:xfrm>
            <a:off x="3045420" y="2353543"/>
            <a:ext cx="1715587" cy="19855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2" name="Rectangle: Rounded Corners 5">
            <a:extLst>
              <a:ext uri="{FF2B5EF4-FFF2-40B4-BE49-F238E27FC236}">
                <a16:creationId xmlns:a16="http://schemas.microsoft.com/office/drawing/2014/main" id="{36325A77-8F69-7C41-A8EB-5A7FECABAEE6}"/>
              </a:ext>
            </a:extLst>
          </p:cNvPr>
          <p:cNvSpPr/>
          <p:nvPr/>
        </p:nvSpPr>
        <p:spPr>
          <a:xfrm>
            <a:off x="5153076" y="2348181"/>
            <a:ext cx="1715587" cy="19855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03" name="Rectangle: Rounded Corners 5">
            <a:extLst>
              <a:ext uri="{FF2B5EF4-FFF2-40B4-BE49-F238E27FC236}">
                <a16:creationId xmlns:a16="http://schemas.microsoft.com/office/drawing/2014/main" id="{6853CD91-FF71-3441-87A6-B6374FD54F8B}"/>
              </a:ext>
            </a:extLst>
          </p:cNvPr>
          <p:cNvSpPr/>
          <p:nvPr/>
        </p:nvSpPr>
        <p:spPr>
          <a:xfrm>
            <a:off x="7349732" y="2335236"/>
            <a:ext cx="1836709" cy="19855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" pitchFamily="2" charset="0"/>
            </a:endParaRPr>
          </a:p>
        </p:txBody>
      </p:sp>
      <p:sp>
        <p:nvSpPr>
          <p:cNvPr id="104" name="Rectangle: Rounded Corners 5">
            <a:extLst>
              <a:ext uri="{FF2B5EF4-FFF2-40B4-BE49-F238E27FC236}">
                <a16:creationId xmlns:a16="http://schemas.microsoft.com/office/drawing/2014/main" id="{FE38A575-0AFC-0D4E-B10B-E6E00F395B9A}"/>
              </a:ext>
            </a:extLst>
          </p:cNvPr>
          <p:cNvSpPr/>
          <p:nvPr/>
        </p:nvSpPr>
        <p:spPr>
          <a:xfrm>
            <a:off x="9588945" y="2342671"/>
            <a:ext cx="1836709" cy="198554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6BC728B-1616-BF46-96F7-50A8462C0B61}"/>
              </a:ext>
            </a:extLst>
          </p:cNvPr>
          <p:cNvCxnSpPr>
            <a:cxnSpLocks/>
          </p:cNvCxnSpPr>
          <p:nvPr/>
        </p:nvCxnSpPr>
        <p:spPr>
          <a:xfrm>
            <a:off x="1756619" y="1769083"/>
            <a:ext cx="8766722" cy="350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80359209-3F2D-3143-8C6F-E2DDFACA7442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017295" y="1410390"/>
            <a:ext cx="0" cy="5148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ADFE1A6-17C7-434A-954F-151C1C184A6F}"/>
              </a:ext>
            </a:extLst>
          </p:cNvPr>
          <p:cNvCxnSpPr>
            <a:cxnSpLocks/>
          </p:cNvCxnSpPr>
          <p:nvPr/>
        </p:nvCxnSpPr>
        <p:spPr>
          <a:xfrm>
            <a:off x="10523341" y="1799805"/>
            <a:ext cx="0" cy="437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F872E4-8354-FF43-8A5C-62FE52FBEBCC}"/>
              </a:ext>
            </a:extLst>
          </p:cNvPr>
          <p:cNvCxnSpPr>
            <a:cxnSpLocks/>
          </p:cNvCxnSpPr>
          <p:nvPr/>
        </p:nvCxnSpPr>
        <p:spPr>
          <a:xfrm>
            <a:off x="1756619" y="1769083"/>
            <a:ext cx="0" cy="437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734CBB-A47C-1145-B976-6DBDD0FBABEC}"/>
              </a:ext>
            </a:extLst>
          </p:cNvPr>
          <p:cNvCxnSpPr>
            <a:cxnSpLocks/>
          </p:cNvCxnSpPr>
          <p:nvPr/>
        </p:nvCxnSpPr>
        <p:spPr>
          <a:xfrm>
            <a:off x="3903213" y="1772093"/>
            <a:ext cx="0" cy="437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DE674F2-7D3E-4346-ADCA-038DBF91EEE9}"/>
              </a:ext>
            </a:extLst>
          </p:cNvPr>
          <p:cNvCxnSpPr>
            <a:cxnSpLocks/>
          </p:cNvCxnSpPr>
          <p:nvPr/>
        </p:nvCxnSpPr>
        <p:spPr>
          <a:xfrm>
            <a:off x="6021756" y="1831889"/>
            <a:ext cx="0" cy="437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FE4F9FF-EBC1-1848-9133-A396D1F5B472}"/>
              </a:ext>
            </a:extLst>
          </p:cNvPr>
          <p:cNvCxnSpPr>
            <a:cxnSpLocks/>
          </p:cNvCxnSpPr>
          <p:nvPr/>
        </p:nvCxnSpPr>
        <p:spPr>
          <a:xfrm>
            <a:off x="8271641" y="1786599"/>
            <a:ext cx="0" cy="4374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4" descr="Online Resource Management Software – Saviom">
            <a:extLst>
              <a:ext uri="{FF2B5EF4-FFF2-40B4-BE49-F238E27FC236}">
                <a16:creationId xmlns:a16="http://schemas.microsoft.com/office/drawing/2014/main" id="{C58774C9-AC29-A54F-B41F-F2993526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463" y="368768"/>
            <a:ext cx="1057664" cy="10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D85FAF79-5A04-E849-BDEA-21A482F803AA}"/>
              </a:ext>
            </a:extLst>
          </p:cNvPr>
          <p:cNvSpPr txBox="1"/>
          <p:nvPr/>
        </p:nvSpPr>
        <p:spPr>
          <a:xfrm>
            <a:off x="5755808" y="2407014"/>
            <a:ext cx="65533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03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638A8FE-3F1F-3744-B56C-FA394204084F}"/>
              </a:ext>
            </a:extLst>
          </p:cNvPr>
          <p:cNvSpPr txBox="1"/>
          <p:nvPr/>
        </p:nvSpPr>
        <p:spPr>
          <a:xfrm>
            <a:off x="8021269" y="2397182"/>
            <a:ext cx="65533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04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229A210-3DA3-D540-89D8-AAAAD2387D42}"/>
              </a:ext>
            </a:extLst>
          </p:cNvPr>
          <p:cNvSpPr txBox="1"/>
          <p:nvPr/>
        </p:nvSpPr>
        <p:spPr>
          <a:xfrm>
            <a:off x="10259849" y="2390797"/>
            <a:ext cx="655333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05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85F3189-191F-F042-9EE8-92D7C898A2A5}"/>
              </a:ext>
            </a:extLst>
          </p:cNvPr>
          <p:cNvSpPr txBox="1"/>
          <p:nvPr/>
        </p:nvSpPr>
        <p:spPr>
          <a:xfrm>
            <a:off x="9289986" y="3815922"/>
            <a:ext cx="247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  <a:cs typeface="Arial" pitchFamily="34" charset="0"/>
              </a:rPr>
              <a:t>Seasonal Factors</a:t>
            </a:r>
            <a:endParaRPr lang="ko-KR" altLang="en-US" sz="1400" b="1" dirty="0">
              <a:solidFill>
                <a:schemeClr val="accent6">
                  <a:lumMod val="60000"/>
                  <a:lumOff val="4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44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0" grpId="0"/>
      <p:bldP spid="41" grpId="0"/>
      <p:bldP spid="43" grpId="0"/>
      <p:bldP spid="46" grpId="0"/>
      <p:bldP spid="51" grpId="0"/>
      <p:bldP spid="52" grpId="0" animBg="1"/>
      <p:bldP spid="53" grpId="0" animBg="1"/>
      <p:bldP spid="90" grpId="0" animBg="1"/>
      <p:bldP spid="95" grpId="0"/>
      <p:bldP spid="97" grpId="0"/>
      <p:bldP spid="101" grpId="0" animBg="1"/>
      <p:bldP spid="102" grpId="0" animBg="1"/>
      <p:bldP spid="103" grpId="0" animBg="1"/>
      <p:bldP spid="104" grpId="0" animBg="1"/>
      <p:bldP spid="113" grpId="0"/>
      <p:bldP spid="114" grpId="0"/>
      <p:bldP spid="115" grpId="0"/>
      <p:bldP spid="1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AC5572-DB1D-BC4F-A40E-E3A351BD8A9E}"/>
              </a:ext>
            </a:extLst>
          </p:cNvPr>
          <p:cNvGrpSpPr/>
          <p:nvPr/>
        </p:nvGrpSpPr>
        <p:grpSpPr>
          <a:xfrm>
            <a:off x="-18415" y="-6201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3640AB2-EF0B-D642-A2FB-0F660A9EF2F7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4ACCB1-9717-2745-9D85-CA65B228A049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AF5E969D-8873-4441-9D92-EBF22403FD19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CE49D92-B4D2-744A-80D2-A6B51DD37171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CEB22CF8-780A-074D-8C8D-2DBF15B518D2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FBEDA28F-0DF4-4C41-AF64-91A133975D46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pic>
        <p:nvPicPr>
          <p:cNvPr id="11" name="Picture 2" descr="Micron Logo | evolution history and meaning, PNG">
            <a:extLst>
              <a:ext uri="{FF2B5EF4-FFF2-40B4-BE49-F238E27FC236}">
                <a16:creationId xmlns:a16="http://schemas.microsoft.com/office/drawing/2014/main" id="{F591A34C-E2C5-E442-8E40-4D3B9F80A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0"/>
          <a:stretch/>
        </p:blipFill>
        <p:spPr bwMode="auto">
          <a:xfrm rot="16200000">
            <a:off x="789696" y="2937409"/>
            <a:ext cx="2006684" cy="9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396B25-1EDA-7C42-8C5D-551B6EC8594B}"/>
              </a:ext>
            </a:extLst>
          </p:cNvPr>
          <p:cNvSpPr/>
          <p:nvPr/>
        </p:nvSpPr>
        <p:spPr>
          <a:xfrm>
            <a:off x="1531555" y="212044"/>
            <a:ext cx="9838059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3.2 Demand Projection Forecast - Micron</a:t>
            </a:r>
          </a:p>
        </p:txBody>
      </p:sp>
      <p:pic>
        <p:nvPicPr>
          <p:cNvPr id="18" name="Picture 2" descr="Substitute Icon #87469 - Free Icons Library">
            <a:extLst>
              <a:ext uri="{FF2B5EF4-FFF2-40B4-BE49-F238E27FC236}">
                <a16:creationId xmlns:a16="http://schemas.microsoft.com/office/drawing/2014/main" id="{FD7C63E8-1F8B-6B42-8B8A-EA11AF191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028" y="4796436"/>
            <a:ext cx="863592" cy="86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: Shape 35">
            <a:extLst>
              <a:ext uri="{FF2B5EF4-FFF2-40B4-BE49-F238E27FC236}">
                <a16:creationId xmlns:a16="http://schemas.microsoft.com/office/drawing/2014/main" id="{D67EDE4E-0EBC-F241-8C79-A780E6160CDA}"/>
              </a:ext>
            </a:extLst>
          </p:cNvPr>
          <p:cNvSpPr/>
          <p:nvPr/>
        </p:nvSpPr>
        <p:spPr>
          <a:xfrm>
            <a:off x="4222896" y="4907840"/>
            <a:ext cx="7151939" cy="760041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" name="Freeform: Shape 35">
            <a:extLst>
              <a:ext uri="{FF2B5EF4-FFF2-40B4-BE49-F238E27FC236}">
                <a16:creationId xmlns:a16="http://schemas.microsoft.com/office/drawing/2014/main" id="{42F063D5-6D5D-994B-BBFF-6E330FA46FF0}"/>
              </a:ext>
            </a:extLst>
          </p:cNvPr>
          <p:cNvSpPr/>
          <p:nvPr/>
        </p:nvSpPr>
        <p:spPr>
          <a:xfrm>
            <a:off x="4208222" y="1640205"/>
            <a:ext cx="7161391" cy="865504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3" name="Freeform: Shape 35">
            <a:extLst>
              <a:ext uri="{FF2B5EF4-FFF2-40B4-BE49-F238E27FC236}">
                <a16:creationId xmlns:a16="http://schemas.microsoft.com/office/drawing/2014/main" id="{364580AE-6362-4445-A536-DEDC4C42904D}"/>
              </a:ext>
            </a:extLst>
          </p:cNvPr>
          <p:cNvSpPr/>
          <p:nvPr/>
        </p:nvSpPr>
        <p:spPr>
          <a:xfrm>
            <a:off x="4202285" y="2742094"/>
            <a:ext cx="7161391" cy="814027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4" name="Freeform: Shape 35">
            <a:extLst>
              <a:ext uri="{FF2B5EF4-FFF2-40B4-BE49-F238E27FC236}">
                <a16:creationId xmlns:a16="http://schemas.microsoft.com/office/drawing/2014/main" id="{1459B280-AE37-924E-84C8-274BEC7E38C1}"/>
              </a:ext>
            </a:extLst>
          </p:cNvPr>
          <p:cNvSpPr/>
          <p:nvPr/>
        </p:nvSpPr>
        <p:spPr>
          <a:xfrm>
            <a:off x="4213443" y="3877995"/>
            <a:ext cx="7161392" cy="762161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pic>
        <p:nvPicPr>
          <p:cNvPr id="27" name="Picture 10" descr="Pricing - Free business icons">
            <a:extLst>
              <a:ext uri="{FF2B5EF4-FFF2-40B4-BE49-F238E27FC236}">
                <a16:creationId xmlns:a16="http://schemas.microsoft.com/office/drawing/2014/main" id="{E5CC3279-B0FC-6443-B715-7FD357A2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00" y="1560498"/>
            <a:ext cx="725060" cy="7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Chart, growth, invest, market, stock Free Icon of Business and Finance  Colorful Free Hand-drawn Set">
            <a:extLst>
              <a:ext uri="{FF2B5EF4-FFF2-40B4-BE49-F238E27FC236}">
                <a16:creationId xmlns:a16="http://schemas.microsoft.com/office/drawing/2014/main" id="{4B314751-0956-2B47-B667-901AB107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000" y="2632384"/>
            <a:ext cx="753661" cy="75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Seasonal Depression Stock Vector Illustration and Royalty Free Seasonal  Depression Clipart">
            <a:extLst>
              <a:ext uri="{FF2B5EF4-FFF2-40B4-BE49-F238E27FC236}">
                <a16:creationId xmlns:a16="http://schemas.microsoft.com/office/drawing/2014/main" id="{B1C7BC4B-F810-6E49-A2D1-780A2D956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1" t="20730" r="22064" b="22871"/>
          <a:stretch/>
        </p:blipFill>
        <p:spPr bwMode="auto">
          <a:xfrm>
            <a:off x="2742807" y="3733464"/>
            <a:ext cx="763072" cy="76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6178D4A-152E-B341-B330-C00F8ABF6CC1}"/>
              </a:ext>
            </a:extLst>
          </p:cNvPr>
          <p:cNvCxnSpPr>
            <a:cxnSpLocks/>
          </p:cNvCxnSpPr>
          <p:nvPr/>
        </p:nvCxnSpPr>
        <p:spPr>
          <a:xfrm>
            <a:off x="2030040" y="1923028"/>
            <a:ext cx="0" cy="38853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06355C0-75ED-8342-8818-DC9F62915B61}"/>
              </a:ext>
            </a:extLst>
          </p:cNvPr>
          <p:cNvSpPr/>
          <p:nvPr/>
        </p:nvSpPr>
        <p:spPr>
          <a:xfrm>
            <a:off x="1929387" y="1728753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10D0ADD-E49D-E24A-8544-C004A0529D5B}"/>
              </a:ext>
            </a:extLst>
          </p:cNvPr>
          <p:cNvSpPr/>
          <p:nvPr/>
        </p:nvSpPr>
        <p:spPr>
          <a:xfrm>
            <a:off x="1929385" y="3049228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BA01177-43AD-AD45-86DF-D1BBE98386EB}"/>
              </a:ext>
            </a:extLst>
          </p:cNvPr>
          <p:cNvSpPr/>
          <p:nvPr/>
        </p:nvSpPr>
        <p:spPr>
          <a:xfrm>
            <a:off x="1962142" y="4246123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0A8AE1F-42CD-6B47-BFD0-993FE15BFA3D}"/>
              </a:ext>
            </a:extLst>
          </p:cNvPr>
          <p:cNvSpPr/>
          <p:nvPr/>
        </p:nvSpPr>
        <p:spPr>
          <a:xfrm>
            <a:off x="1913923" y="5666096"/>
            <a:ext cx="201305" cy="221532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FDCCAA-2CE4-DA46-95C4-CF679E28CC54}"/>
              </a:ext>
            </a:extLst>
          </p:cNvPr>
          <p:cNvSpPr txBox="1"/>
          <p:nvPr/>
        </p:nvSpPr>
        <p:spPr>
          <a:xfrm>
            <a:off x="4302624" y="5062869"/>
            <a:ext cx="73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Technologies: Ongoing search for new types of semiconductor</a:t>
            </a: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5EC277F-7695-AB48-84C7-B8A579C53C4F}"/>
              </a:ext>
            </a:extLst>
          </p:cNvPr>
          <p:cNvSpPr/>
          <p:nvPr/>
        </p:nvSpPr>
        <p:spPr>
          <a:xfrm>
            <a:off x="4308873" y="1764489"/>
            <a:ext cx="74425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Computers and electronic devices are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necessities</a:t>
            </a:r>
            <a:r>
              <a:rPr lang="en-US" dirty="0">
                <a:latin typeface="Helvetica" pitchFamily="2" charset="0"/>
              </a:rPr>
              <a:t> during this time. </a:t>
            </a:r>
          </a:p>
          <a:p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Price effects become negligible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E51686-6ECE-8840-A456-6C7691856E73}"/>
              </a:ext>
            </a:extLst>
          </p:cNvPr>
          <p:cNvSpPr/>
          <p:nvPr/>
        </p:nvSpPr>
        <p:spPr>
          <a:xfrm>
            <a:off x="4281417" y="28574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itchFamily="2" charset="0"/>
              </a:rPr>
              <a:t>Increase in revenue and demand of semiconductors in recent year           market growth rate is increasing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7240F8-211A-1C49-9D34-4EC8012DF0B3}"/>
              </a:ext>
            </a:extLst>
          </p:cNvPr>
          <p:cNvSpPr/>
          <p:nvPr/>
        </p:nvSpPr>
        <p:spPr>
          <a:xfrm>
            <a:off x="4281417" y="4041126"/>
            <a:ext cx="7386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Covid          causes a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surge in demand </a:t>
            </a:r>
            <a:r>
              <a:rPr lang="en-US" dirty="0">
                <a:latin typeface="Helvetica" pitchFamily="2" charset="0"/>
              </a:rPr>
              <a:t>for PC and electronic devices</a:t>
            </a:r>
          </a:p>
          <a:p>
            <a:endParaRPr lang="en-US" dirty="0">
              <a:latin typeface="Helvetica" pitchFamily="2" charset="0"/>
            </a:endParaRPr>
          </a:p>
        </p:txBody>
      </p:sp>
      <p:sp>
        <p:nvSpPr>
          <p:cNvPr id="45" name="Arrow: Right 23551">
            <a:extLst>
              <a:ext uri="{FF2B5EF4-FFF2-40B4-BE49-F238E27FC236}">
                <a16:creationId xmlns:a16="http://schemas.microsoft.com/office/drawing/2014/main" id="{794CE73B-5C7B-FB4E-9520-7D6177226E3C}"/>
              </a:ext>
            </a:extLst>
          </p:cNvPr>
          <p:cNvSpPr/>
          <p:nvPr/>
        </p:nvSpPr>
        <p:spPr>
          <a:xfrm>
            <a:off x="5678992" y="3158410"/>
            <a:ext cx="371940" cy="2554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" name="Arrow: Right 23551">
            <a:extLst>
              <a:ext uri="{FF2B5EF4-FFF2-40B4-BE49-F238E27FC236}">
                <a16:creationId xmlns:a16="http://schemas.microsoft.com/office/drawing/2014/main" id="{5D215903-121F-CD45-BA0E-618BC2860527}"/>
              </a:ext>
            </a:extLst>
          </p:cNvPr>
          <p:cNvSpPr/>
          <p:nvPr/>
        </p:nvSpPr>
        <p:spPr>
          <a:xfrm>
            <a:off x="5060368" y="4081956"/>
            <a:ext cx="371940" cy="2554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958BC-0CC9-6545-9CB0-8AE17AF2E4BA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07CD4E-69F4-0148-9021-3E9A35260E1E}"/>
              </a:ext>
            </a:extLst>
          </p:cNvPr>
          <p:cNvSpPr txBox="1"/>
          <p:nvPr/>
        </p:nvSpPr>
        <p:spPr>
          <a:xfrm>
            <a:off x="2120060" y="5546801"/>
            <a:ext cx="205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latin typeface="Helvetica" pitchFamily="2" charset="0"/>
                <a:cs typeface="Arial" pitchFamily="34" charset="0"/>
              </a:rPr>
              <a:t>Tech Substitution Effects</a:t>
            </a:r>
            <a:endParaRPr lang="ko-KR" altLang="en-US" sz="1400" b="1" dirty="0">
              <a:solidFill>
                <a:schemeClr val="accent1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CBD3F53-7F65-8544-AE3C-A2ABF30ABD57}"/>
              </a:ext>
            </a:extLst>
          </p:cNvPr>
          <p:cNvSpPr txBox="1"/>
          <p:nvPr/>
        </p:nvSpPr>
        <p:spPr>
          <a:xfrm>
            <a:off x="1830619" y="2225484"/>
            <a:ext cx="2472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latin typeface="Helvetica" pitchFamily="2" charset="0"/>
                <a:cs typeface="Arial" pitchFamily="34" charset="0"/>
              </a:rPr>
              <a:t>Pricing Effect</a:t>
            </a:r>
            <a:endParaRPr lang="ko-KR" altLang="en-US" sz="1400" b="1" dirty="0">
              <a:solidFill>
                <a:schemeClr val="accent3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7C0D8C-AD8A-5F41-8738-DE7FA7B748F1}"/>
              </a:ext>
            </a:extLst>
          </p:cNvPr>
          <p:cNvSpPr txBox="1"/>
          <p:nvPr/>
        </p:nvSpPr>
        <p:spPr>
          <a:xfrm>
            <a:off x="1929385" y="3347467"/>
            <a:ext cx="247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latin typeface="Helvetica" pitchFamily="2" charset="0"/>
                <a:cs typeface="Arial" pitchFamily="34" charset="0"/>
              </a:rPr>
              <a:t>Market Growth Rates</a:t>
            </a:r>
            <a:endParaRPr lang="ko-KR" altLang="en-US" sz="1400" b="1" dirty="0">
              <a:solidFill>
                <a:schemeClr val="accent4"/>
              </a:solidFill>
              <a:latin typeface="Helvetica" pitchFamily="2" charset="0"/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118CB4-1700-894F-B219-6FDF0ABDD014}"/>
              </a:ext>
            </a:extLst>
          </p:cNvPr>
          <p:cNvSpPr txBox="1"/>
          <p:nvPr/>
        </p:nvSpPr>
        <p:spPr>
          <a:xfrm>
            <a:off x="1899822" y="4491930"/>
            <a:ext cx="2472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 pitchFamily="2" charset="0"/>
                <a:cs typeface="Arial" pitchFamily="34" charset="0"/>
              </a:rPr>
              <a:t>Seasonal Factors</a:t>
            </a:r>
            <a:endParaRPr lang="ko-KR" altLang="en-US" sz="1400" b="1" dirty="0">
              <a:solidFill>
                <a:schemeClr val="accent6">
                  <a:lumMod val="60000"/>
                  <a:lumOff val="40000"/>
                </a:schemeClr>
              </a:solidFill>
              <a:latin typeface="Helvetica" pitchFamily="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856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41" grpId="0"/>
      <p:bldP spid="42" grpId="0"/>
      <p:bldP spid="43" grpId="0"/>
      <p:bldP spid="44" grpId="0"/>
      <p:bldP spid="45" grpId="0" animBg="1"/>
      <p:bldP spid="30" grpId="0" animBg="1"/>
      <p:bldP spid="32" grpId="0"/>
      <p:bldP spid="33" grpId="0"/>
      <p:bldP spid="34" grpId="0"/>
      <p:bldP spid="3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02D3A7-6CA5-2D48-A485-FF7AD72245DE}"/>
              </a:ext>
            </a:extLst>
          </p:cNvPr>
          <p:cNvGrpSpPr/>
          <p:nvPr/>
        </p:nvGrpSpPr>
        <p:grpSpPr>
          <a:xfrm>
            <a:off x="0" y="-2510"/>
            <a:ext cx="1277966" cy="6858000"/>
            <a:chOff x="-4523" y="0"/>
            <a:chExt cx="1277966" cy="6858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6050315-A096-A349-B4D6-EA7F1C4C4353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54E8435-458C-D647-9DC4-1C9BCF51BD13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7" name="Freeform: Shape 33">
                <a:extLst>
                  <a:ext uri="{FF2B5EF4-FFF2-40B4-BE49-F238E27FC236}">
                    <a16:creationId xmlns:a16="http://schemas.microsoft.com/office/drawing/2014/main" id="{0E4C6BA6-3130-624D-95F3-B45D4FB5D386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922B000-F441-564B-93F6-53700277FA71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9" name="Freeform: Shape 35">
                  <a:extLst>
                    <a:ext uri="{FF2B5EF4-FFF2-40B4-BE49-F238E27FC236}">
                      <a16:creationId xmlns:a16="http://schemas.microsoft.com/office/drawing/2014/main" id="{D7ECBFD2-1E31-7F46-BB3F-64064BF68F12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10" name="Freeform: Shape 36">
                  <a:extLst>
                    <a:ext uri="{FF2B5EF4-FFF2-40B4-BE49-F238E27FC236}">
                      <a16:creationId xmlns:a16="http://schemas.microsoft.com/office/drawing/2014/main" id="{4BE29F4C-7953-0F42-9C9D-DD63B3E9755B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C1981-4D42-AE41-B993-B307FF23718F}"/>
              </a:ext>
            </a:extLst>
          </p:cNvPr>
          <p:cNvSpPr/>
          <p:nvPr/>
        </p:nvSpPr>
        <p:spPr>
          <a:xfrm>
            <a:off x="1566063" y="167154"/>
            <a:ext cx="674349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3.3 R&amp;D: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19435D-ECF9-0149-8783-77E2018E1983}"/>
              </a:ext>
            </a:extLst>
          </p:cNvPr>
          <p:cNvSpPr/>
          <p:nvPr/>
        </p:nvSpPr>
        <p:spPr>
          <a:xfrm>
            <a:off x="1585818" y="1051668"/>
            <a:ext cx="98553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Helvetica" pitchFamily="2" charset="0"/>
              </a:rPr>
              <a:t>Technologies play an essential role in any semiconductor companies</a:t>
            </a:r>
            <a:endParaRPr lang="en-US" dirty="0">
              <a:solidFill>
                <a:srgbClr val="333333"/>
              </a:solidFill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R&amp;D spending by semiconductor companies worldwide is forecast to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grow</a:t>
            </a: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 4% in 2021 to $71.4 billion after rising 5% in 2020 to a record high of $68.4 billion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Yet, a </a:t>
            </a:r>
            <a:r>
              <a:rPr lang="en-US" b="1" dirty="0">
                <a:solidFill>
                  <a:srgbClr val="FF0000"/>
                </a:solidFill>
                <a:latin typeface="Helvetica" pitchFamily="2" charset="0"/>
              </a:rPr>
              <a:t>decreasing trend in the values of R&amp;D</a:t>
            </a:r>
            <a:r>
              <a:rPr lang="en-US" dirty="0">
                <a:solidFill>
                  <a:srgbClr val="333333"/>
                </a:solidFill>
                <a:latin typeface="Helvetica" pitchFamily="2" charset="0"/>
              </a:rPr>
              <a:t> as a percentage of Revenues</a:t>
            </a:r>
            <a:endParaRPr lang="vi-VN" dirty="0">
              <a:solidFill>
                <a:srgbClr val="333333"/>
              </a:solidFill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D6C142-D604-3449-A28A-9D565722588B}"/>
              </a:ext>
            </a:extLst>
          </p:cNvPr>
          <p:cNvSpPr/>
          <p:nvPr/>
        </p:nvSpPr>
        <p:spPr>
          <a:xfrm>
            <a:off x="3794342" y="3500544"/>
            <a:ext cx="559523" cy="172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81F2B9-0EA9-3A42-A850-02BB57B22C7A}"/>
              </a:ext>
            </a:extLst>
          </p:cNvPr>
          <p:cNvCxnSpPr>
            <a:cxnSpLocks/>
          </p:cNvCxnSpPr>
          <p:nvPr/>
        </p:nvCxnSpPr>
        <p:spPr>
          <a:xfrm>
            <a:off x="1605924" y="5213602"/>
            <a:ext cx="3230984" cy="2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A9BC22D-E6BC-A947-97BB-5E072BFD2771}"/>
              </a:ext>
            </a:extLst>
          </p:cNvPr>
          <p:cNvSpPr/>
          <p:nvPr/>
        </p:nvSpPr>
        <p:spPr>
          <a:xfrm>
            <a:off x="2128769" y="3908690"/>
            <a:ext cx="559523" cy="1304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AB485B-B7F6-3C45-9E3F-1A989FB6AF59}"/>
              </a:ext>
            </a:extLst>
          </p:cNvPr>
          <p:cNvSpPr txBox="1"/>
          <p:nvPr/>
        </p:nvSpPr>
        <p:spPr>
          <a:xfrm>
            <a:off x="1836719" y="3481759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$68.4 </a:t>
            </a:r>
            <a:r>
              <a:rPr lang="en-US" b="1" dirty="0" err="1">
                <a:solidFill>
                  <a:srgbClr val="C00000"/>
                </a:solidFill>
                <a:latin typeface="Helvetica" pitchFamily="2" charset="0"/>
              </a:rPr>
              <a:t>bil</a:t>
            </a:r>
            <a:endParaRPr lang="en-US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9217DC-9D18-244F-B897-BE0457B9135E}"/>
              </a:ext>
            </a:extLst>
          </p:cNvPr>
          <p:cNvSpPr txBox="1"/>
          <p:nvPr/>
        </p:nvSpPr>
        <p:spPr>
          <a:xfrm>
            <a:off x="4500263" y="4929061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Year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388956-9F6A-7F47-8387-1A4772AA3DA6}"/>
              </a:ext>
            </a:extLst>
          </p:cNvPr>
          <p:cNvSpPr txBox="1"/>
          <p:nvPr/>
        </p:nvSpPr>
        <p:spPr>
          <a:xfrm>
            <a:off x="3585746" y="3148189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$71.4 </a:t>
            </a:r>
            <a:r>
              <a:rPr lang="en-US" b="1" dirty="0" err="1">
                <a:solidFill>
                  <a:srgbClr val="C00000"/>
                </a:solidFill>
                <a:latin typeface="Helvetica" pitchFamily="2" charset="0"/>
              </a:rPr>
              <a:t>bil</a:t>
            </a:r>
            <a:endParaRPr lang="en-US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D0D641D-3BC0-014F-836C-E2DCB810A157}"/>
              </a:ext>
            </a:extLst>
          </p:cNvPr>
          <p:cNvSpPr/>
          <p:nvPr/>
        </p:nvSpPr>
        <p:spPr>
          <a:xfrm rot="13898377">
            <a:off x="3039062" y="3452069"/>
            <a:ext cx="396492" cy="699986"/>
          </a:xfrm>
          <a:prstGeom prst="downArrow">
            <a:avLst>
              <a:gd name="adj1" fmla="val 50000"/>
              <a:gd name="adj2" fmla="val 61927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8D992A-7F98-AC4F-A99C-BA3368E01D65}"/>
              </a:ext>
            </a:extLst>
          </p:cNvPr>
          <p:cNvSpPr txBox="1"/>
          <p:nvPr/>
        </p:nvSpPr>
        <p:spPr>
          <a:xfrm>
            <a:off x="1650345" y="2818705"/>
            <a:ext cx="138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Expenditure for R&amp;D / </a:t>
            </a:r>
            <a:r>
              <a:rPr lang="en-US" sz="1200" i="1" dirty="0" err="1">
                <a:latin typeface="Helvetica" pitchFamily="2" charset="0"/>
              </a:rPr>
              <a:t>bil</a:t>
            </a:r>
            <a:endParaRPr lang="en-US" sz="1200" i="1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4963D4-0235-A945-B07F-5BEBB6B0CE58}"/>
              </a:ext>
            </a:extLst>
          </p:cNvPr>
          <p:cNvSpPr txBox="1"/>
          <p:nvPr/>
        </p:nvSpPr>
        <p:spPr>
          <a:xfrm>
            <a:off x="3760701" y="5229643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2021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6CECF-E401-1448-A483-CD5780BF4EE8}"/>
              </a:ext>
            </a:extLst>
          </p:cNvPr>
          <p:cNvSpPr txBox="1"/>
          <p:nvPr/>
        </p:nvSpPr>
        <p:spPr>
          <a:xfrm>
            <a:off x="2036969" y="5222309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2020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803063-329F-4D42-B619-2218E27C6BBE}"/>
              </a:ext>
            </a:extLst>
          </p:cNvPr>
          <p:cNvCxnSpPr/>
          <p:nvPr/>
        </p:nvCxnSpPr>
        <p:spPr>
          <a:xfrm flipV="1">
            <a:off x="1605924" y="2927317"/>
            <a:ext cx="0" cy="228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9486548-3AB9-BF4C-B210-6A1197B55574}"/>
              </a:ext>
            </a:extLst>
          </p:cNvPr>
          <p:cNvSpPr txBox="1"/>
          <p:nvPr/>
        </p:nvSpPr>
        <p:spPr>
          <a:xfrm>
            <a:off x="502822" y="5741494"/>
            <a:ext cx="4602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latin typeface="Helvetica" pitchFamily="2" charset="0"/>
              </a:rPr>
              <a:t>Increase in R&amp;D spending</a:t>
            </a:r>
            <a:endParaRPr lang="ko-KR" altLang="en-US" sz="2000" b="1" dirty="0">
              <a:latin typeface="Helvetica" pitchFamily="2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DEF87454-703E-2745-81D1-A94A9A353C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1923" y="2829191"/>
            <a:ext cx="6554093" cy="280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E627AC-0384-EE48-A7F9-65644AAC5B64}"/>
              </a:ext>
            </a:extLst>
          </p:cNvPr>
          <p:cNvCxnSpPr>
            <a:cxnSpLocks/>
          </p:cNvCxnSpPr>
          <p:nvPr/>
        </p:nvCxnSpPr>
        <p:spPr>
          <a:xfrm flipH="1">
            <a:off x="5296512" y="2662985"/>
            <a:ext cx="23595" cy="3399299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7FEC39-3A50-694A-8F58-54278689176E}"/>
              </a:ext>
            </a:extLst>
          </p:cNvPr>
          <p:cNvSpPr txBox="1"/>
          <p:nvPr/>
        </p:nvSpPr>
        <p:spPr>
          <a:xfrm>
            <a:off x="6830311" y="5741494"/>
            <a:ext cx="517570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latin typeface="Helvetica" pitchFamily="2" charset="0"/>
              </a:rPr>
              <a:t>Decreasing R&amp;D per Revenue</a:t>
            </a:r>
            <a:endParaRPr lang="ko-KR" altLang="en-US" sz="2000" b="1" dirty="0">
              <a:latin typeface="Helvetic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C69526-7F0D-F04F-BD3E-4D1D025804AE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EA6691-2478-BA40-BB76-E8E0B1350694}"/>
              </a:ext>
            </a:extLst>
          </p:cNvPr>
          <p:cNvSpPr txBox="1"/>
          <p:nvPr/>
        </p:nvSpPr>
        <p:spPr>
          <a:xfrm>
            <a:off x="9636369" y="80748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53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/>
      <p:bldP spid="17" grpId="0"/>
      <p:bldP spid="18" grpId="0"/>
      <p:bldP spid="19" grpId="0" animBg="1"/>
      <p:bldP spid="22" grpId="0"/>
      <p:bldP spid="23" grpId="0"/>
      <p:bldP spid="24" grpId="0"/>
      <p:bldP spid="28" grpId="0"/>
      <p:bldP spid="3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Phone 12 128GB Black - Apple (SG)">
            <a:extLst>
              <a:ext uri="{FF2B5EF4-FFF2-40B4-BE49-F238E27FC236}">
                <a16:creationId xmlns:a16="http://schemas.microsoft.com/office/drawing/2014/main" id="{6DD9B98B-CAEE-5C4E-8B16-572808F0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696" y="3733374"/>
            <a:ext cx="2169667" cy="256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Phone 11 256GB Black - Apple (SG)">
            <a:extLst>
              <a:ext uri="{FF2B5EF4-FFF2-40B4-BE49-F238E27FC236}">
                <a16:creationId xmlns:a16="http://schemas.microsoft.com/office/drawing/2014/main" id="{684F66CE-6191-3549-9A63-1370ADD1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817" y="3745439"/>
            <a:ext cx="1894936" cy="2272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pple iPhone Xs Max Price in Singapore &amp;amp; Specifications for June, 2021">
            <a:extLst>
              <a:ext uri="{FF2B5EF4-FFF2-40B4-BE49-F238E27FC236}">
                <a16:creationId xmlns:a16="http://schemas.microsoft.com/office/drawing/2014/main" id="{199DC8BB-8DE3-C945-B8D9-573E6041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157" y="4134074"/>
            <a:ext cx="1894936" cy="18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E389AF-1D65-5C4F-B652-C2C38A93B838}"/>
              </a:ext>
            </a:extLst>
          </p:cNvPr>
          <p:cNvSpPr txBox="1"/>
          <p:nvPr/>
        </p:nvSpPr>
        <p:spPr>
          <a:xfrm>
            <a:off x="9726849" y="6217687"/>
            <a:ext cx="1737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latin typeface="Helvetica" pitchFamily="2" charset="0"/>
              </a:rPr>
              <a:t>iPhone</a:t>
            </a:r>
            <a:r>
              <a:rPr lang="vi-VN" dirty="0">
                <a:latin typeface="Helvetica" pitchFamily="2" charset="0"/>
              </a:rPr>
              <a:t> 12</a:t>
            </a:r>
            <a:endParaRPr lang="en-SG" dirty="0"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F3CAA-6BD3-DC47-A3AE-A1E2CC4F33C4}"/>
              </a:ext>
            </a:extLst>
          </p:cNvPr>
          <p:cNvSpPr txBox="1"/>
          <p:nvPr/>
        </p:nvSpPr>
        <p:spPr>
          <a:xfrm>
            <a:off x="6185435" y="621443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latin typeface="Helvetica" pitchFamily="2" charset="0"/>
              </a:rPr>
              <a:t>iPhone</a:t>
            </a:r>
            <a:r>
              <a:rPr lang="vi-VN" dirty="0">
                <a:latin typeface="Helvetica" pitchFamily="2" charset="0"/>
              </a:rPr>
              <a:t> 11</a:t>
            </a:r>
            <a:endParaRPr lang="en-SG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B7CEB-9BF0-F846-AAE9-E32B3CA6AB19}"/>
              </a:ext>
            </a:extLst>
          </p:cNvPr>
          <p:cNvSpPr txBox="1"/>
          <p:nvPr/>
        </p:nvSpPr>
        <p:spPr>
          <a:xfrm>
            <a:off x="2132505" y="6173115"/>
            <a:ext cx="140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 err="1">
                <a:latin typeface="Helvetica" pitchFamily="2" charset="0"/>
              </a:rPr>
              <a:t>iPhone</a:t>
            </a:r>
            <a:r>
              <a:rPr lang="vi-VN" dirty="0">
                <a:latin typeface="Helvetica" pitchFamily="2" charset="0"/>
              </a:rPr>
              <a:t> XS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965F9A-9827-554B-9D52-9221B4A1517C}"/>
              </a:ext>
            </a:extLst>
          </p:cNvPr>
          <p:cNvGrpSpPr/>
          <p:nvPr/>
        </p:nvGrpSpPr>
        <p:grpSpPr>
          <a:xfrm>
            <a:off x="0" y="-2510"/>
            <a:ext cx="1277966" cy="6858000"/>
            <a:chOff x="-4523" y="0"/>
            <a:chExt cx="1277966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2C851E-312B-E240-BDC1-FC68C77D2450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80D3983-F67E-8948-A62F-1D502BCE8C01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13" name="Freeform: Shape 33">
                <a:extLst>
                  <a:ext uri="{FF2B5EF4-FFF2-40B4-BE49-F238E27FC236}">
                    <a16:creationId xmlns:a16="http://schemas.microsoft.com/office/drawing/2014/main" id="{F77B0371-501B-C648-84A3-95FC4C8DCD55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E137E6E-114B-404C-84A3-40C7633F23AF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5" name="Freeform: Shape 35">
                  <a:extLst>
                    <a:ext uri="{FF2B5EF4-FFF2-40B4-BE49-F238E27FC236}">
                      <a16:creationId xmlns:a16="http://schemas.microsoft.com/office/drawing/2014/main" id="{ADF7224A-A316-5345-B160-1CDDB6DAC17A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16" name="Freeform: Shape 36">
                  <a:extLst>
                    <a:ext uri="{FF2B5EF4-FFF2-40B4-BE49-F238E27FC236}">
                      <a16:creationId xmlns:a16="http://schemas.microsoft.com/office/drawing/2014/main" id="{409A9C3A-B21A-3F47-B321-D122348ED8D0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D65D71E-5F5A-DF42-B266-727DC99BCB76}"/>
              </a:ext>
            </a:extLst>
          </p:cNvPr>
          <p:cNvSpPr/>
          <p:nvPr/>
        </p:nvSpPr>
        <p:spPr>
          <a:xfrm>
            <a:off x="1566063" y="453583"/>
            <a:ext cx="674349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3.3 R&amp;D: Technologies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ACD31E-7038-4543-8497-FF43D459E1CD}"/>
              </a:ext>
            </a:extLst>
          </p:cNvPr>
          <p:cNvSpPr/>
          <p:nvPr/>
        </p:nvSpPr>
        <p:spPr>
          <a:xfrm>
            <a:off x="1912157" y="1482421"/>
            <a:ext cx="864186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5-nanometer plus, or N5P</a:t>
            </a:r>
            <a:r>
              <a:rPr lang="vi-VN" sz="21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takes at least </a:t>
            </a:r>
            <a:r>
              <a:rPr lang="en-US" sz="2100" b="1" dirty="0">
                <a:solidFill>
                  <a:srgbClr val="FF0000"/>
                </a:solidFill>
                <a:latin typeface="Helvetica" pitchFamily="2" charset="0"/>
              </a:rPr>
              <a:t>three months.</a:t>
            </a:r>
            <a:endParaRPr lang="vi-VN" sz="2100" b="1" dirty="0">
              <a:solidFill>
                <a:srgbClr val="FF0000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rgbClr val="FF0000"/>
                </a:solidFill>
                <a:latin typeface="Helvetica" pitchFamily="2" charset="0"/>
              </a:rPr>
              <a:t>Fab expansion needed </a:t>
            </a: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for keeping up with the production of both previous technologies &amp; new technologies</a:t>
            </a:r>
            <a:endParaRPr lang="vi-VN" sz="21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SG" sz="2100" dirty="0">
              <a:latin typeface="Helvetica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274375-A1AE-904D-A0A3-580B752C7416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27C9C-B0CF-2C45-96BF-6CC97238D43E}"/>
              </a:ext>
            </a:extLst>
          </p:cNvPr>
          <p:cNvSpPr txBox="1"/>
          <p:nvPr/>
        </p:nvSpPr>
        <p:spPr>
          <a:xfrm>
            <a:off x="3448996" y="3618739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A12/A13: 7 nanometer chip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F7A3E-A2E1-2847-816C-6EB3D935E8C2}"/>
              </a:ext>
            </a:extLst>
          </p:cNvPr>
          <p:cNvSpPr txBox="1"/>
          <p:nvPr/>
        </p:nvSpPr>
        <p:spPr>
          <a:xfrm>
            <a:off x="9339615" y="3712037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A14: 5 nanometer chip</a:t>
            </a:r>
          </a:p>
        </p:txBody>
      </p:sp>
    </p:spTree>
    <p:extLst>
      <p:ext uri="{BB962C8B-B14F-4D97-AF65-F5344CB8AC3E}">
        <p14:creationId xmlns:p14="http://schemas.microsoft.com/office/powerpoint/2010/main" val="350675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1"/>
      <p:bldP spid="2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45D262-3422-7844-B29F-4DA6CE359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8" r="10869" b="14769"/>
          <a:stretch/>
        </p:blipFill>
        <p:spPr bwMode="auto">
          <a:xfrm>
            <a:off x="6422317" y="1594355"/>
            <a:ext cx="5769683" cy="3796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B5BFD4-0E4F-9247-B358-FD2894C6353C}"/>
              </a:ext>
            </a:extLst>
          </p:cNvPr>
          <p:cNvSpPr/>
          <p:nvPr/>
        </p:nvSpPr>
        <p:spPr>
          <a:xfrm>
            <a:off x="0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Freeform: Shape 33">
            <a:extLst>
              <a:ext uri="{FF2B5EF4-FFF2-40B4-BE49-F238E27FC236}">
                <a16:creationId xmlns:a16="http://schemas.microsoft.com/office/drawing/2014/main" id="{686E8E7A-F5C5-D54A-8A6E-AC4BB8AE0861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27BCF-52FD-E841-B0BC-7943FB2B5C02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D9FDB475-B88C-7543-B46B-7C992090F1E8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E2625EC0-A485-5E45-9DCE-C8CD785D2397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A335992-B0CA-5E4E-89D5-FA40845854D8}"/>
              </a:ext>
            </a:extLst>
          </p:cNvPr>
          <p:cNvSpPr txBox="1"/>
          <p:nvPr/>
        </p:nvSpPr>
        <p:spPr>
          <a:xfrm>
            <a:off x="1738084" y="322179"/>
            <a:ext cx="5587256" cy="6309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Helvetica" pitchFamily="2" charset="0"/>
              </a:rPr>
              <a:t>1.1. Costs – Building Fab </a:t>
            </a:r>
          </a:p>
        </p:txBody>
      </p:sp>
      <p:pic>
        <p:nvPicPr>
          <p:cNvPr id="9" name="Picture 2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302648FC-B1BA-6846-BF1F-C47E07B32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6" y="303127"/>
            <a:ext cx="768068" cy="7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21B12-2B1C-6742-89C3-87A4FEFBAED1}"/>
              </a:ext>
            </a:extLst>
          </p:cNvPr>
          <p:cNvSpPr txBox="1"/>
          <p:nvPr/>
        </p:nvSpPr>
        <p:spPr>
          <a:xfrm>
            <a:off x="1738084" y="1917951"/>
            <a:ext cx="4579589" cy="2582310"/>
          </a:xfrm>
          <a:prstGeom prst="rect">
            <a:avLst/>
          </a:prstGeom>
          <a:noFill/>
          <a:ln w="38100">
            <a:noFill/>
            <a:prstDash val="sysDash"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>
                <a:latin typeface="Helvetica" pitchFamily="2" charset="0"/>
                <a:ea typeface="SF Pro" pitchFamily="2" charset="0"/>
                <a:cs typeface="SF Pro" pitchFamily="2" charset="0"/>
              </a:rPr>
              <a:t>Semiconductor fabrications generally </a:t>
            </a:r>
            <a:r>
              <a:rPr lang="en-SG" sz="2200" b="1" dirty="0">
                <a:solidFill>
                  <a:srgbClr val="FF0000"/>
                </a:solidFill>
                <a:latin typeface="Helvetica" pitchFamily="2" charset="0"/>
                <a:ea typeface="SF Pro" pitchFamily="2" charset="0"/>
                <a:cs typeface="SF Pro" pitchFamily="2" charset="0"/>
              </a:rPr>
              <a:t>require retooling </a:t>
            </a:r>
            <a:r>
              <a:rPr lang="en-SG" sz="2200" dirty="0">
                <a:latin typeface="Helvetica" pitchFamily="2" charset="0"/>
                <a:ea typeface="SF Pro" pitchFamily="2" charset="0"/>
                <a:cs typeface="SF Pro" pitchFamily="2" charset="0"/>
              </a:rPr>
              <a:t>every few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200" dirty="0">
                <a:latin typeface="Helvetica" pitchFamily="2" charset="0"/>
                <a:ea typeface="SF Pro" pitchFamily="2" charset="0"/>
                <a:cs typeface="SF Pro" pitchFamily="2" charset="0"/>
              </a:rPr>
              <a:t>Yet, </a:t>
            </a:r>
            <a:r>
              <a:rPr lang="en-SG" sz="2200" b="1" dirty="0">
                <a:solidFill>
                  <a:srgbClr val="FF0000"/>
                </a:solidFill>
                <a:latin typeface="Helvetica" pitchFamily="2" charset="0"/>
                <a:ea typeface="SF Pro" pitchFamily="2" charset="0"/>
                <a:cs typeface="SF Pro" pitchFamily="2" charset="0"/>
              </a:rPr>
              <a:t>cost of developing </a:t>
            </a:r>
            <a:r>
              <a:rPr lang="en-SG" sz="2200" dirty="0">
                <a:latin typeface="Helvetica" pitchFamily="2" charset="0"/>
                <a:ea typeface="SF Pro" pitchFamily="2" charset="0"/>
                <a:cs typeface="SF Pro" pitchFamily="2" charset="0"/>
              </a:rPr>
              <a:t>the latest technologies is </a:t>
            </a:r>
            <a:r>
              <a:rPr lang="en-SG" sz="2200" b="1" dirty="0">
                <a:solidFill>
                  <a:srgbClr val="FF0000"/>
                </a:solidFill>
                <a:latin typeface="Helvetica" pitchFamily="2" charset="0"/>
                <a:ea typeface="SF Pro" pitchFamily="2" charset="0"/>
                <a:cs typeface="SF Pro" pitchFamily="2" charset="0"/>
              </a:rPr>
              <a:t>exorbitant</a:t>
            </a:r>
            <a:endParaRPr lang="en-US" sz="2200" b="1" dirty="0">
              <a:solidFill>
                <a:srgbClr val="FF0000"/>
              </a:solidFill>
              <a:latin typeface="Helvetica" pitchFamily="2" charset="0"/>
              <a:ea typeface="SF Pro" pitchFamily="2" charset="0"/>
              <a:cs typeface="SF Pr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B6073-B60B-9C47-AE17-8729EF45C732}"/>
              </a:ext>
            </a:extLst>
          </p:cNvPr>
          <p:cNvSpPr txBox="1"/>
          <p:nvPr/>
        </p:nvSpPr>
        <p:spPr>
          <a:xfrm>
            <a:off x="7202904" y="5021330"/>
            <a:ext cx="416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Helvetica" pitchFamily="2" charset="0"/>
              </a:rPr>
              <a:t>Cost of designing semiconductor chip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0D6C6-AA0A-804B-B932-12F56B03F398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58DD9F14-1A3D-2D42-B1A8-290877F7538A}"/>
              </a:ext>
            </a:extLst>
          </p:cNvPr>
          <p:cNvSpPr/>
          <p:nvPr/>
        </p:nvSpPr>
        <p:spPr>
          <a:xfrm rot="16200000">
            <a:off x="8301344" y="3569109"/>
            <a:ext cx="515128" cy="36192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B709EC3-31D2-194B-82C0-A72E7741F1D8}"/>
              </a:ext>
            </a:extLst>
          </p:cNvPr>
          <p:cNvSpPr/>
          <p:nvPr/>
        </p:nvSpPr>
        <p:spPr>
          <a:xfrm rot="16200000">
            <a:off x="9723744" y="2869316"/>
            <a:ext cx="515128" cy="361926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61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1" animBg="1"/>
      <p:bldP spid="14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6E8EDD-C527-F843-B010-B03274DCAC05}"/>
              </a:ext>
            </a:extLst>
          </p:cNvPr>
          <p:cNvSpPr/>
          <p:nvPr/>
        </p:nvSpPr>
        <p:spPr>
          <a:xfrm>
            <a:off x="1566063" y="453583"/>
            <a:ext cx="674349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3.3 R&amp;D: Technologies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53D870-BA0A-764F-80C9-662463DBF150}"/>
              </a:ext>
            </a:extLst>
          </p:cNvPr>
          <p:cNvGrpSpPr/>
          <p:nvPr/>
        </p:nvGrpSpPr>
        <p:grpSpPr>
          <a:xfrm>
            <a:off x="0" y="-2510"/>
            <a:ext cx="1277966" cy="6858000"/>
            <a:chOff x="-4523" y="0"/>
            <a:chExt cx="1277966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B563E-7D72-B147-965A-1E6A044736DB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8C3724-8C02-CB4B-BE8B-4DA3EA02EF73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9" name="Freeform: Shape 33">
                <a:extLst>
                  <a:ext uri="{FF2B5EF4-FFF2-40B4-BE49-F238E27FC236}">
                    <a16:creationId xmlns:a16="http://schemas.microsoft.com/office/drawing/2014/main" id="{BACF15FC-9C0F-714F-A037-58D4D691F693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44766F34-F999-9544-AB66-33F3C0694787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11" name="Freeform: Shape 35">
                  <a:extLst>
                    <a:ext uri="{FF2B5EF4-FFF2-40B4-BE49-F238E27FC236}">
                      <a16:creationId xmlns:a16="http://schemas.microsoft.com/office/drawing/2014/main" id="{055F6EF4-16E4-654E-8D3D-52F5A549E39D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12" name="Freeform: Shape 36">
                  <a:extLst>
                    <a:ext uri="{FF2B5EF4-FFF2-40B4-BE49-F238E27FC236}">
                      <a16:creationId xmlns:a16="http://schemas.microsoft.com/office/drawing/2014/main" id="{2F007228-894E-2D40-A102-E1922A55196A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0DB60-12A3-454B-93EC-5D25C2B65D74}"/>
              </a:ext>
            </a:extLst>
          </p:cNvPr>
          <p:cNvSpPr/>
          <p:nvPr/>
        </p:nvSpPr>
        <p:spPr>
          <a:xfrm>
            <a:off x="1717278" y="1517621"/>
            <a:ext cx="963508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Micron, one of the major suppliers of DRAM and NAND memory </a:t>
            </a:r>
            <a:endParaRPr lang="vi-VN" sz="2100" dirty="0">
              <a:solidFill>
                <a:srgbClr val="000000"/>
              </a:solidFill>
              <a:latin typeface="Helvetica" pitchFamily="2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Needs to produce advanced 3D NAND flash memory chips</a:t>
            </a:r>
            <a:r>
              <a:rPr lang="vi-VN" sz="21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sz="2100" dirty="0">
                <a:solidFill>
                  <a:srgbClr val="000000"/>
                </a:solidFill>
                <a:latin typeface="Helvetica" pitchFamily="2" charset="0"/>
              </a:rPr>
              <a:t>used to produce solid-state drives that are used in smartphones, tablets and computer </a:t>
            </a:r>
            <a:endParaRPr lang="vi-VN" sz="2100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14" name="Picture 2" descr="What Is DRAM? | Dynamic Random Access Memory | ESF">
            <a:extLst>
              <a:ext uri="{FF2B5EF4-FFF2-40B4-BE49-F238E27FC236}">
                <a16:creationId xmlns:a16="http://schemas.microsoft.com/office/drawing/2014/main" id="{C3447A22-8D2E-DF4A-8277-50479EFA1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3211665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Everything you need to know about NAND Flash">
            <a:extLst>
              <a:ext uri="{FF2B5EF4-FFF2-40B4-BE49-F238E27FC236}">
                <a16:creationId xmlns:a16="http://schemas.microsoft.com/office/drawing/2014/main" id="{010F2BB5-A8EB-F94D-81AA-F419F05FF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249" y="3411690"/>
            <a:ext cx="32099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217DE6-E1B1-D042-98DB-3CB28E635453}"/>
              </a:ext>
            </a:extLst>
          </p:cNvPr>
          <p:cNvSpPr txBox="1"/>
          <p:nvPr/>
        </p:nvSpPr>
        <p:spPr>
          <a:xfrm>
            <a:off x="2464467" y="5110235"/>
            <a:ext cx="307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latin typeface="Helvetica" pitchFamily="2" charset="0"/>
              </a:rPr>
              <a:t>DRAM</a:t>
            </a:r>
            <a:endParaRPr lang="en-SG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0149A8-A945-8E4E-B426-701A4575719B}"/>
              </a:ext>
            </a:extLst>
          </p:cNvPr>
          <p:cNvSpPr txBox="1"/>
          <p:nvPr/>
        </p:nvSpPr>
        <p:spPr>
          <a:xfrm>
            <a:off x="7691088" y="5080052"/>
            <a:ext cx="282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dirty="0">
                <a:latin typeface="Helvetica" pitchFamily="2" charset="0"/>
              </a:rPr>
              <a:t>NAND</a:t>
            </a:r>
            <a:endParaRPr lang="en-SG" b="1" dirty="0">
              <a:latin typeface="Helvetica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E85869-EC72-5F4D-86CB-13803C2657A7}"/>
              </a:ext>
            </a:extLst>
          </p:cNvPr>
          <p:cNvCxnSpPr>
            <a:cxnSpLocks/>
          </p:cNvCxnSpPr>
          <p:nvPr/>
        </p:nvCxnSpPr>
        <p:spPr>
          <a:xfrm>
            <a:off x="6488562" y="3001526"/>
            <a:ext cx="1" cy="250613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85437-B009-8B47-AD36-70AA10F143AB}"/>
              </a:ext>
            </a:extLst>
          </p:cNvPr>
          <p:cNvSpPr/>
          <p:nvPr/>
        </p:nvSpPr>
        <p:spPr>
          <a:xfrm>
            <a:off x="3910661" y="6094147"/>
            <a:ext cx="5740674" cy="4154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vi-VN" sz="2100" b="1" i="1" dirty="0">
                <a:solidFill>
                  <a:srgbClr val="000000"/>
                </a:solidFill>
                <a:latin typeface="Helvetica" pitchFamily="2" charset="0"/>
              </a:rPr>
              <a:t>Micron is a </a:t>
            </a:r>
            <a:r>
              <a:rPr lang="vi-VN" sz="2100" b="1" i="1" dirty="0">
                <a:solidFill>
                  <a:srgbClr val="FF0000"/>
                </a:solidFill>
                <a:latin typeface="Helvetica" pitchFamily="2" charset="0"/>
              </a:rPr>
              <a:t>GOOD</a:t>
            </a:r>
            <a:r>
              <a:rPr lang="vi-VN" sz="2100" b="1" i="1" dirty="0">
                <a:solidFill>
                  <a:srgbClr val="000000"/>
                </a:solidFill>
                <a:latin typeface="Helvetica" pitchFamily="2" charset="0"/>
              </a:rPr>
              <a:t> candidate for expansion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EE96CD-3B77-3C49-901F-748416B6D459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36BF3D-5373-634C-8455-FB2BA2958B74}"/>
              </a:ext>
            </a:extLst>
          </p:cNvPr>
          <p:cNvSpPr/>
          <p:nvPr/>
        </p:nvSpPr>
        <p:spPr>
          <a:xfrm>
            <a:off x="5772834" y="324433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6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746E75-D314-574D-97FB-A6D3A60A4183}"/>
              </a:ext>
            </a:extLst>
          </p:cNvPr>
          <p:cNvSpPr/>
          <p:nvPr/>
        </p:nvSpPr>
        <p:spPr>
          <a:xfrm>
            <a:off x="2938671" y="567061"/>
            <a:ext cx="591998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Fab Expansion Analysis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21FAC5-AC48-674A-816A-CEF6BE707FAB}"/>
              </a:ext>
            </a:extLst>
          </p:cNvPr>
          <p:cNvSpPr/>
          <p:nvPr/>
        </p:nvSpPr>
        <p:spPr>
          <a:xfrm rot="5400000">
            <a:off x="4358654" y="1490790"/>
            <a:ext cx="903389" cy="101134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Helvetica" pitchFamily="2" charset="0"/>
            </a:endParaRPr>
          </a:p>
        </p:txBody>
      </p:sp>
      <p:pic>
        <p:nvPicPr>
          <p:cNvPr id="27650" name="Picture 2" descr="Breakeven Stock Illustrations – 58 Breakeven Stock Illustrations, Vectors &amp;amp;  Clipart - Dreamstime">
            <a:extLst>
              <a:ext uri="{FF2B5EF4-FFF2-40B4-BE49-F238E27FC236}">
                <a16:creationId xmlns:a16="http://schemas.microsoft.com/office/drawing/2014/main" id="{4EDCAFCD-858C-9941-8A6A-31B3AB77A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1" t="30383" r="15392" b="12568"/>
          <a:stretch/>
        </p:blipFill>
        <p:spPr bwMode="auto">
          <a:xfrm>
            <a:off x="4479108" y="1730990"/>
            <a:ext cx="662478" cy="56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D6566C-70BB-E14A-91A4-A099FCA0C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01"/>
          <a:stretch/>
        </p:blipFill>
        <p:spPr>
          <a:xfrm>
            <a:off x="9232223" y="413405"/>
            <a:ext cx="1132492" cy="9844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494F54-8D66-C940-BA9E-438ECAFB2D21}"/>
              </a:ext>
            </a:extLst>
          </p:cNvPr>
          <p:cNvSpPr txBox="1"/>
          <p:nvPr/>
        </p:nvSpPr>
        <p:spPr>
          <a:xfrm>
            <a:off x="5645760" y="1798999"/>
            <a:ext cx="35864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Break-Even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76204A-3269-5343-8334-8000688D1426}"/>
              </a:ext>
            </a:extLst>
          </p:cNvPr>
          <p:cNvSpPr txBox="1"/>
          <p:nvPr/>
        </p:nvSpPr>
        <p:spPr>
          <a:xfrm>
            <a:off x="5645760" y="3541980"/>
            <a:ext cx="4451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Demand Projection Forecast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CE55B1-6DC3-1044-B270-FCD92BA40448}"/>
              </a:ext>
            </a:extLst>
          </p:cNvPr>
          <p:cNvSpPr txBox="1"/>
          <p:nvPr/>
        </p:nvSpPr>
        <p:spPr>
          <a:xfrm>
            <a:off x="5645760" y="5447822"/>
            <a:ext cx="44518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002060"/>
                </a:solidFill>
                <a:latin typeface="Helvetica" pitchFamily="2" charset="0"/>
              </a:rPr>
              <a:t>R&amp;D: Technologies</a:t>
            </a:r>
          </a:p>
        </p:txBody>
      </p:sp>
      <p:sp>
        <p:nvSpPr>
          <p:cNvPr id="17" name="Freeform: Shape 35">
            <a:extLst>
              <a:ext uri="{FF2B5EF4-FFF2-40B4-BE49-F238E27FC236}">
                <a16:creationId xmlns:a16="http://schemas.microsoft.com/office/drawing/2014/main" id="{66628B60-AA3B-B94A-B8C1-09636E92159A}"/>
              </a:ext>
            </a:extLst>
          </p:cNvPr>
          <p:cNvSpPr/>
          <p:nvPr/>
        </p:nvSpPr>
        <p:spPr>
          <a:xfrm>
            <a:off x="5471400" y="1645054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8" name="Freeform: Shape 35">
            <a:extLst>
              <a:ext uri="{FF2B5EF4-FFF2-40B4-BE49-F238E27FC236}">
                <a16:creationId xmlns:a16="http://schemas.microsoft.com/office/drawing/2014/main" id="{29A67FBA-AF53-3D4D-A14D-A4CEEB865339}"/>
              </a:ext>
            </a:extLst>
          </p:cNvPr>
          <p:cNvSpPr/>
          <p:nvPr/>
        </p:nvSpPr>
        <p:spPr>
          <a:xfrm>
            <a:off x="5490457" y="3418870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9" name="Freeform: Shape 35">
            <a:extLst>
              <a:ext uri="{FF2B5EF4-FFF2-40B4-BE49-F238E27FC236}">
                <a16:creationId xmlns:a16="http://schemas.microsoft.com/office/drawing/2014/main" id="{EF1CCB24-F2B9-4D4C-97EC-D7EF6CD5DB85}"/>
              </a:ext>
            </a:extLst>
          </p:cNvPr>
          <p:cNvSpPr/>
          <p:nvPr/>
        </p:nvSpPr>
        <p:spPr>
          <a:xfrm>
            <a:off x="5561929" y="5324712"/>
            <a:ext cx="4535678" cy="677108"/>
          </a:xfrm>
          <a:custGeom>
            <a:avLst/>
            <a:gdLst>
              <a:gd name="connsiteX0" fmla="*/ 4095750 w 4095750"/>
              <a:gd name="connsiteY0" fmla="*/ 0 h 800100"/>
              <a:gd name="connsiteX1" fmla="*/ 0 w 4095750"/>
              <a:gd name="connsiteY1" fmla="*/ 0 h 800100"/>
              <a:gd name="connsiteX2" fmla="*/ 0 w 4095750"/>
              <a:gd name="connsiteY2" fmla="*/ 800100 h 800100"/>
              <a:gd name="connsiteX3" fmla="*/ 4086225 w 4095750"/>
              <a:gd name="connsiteY3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800100">
                <a:moveTo>
                  <a:pt x="4095750" y="0"/>
                </a:moveTo>
                <a:lnTo>
                  <a:pt x="0" y="0"/>
                </a:lnTo>
                <a:lnTo>
                  <a:pt x="0" y="800100"/>
                </a:lnTo>
                <a:lnTo>
                  <a:pt x="4086225" y="800100"/>
                </a:ln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441874C-7299-A940-B5B1-B96F218EF28D}"/>
              </a:ext>
            </a:extLst>
          </p:cNvPr>
          <p:cNvSpPr/>
          <p:nvPr/>
        </p:nvSpPr>
        <p:spPr>
          <a:xfrm rot="5400000">
            <a:off x="4358653" y="3251750"/>
            <a:ext cx="903389" cy="101134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Helvetica" pitchFamily="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E460FB-04CB-F045-A91D-0A8B5ED3BFB2}"/>
              </a:ext>
            </a:extLst>
          </p:cNvPr>
          <p:cNvSpPr/>
          <p:nvPr/>
        </p:nvSpPr>
        <p:spPr>
          <a:xfrm rot="5400000">
            <a:off x="4358653" y="5159007"/>
            <a:ext cx="903389" cy="101134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latin typeface="Helvetica" pitchFamily="2" charset="0"/>
            </a:endParaRPr>
          </a:p>
        </p:txBody>
      </p:sp>
      <p:pic>
        <p:nvPicPr>
          <p:cNvPr id="23" name="Picture 4" descr="Online Resource Management Software – Saviom">
            <a:extLst>
              <a:ext uri="{FF2B5EF4-FFF2-40B4-BE49-F238E27FC236}">
                <a16:creationId xmlns:a16="http://schemas.microsoft.com/office/drawing/2014/main" id="{B79BB084-0791-A44D-9B81-1F1AD9ED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08" y="3429000"/>
            <a:ext cx="632303" cy="63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Computer with idea bulb and technology icons Vector Image">
            <a:extLst>
              <a:ext uri="{FF2B5EF4-FFF2-40B4-BE49-F238E27FC236}">
                <a16:creationId xmlns:a16="http://schemas.microsoft.com/office/drawing/2014/main" id="{547678B7-545A-6644-8422-B16510CFA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3" t="5534" r="5804" b="13208"/>
          <a:stretch/>
        </p:blipFill>
        <p:spPr bwMode="auto">
          <a:xfrm>
            <a:off x="4519668" y="5349392"/>
            <a:ext cx="621918" cy="62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Micron Logo | evolution history and meaning, PNG">
            <a:extLst>
              <a:ext uri="{FF2B5EF4-FFF2-40B4-BE49-F238E27FC236}">
                <a16:creationId xmlns:a16="http://schemas.microsoft.com/office/drawing/2014/main" id="{6677A92E-C97C-6947-AF52-54D6AD745B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0"/>
          <a:stretch/>
        </p:blipFill>
        <p:spPr bwMode="auto">
          <a:xfrm>
            <a:off x="1620968" y="3041843"/>
            <a:ext cx="2006684" cy="9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C2DAE6EA-1A48-3840-A861-DA5DA2E7BB4E}"/>
              </a:ext>
            </a:extLst>
          </p:cNvPr>
          <p:cNvGrpSpPr/>
          <p:nvPr/>
        </p:nvGrpSpPr>
        <p:grpSpPr>
          <a:xfrm>
            <a:off x="4492" y="-10130"/>
            <a:ext cx="1277966" cy="6858000"/>
            <a:chOff x="-4523" y="0"/>
            <a:chExt cx="1277966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E7CE44-BE4C-8A4B-AA45-5B7ADF270EAB}"/>
                </a:ext>
              </a:extLst>
            </p:cNvPr>
            <p:cNvSpPr/>
            <p:nvPr/>
          </p:nvSpPr>
          <p:spPr>
            <a:xfrm>
              <a:off x="-4523" y="0"/>
              <a:ext cx="1277966" cy="6858000"/>
            </a:xfrm>
            <a:prstGeom prst="rect">
              <a:avLst/>
            </a:prstGeom>
            <a:solidFill>
              <a:srgbClr val="44546A">
                <a:lumMod val="75000"/>
              </a:srgbClr>
            </a:solidFill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34B7319-795F-0F4B-A7AA-3A20C2E29A71}"/>
                </a:ext>
              </a:extLst>
            </p:cNvPr>
            <p:cNvGrpSpPr/>
            <p:nvPr/>
          </p:nvGrpSpPr>
          <p:grpSpPr>
            <a:xfrm>
              <a:off x="49954" y="4913090"/>
              <a:ext cx="1223489" cy="1944910"/>
              <a:chOff x="0" y="4913090"/>
              <a:chExt cx="1223489" cy="1944910"/>
            </a:xfrm>
          </p:grpSpPr>
          <p:sp>
            <p:nvSpPr>
              <p:cNvPr id="29" name="Freeform: Shape 33">
                <a:extLst>
                  <a:ext uri="{FF2B5EF4-FFF2-40B4-BE49-F238E27FC236}">
                    <a16:creationId xmlns:a16="http://schemas.microsoft.com/office/drawing/2014/main" id="{66E7BAC4-38AF-D341-BDEE-52557B329A4F}"/>
                  </a:ext>
                </a:extLst>
              </p:cNvPr>
              <p:cNvSpPr/>
              <p:nvPr/>
            </p:nvSpPr>
            <p:spPr>
              <a:xfrm rot="5400000" flipH="1">
                <a:off x="-646873" y="5559963"/>
                <a:ext cx="1944910" cy="651164"/>
              </a:xfrm>
              <a:custGeom>
                <a:avLst/>
                <a:gdLst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10310578 w 11394183"/>
                  <a:gd name="connsiteY294" fmla="*/ 1592525 h 3300883"/>
                  <a:gd name="connsiteX295" fmla="*/ 9760429 w 11394183"/>
                  <a:gd name="connsiteY295" fmla="*/ 1255034 h 3300883"/>
                  <a:gd name="connsiteX296" fmla="*/ 9609464 w 11394183"/>
                  <a:gd name="connsiteY296" fmla="*/ 1208583 h 3300883"/>
                  <a:gd name="connsiteX297" fmla="*/ 6151074 w 11394183"/>
                  <a:gd name="connsiteY297" fmla="*/ 1210034 h 3300883"/>
                  <a:gd name="connsiteX298" fmla="*/ 3621696 w 11394183"/>
                  <a:gd name="connsiteY298" fmla="*/ 1208583 h 3300883"/>
                  <a:gd name="connsiteX299" fmla="*/ 3552745 w 11394183"/>
                  <a:gd name="connsiteY299" fmla="*/ 1211486 h 3300883"/>
                  <a:gd name="connsiteX300" fmla="*/ 3526616 w 11394183"/>
                  <a:gd name="connsiteY300" fmla="*/ 1225276 h 3300883"/>
                  <a:gd name="connsiteX301" fmla="*/ 3541858 w 11394183"/>
                  <a:gd name="connsiteY301" fmla="*/ 1252131 h 3300883"/>
                  <a:gd name="connsiteX302" fmla="*/ 3581050 w 11394183"/>
                  <a:gd name="connsiteY302" fmla="*/ 1278984 h 3300883"/>
                  <a:gd name="connsiteX303" fmla="*/ 4092007 w 11394183"/>
                  <a:gd name="connsiteY303" fmla="*/ 2112917 h 3300883"/>
                  <a:gd name="connsiteX304" fmla="*/ 4068782 w 11394183"/>
                  <a:gd name="connsiteY304" fmla="*/ 2144852 h 3300883"/>
                  <a:gd name="connsiteX305" fmla="*/ 3644195 w 11394183"/>
                  <a:gd name="connsiteY305" fmla="*/ 2144127 h 3300883"/>
                  <a:gd name="connsiteX306" fmla="*/ 3623147 w 11394183"/>
                  <a:gd name="connsiteY306" fmla="*/ 2136142 h 3300883"/>
                  <a:gd name="connsiteX307" fmla="*/ 3589760 w 11394183"/>
                  <a:gd name="connsiteY307" fmla="*/ 2117998 h 3300883"/>
                  <a:gd name="connsiteX308" fmla="*/ 3504842 w 11394183"/>
                  <a:gd name="connsiteY308" fmla="*/ 2105660 h 3300883"/>
                  <a:gd name="connsiteX309" fmla="*/ 3499037 w 11394183"/>
                  <a:gd name="connsiteY309" fmla="*/ 2089693 h 3300883"/>
                  <a:gd name="connsiteX310" fmla="*/ 3499037 w 11394183"/>
                  <a:gd name="connsiteY310" fmla="*/ 1765989 h 3300883"/>
                  <a:gd name="connsiteX311" fmla="*/ 3504842 w 11394183"/>
                  <a:gd name="connsiteY311" fmla="*/ 1750022 h 3300883"/>
                  <a:gd name="connsiteX312" fmla="*/ 3491053 w 11394183"/>
                  <a:gd name="connsiteY312" fmla="*/ 1744216 h 3300883"/>
                  <a:gd name="connsiteX313" fmla="*/ 3248639 w 11394183"/>
                  <a:gd name="connsiteY313" fmla="*/ 1744942 h 3300883"/>
                  <a:gd name="connsiteX314" fmla="*/ 3186220 w 11394183"/>
                  <a:gd name="connsiteY314" fmla="*/ 1683975 h 3300883"/>
                  <a:gd name="connsiteX315" fmla="*/ 3172431 w 11394183"/>
                  <a:gd name="connsiteY315" fmla="*/ 1617928 h 3300883"/>
                  <a:gd name="connsiteX316" fmla="*/ 3165898 w 11394183"/>
                  <a:gd name="connsiteY316" fmla="*/ 1591074 h 3300883"/>
                  <a:gd name="connsiteX317" fmla="*/ 3165898 w 11394183"/>
                  <a:gd name="connsiteY317" fmla="*/ 1007539 h 3300883"/>
                  <a:gd name="connsiteX318" fmla="*/ 3172375 w 11394183"/>
                  <a:gd name="connsiteY318" fmla="*/ 980915 h 3300883"/>
                  <a:gd name="connsiteX319" fmla="*/ 3171705 w 11394183"/>
                  <a:gd name="connsiteY319" fmla="*/ 981410 h 3300883"/>
                  <a:gd name="connsiteX320" fmla="*/ 3172431 w 11394183"/>
                  <a:gd name="connsiteY320" fmla="*/ 980685 h 3300883"/>
                  <a:gd name="connsiteX321" fmla="*/ 3172375 w 11394183"/>
                  <a:gd name="connsiteY321" fmla="*/ 980915 h 3300883"/>
                  <a:gd name="connsiteX322" fmla="*/ 3184225 w 11394183"/>
                  <a:gd name="connsiteY322" fmla="*/ 972157 h 3300883"/>
                  <a:gd name="connsiteX323" fmla="*/ 3200011 w 11394183"/>
                  <a:gd name="connsiteY323" fmla="*/ 972701 h 3300883"/>
                  <a:gd name="connsiteX324" fmla="*/ 3781369 w 11394183"/>
                  <a:gd name="connsiteY324" fmla="*/ 972701 h 3300883"/>
                  <a:gd name="connsiteX325" fmla="*/ 3809675 w 11394183"/>
                  <a:gd name="connsiteY325" fmla="*/ 981410 h 3300883"/>
                  <a:gd name="connsiteX326" fmla="*/ 3808949 w 11394183"/>
                  <a:gd name="connsiteY326" fmla="*/ 980685 h 3300883"/>
                  <a:gd name="connsiteX327" fmla="*/ 3813303 w 11394183"/>
                  <a:gd name="connsiteY327" fmla="*/ 984314 h 3300883"/>
                  <a:gd name="connsiteX328" fmla="*/ 3811127 w 11394183"/>
                  <a:gd name="connsiteY328" fmla="*/ 986491 h 3300883"/>
                  <a:gd name="connsiteX329" fmla="*/ 3831448 w 11394183"/>
                  <a:gd name="connsiteY329" fmla="*/ 1017700 h 3300883"/>
                  <a:gd name="connsiteX330" fmla="*/ 3912011 w 11394183"/>
                  <a:gd name="connsiteY330" fmla="*/ 1017700 h 3300883"/>
                  <a:gd name="connsiteX331" fmla="*/ 3919269 w 11394183"/>
                  <a:gd name="connsiteY331" fmla="*/ 1010442 h 3300883"/>
                  <a:gd name="connsiteX332" fmla="*/ 3926527 w 11394183"/>
                  <a:gd name="connsiteY332" fmla="*/ 1002459 h 3300883"/>
                  <a:gd name="connsiteX333" fmla="*/ 3928705 w 11394183"/>
                  <a:gd name="connsiteY333" fmla="*/ 934960 h 3300883"/>
                  <a:gd name="connsiteX334" fmla="*/ 3838706 w 11394183"/>
                  <a:gd name="connsiteY334" fmla="*/ 922621 h 3300883"/>
                  <a:gd name="connsiteX335" fmla="*/ 3790078 w 11394183"/>
                  <a:gd name="connsiteY335" fmla="*/ 939315 h 3300883"/>
                  <a:gd name="connsiteX336" fmla="*/ 3191301 w 11394183"/>
                  <a:gd name="connsiteY336" fmla="*/ 939315 h 3300883"/>
                  <a:gd name="connsiteX337" fmla="*/ 3141947 w 11394183"/>
                  <a:gd name="connsiteY337" fmla="*/ 987217 h 3300883"/>
                  <a:gd name="connsiteX338" fmla="*/ 3141947 w 11394183"/>
                  <a:gd name="connsiteY338" fmla="*/ 1596881 h 3300883"/>
                  <a:gd name="connsiteX339" fmla="*/ 3117271 w 11394183"/>
                  <a:gd name="connsiteY339" fmla="*/ 1630267 h 3300883"/>
                  <a:gd name="connsiteX340" fmla="*/ 3049046 w 11394183"/>
                  <a:gd name="connsiteY340" fmla="*/ 1702846 h 3300883"/>
                  <a:gd name="connsiteX341" fmla="*/ 3049773 w 11394183"/>
                  <a:gd name="connsiteY341" fmla="*/ 1724619 h 3300883"/>
                  <a:gd name="connsiteX342" fmla="*/ 3030176 w 11394183"/>
                  <a:gd name="connsiteY342" fmla="*/ 1746393 h 3300883"/>
                  <a:gd name="connsiteX343" fmla="*/ 2968483 w 11394183"/>
                  <a:gd name="connsiteY343" fmla="*/ 1746393 h 3300883"/>
                  <a:gd name="connsiteX344" fmla="*/ 2909695 w 11394183"/>
                  <a:gd name="connsiteY344" fmla="*/ 1689782 h 3300883"/>
                  <a:gd name="connsiteX345" fmla="*/ 2874131 w 11394183"/>
                  <a:gd name="connsiteY345" fmla="*/ 1617928 h 3300883"/>
                  <a:gd name="connsiteX346" fmla="*/ 2863970 w 11394183"/>
                  <a:gd name="connsiteY346" fmla="*/ 1584542 h 3300883"/>
                  <a:gd name="connsiteX347" fmla="*/ 2863970 w 11394183"/>
                  <a:gd name="connsiteY347" fmla="*/ 535775 h 3300883"/>
                  <a:gd name="connsiteX348" fmla="*/ 2871228 w 11394183"/>
                  <a:gd name="connsiteY348" fmla="*/ 502389 h 3300883"/>
                  <a:gd name="connsiteX349" fmla="*/ 2870501 w 11394183"/>
                  <a:gd name="connsiteY349" fmla="*/ 503114 h 3300883"/>
                  <a:gd name="connsiteX350" fmla="*/ 2906066 w 11394183"/>
                  <a:gd name="connsiteY350" fmla="*/ 494405 h 3300883"/>
                  <a:gd name="connsiteX351" fmla="*/ 3344443 w 11394183"/>
                  <a:gd name="connsiteY351" fmla="*/ 495131 h 3300883"/>
                  <a:gd name="connsiteX352" fmla="*/ 3378556 w 11394183"/>
                  <a:gd name="connsiteY352" fmla="*/ 460293 h 3300883"/>
                  <a:gd name="connsiteX353" fmla="*/ 3378556 w 11394183"/>
                  <a:gd name="connsiteY353" fmla="*/ 206266 h 3300883"/>
                  <a:gd name="connsiteX354" fmla="*/ 3393071 w 11394183"/>
                  <a:gd name="connsiteY354" fmla="*/ 176509 h 3300883"/>
                  <a:gd name="connsiteX355" fmla="*/ 3414845 w 11394183"/>
                  <a:gd name="connsiteY355" fmla="*/ 154735 h 3300883"/>
                  <a:gd name="connsiteX356" fmla="*/ 3417022 w 11394183"/>
                  <a:gd name="connsiteY356" fmla="*/ 92317 h 3300883"/>
                  <a:gd name="connsiteX357" fmla="*/ 3349523 w 11394183"/>
                  <a:gd name="connsiteY357" fmla="*/ 62560 h 3300883"/>
                  <a:gd name="connsiteX358" fmla="*/ 3300169 w 11394183"/>
                  <a:gd name="connsiteY358" fmla="*/ 109736 h 3300883"/>
                  <a:gd name="connsiteX359" fmla="*/ 3330653 w 11394183"/>
                  <a:gd name="connsiteY359" fmla="*/ 180863 h 3300883"/>
                  <a:gd name="connsiteX360" fmla="*/ 3352427 w 11394183"/>
                  <a:gd name="connsiteY360" fmla="*/ 224411 h 3300883"/>
                  <a:gd name="connsiteX361" fmla="*/ 3353153 w 11394183"/>
                  <a:gd name="connsiteY361" fmla="*/ 438519 h 3300883"/>
                  <a:gd name="connsiteX362" fmla="*/ 3319041 w 11394183"/>
                  <a:gd name="connsiteY362" fmla="*/ 472632 h 3300883"/>
                  <a:gd name="connsiteX363" fmla="*/ 2869050 w 11394183"/>
                  <a:gd name="connsiteY363" fmla="*/ 471179 h 3300883"/>
                  <a:gd name="connsiteX364" fmla="*/ 2825503 w 11394183"/>
                  <a:gd name="connsiteY364" fmla="*/ 513276 h 3300883"/>
                  <a:gd name="connsiteX365" fmla="*/ 2826955 w 11394183"/>
                  <a:gd name="connsiteY365" fmla="*/ 1601961 h 3300883"/>
                  <a:gd name="connsiteX366" fmla="*/ 2800100 w 11394183"/>
                  <a:gd name="connsiteY366" fmla="*/ 1631719 h 3300883"/>
                  <a:gd name="connsiteX367" fmla="*/ 2768891 w 11394183"/>
                  <a:gd name="connsiteY367" fmla="*/ 1661476 h 3300883"/>
                  <a:gd name="connsiteX368" fmla="*/ 2768891 w 11394183"/>
                  <a:gd name="connsiteY368" fmla="*/ 1686878 h 3300883"/>
                  <a:gd name="connsiteX369" fmla="*/ 2708650 w 11394183"/>
                  <a:gd name="connsiteY369" fmla="*/ 1747845 h 3300883"/>
                  <a:gd name="connsiteX370" fmla="*/ 2626636 w 11394183"/>
                  <a:gd name="connsiteY370" fmla="*/ 1667282 h 3300883"/>
                  <a:gd name="connsiteX371" fmla="*/ 2593976 w 11394183"/>
                  <a:gd name="connsiteY371" fmla="*/ 1631719 h 3300883"/>
                  <a:gd name="connsiteX372" fmla="*/ 2570751 w 11394183"/>
                  <a:gd name="connsiteY372" fmla="*/ 1619380 h 3300883"/>
                  <a:gd name="connsiteX373" fmla="*/ 2566396 w 11394183"/>
                  <a:gd name="connsiteY373" fmla="*/ 1580914 h 3300883"/>
                  <a:gd name="connsiteX374" fmla="*/ 2566396 w 11394183"/>
                  <a:gd name="connsiteY374" fmla="*/ 137317 h 3300883"/>
                  <a:gd name="connsiteX375" fmla="*/ 2573653 w 11394183"/>
                  <a:gd name="connsiteY375" fmla="*/ 104655 h 3300883"/>
                  <a:gd name="connsiteX376" fmla="*/ 2573653 w 11394183"/>
                  <a:gd name="connsiteY376" fmla="*/ 105382 h 3300883"/>
                  <a:gd name="connsiteX377" fmla="*/ 2580912 w 11394183"/>
                  <a:gd name="connsiteY377" fmla="*/ 97398 h 3300883"/>
                  <a:gd name="connsiteX378" fmla="*/ 2588896 w 11394183"/>
                  <a:gd name="connsiteY378" fmla="*/ 40786 h 3300883"/>
                  <a:gd name="connsiteX379" fmla="*/ 2529381 w 11394183"/>
                  <a:gd name="connsiteY379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11174995 w 11394183"/>
                  <a:gd name="connsiteY293" fmla="*/ 2114369 h 3300883"/>
                  <a:gd name="connsiteX294" fmla="*/ 9760429 w 11394183"/>
                  <a:gd name="connsiteY294" fmla="*/ 1255034 h 3300883"/>
                  <a:gd name="connsiteX295" fmla="*/ 9609464 w 11394183"/>
                  <a:gd name="connsiteY295" fmla="*/ 1208583 h 3300883"/>
                  <a:gd name="connsiteX296" fmla="*/ 6151074 w 11394183"/>
                  <a:gd name="connsiteY296" fmla="*/ 1210034 h 3300883"/>
                  <a:gd name="connsiteX297" fmla="*/ 3621696 w 11394183"/>
                  <a:gd name="connsiteY297" fmla="*/ 1208583 h 3300883"/>
                  <a:gd name="connsiteX298" fmla="*/ 3552745 w 11394183"/>
                  <a:gd name="connsiteY298" fmla="*/ 1211486 h 3300883"/>
                  <a:gd name="connsiteX299" fmla="*/ 3526616 w 11394183"/>
                  <a:gd name="connsiteY299" fmla="*/ 1225276 h 3300883"/>
                  <a:gd name="connsiteX300" fmla="*/ 3541858 w 11394183"/>
                  <a:gd name="connsiteY300" fmla="*/ 1252131 h 3300883"/>
                  <a:gd name="connsiteX301" fmla="*/ 3581050 w 11394183"/>
                  <a:gd name="connsiteY301" fmla="*/ 1278984 h 3300883"/>
                  <a:gd name="connsiteX302" fmla="*/ 4092007 w 11394183"/>
                  <a:gd name="connsiteY302" fmla="*/ 2112917 h 3300883"/>
                  <a:gd name="connsiteX303" fmla="*/ 4068782 w 11394183"/>
                  <a:gd name="connsiteY303" fmla="*/ 2144852 h 3300883"/>
                  <a:gd name="connsiteX304" fmla="*/ 3644195 w 11394183"/>
                  <a:gd name="connsiteY304" fmla="*/ 2144127 h 3300883"/>
                  <a:gd name="connsiteX305" fmla="*/ 3623147 w 11394183"/>
                  <a:gd name="connsiteY305" fmla="*/ 2136142 h 3300883"/>
                  <a:gd name="connsiteX306" fmla="*/ 3589760 w 11394183"/>
                  <a:gd name="connsiteY306" fmla="*/ 2117998 h 3300883"/>
                  <a:gd name="connsiteX307" fmla="*/ 3504842 w 11394183"/>
                  <a:gd name="connsiteY307" fmla="*/ 2105660 h 3300883"/>
                  <a:gd name="connsiteX308" fmla="*/ 3499037 w 11394183"/>
                  <a:gd name="connsiteY308" fmla="*/ 2089693 h 3300883"/>
                  <a:gd name="connsiteX309" fmla="*/ 3499037 w 11394183"/>
                  <a:gd name="connsiteY309" fmla="*/ 1765989 h 3300883"/>
                  <a:gd name="connsiteX310" fmla="*/ 3504842 w 11394183"/>
                  <a:gd name="connsiteY310" fmla="*/ 1750022 h 3300883"/>
                  <a:gd name="connsiteX311" fmla="*/ 3491053 w 11394183"/>
                  <a:gd name="connsiteY311" fmla="*/ 1744216 h 3300883"/>
                  <a:gd name="connsiteX312" fmla="*/ 3248639 w 11394183"/>
                  <a:gd name="connsiteY312" fmla="*/ 1744942 h 3300883"/>
                  <a:gd name="connsiteX313" fmla="*/ 3186220 w 11394183"/>
                  <a:gd name="connsiteY313" fmla="*/ 1683975 h 3300883"/>
                  <a:gd name="connsiteX314" fmla="*/ 3172431 w 11394183"/>
                  <a:gd name="connsiteY314" fmla="*/ 1617928 h 3300883"/>
                  <a:gd name="connsiteX315" fmla="*/ 3165898 w 11394183"/>
                  <a:gd name="connsiteY315" fmla="*/ 1591074 h 3300883"/>
                  <a:gd name="connsiteX316" fmla="*/ 3165898 w 11394183"/>
                  <a:gd name="connsiteY316" fmla="*/ 1007539 h 3300883"/>
                  <a:gd name="connsiteX317" fmla="*/ 3172375 w 11394183"/>
                  <a:gd name="connsiteY317" fmla="*/ 980915 h 3300883"/>
                  <a:gd name="connsiteX318" fmla="*/ 3171705 w 11394183"/>
                  <a:gd name="connsiteY318" fmla="*/ 981410 h 3300883"/>
                  <a:gd name="connsiteX319" fmla="*/ 3172431 w 11394183"/>
                  <a:gd name="connsiteY319" fmla="*/ 980685 h 3300883"/>
                  <a:gd name="connsiteX320" fmla="*/ 3172375 w 11394183"/>
                  <a:gd name="connsiteY320" fmla="*/ 980915 h 3300883"/>
                  <a:gd name="connsiteX321" fmla="*/ 3184225 w 11394183"/>
                  <a:gd name="connsiteY321" fmla="*/ 972157 h 3300883"/>
                  <a:gd name="connsiteX322" fmla="*/ 3200011 w 11394183"/>
                  <a:gd name="connsiteY322" fmla="*/ 972701 h 3300883"/>
                  <a:gd name="connsiteX323" fmla="*/ 3781369 w 11394183"/>
                  <a:gd name="connsiteY323" fmla="*/ 972701 h 3300883"/>
                  <a:gd name="connsiteX324" fmla="*/ 3809675 w 11394183"/>
                  <a:gd name="connsiteY324" fmla="*/ 981410 h 3300883"/>
                  <a:gd name="connsiteX325" fmla="*/ 3808949 w 11394183"/>
                  <a:gd name="connsiteY325" fmla="*/ 980685 h 3300883"/>
                  <a:gd name="connsiteX326" fmla="*/ 3813303 w 11394183"/>
                  <a:gd name="connsiteY326" fmla="*/ 984314 h 3300883"/>
                  <a:gd name="connsiteX327" fmla="*/ 3811127 w 11394183"/>
                  <a:gd name="connsiteY327" fmla="*/ 986491 h 3300883"/>
                  <a:gd name="connsiteX328" fmla="*/ 3831448 w 11394183"/>
                  <a:gd name="connsiteY328" fmla="*/ 1017700 h 3300883"/>
                  <a:gd name="connsiteX329" fmla="*/ 3912011 w 11394183"/>
                  <a:gd name="connsiteY329" fmla="*/ 1017700 h 3300883"/>
                  <a:gd name="connsiteX330" fmla="*/ 3919269 w 11394183"/>
                  <a:gd name="connsiteY330" fmla="*/ 1010442 h 3300883"/>
                  <a:gd name="connsiteX331" fmla="*/ 3926527 w 11394183"/>
                  <a:gd name="connsiteY331" fmla="*/ 1002459 h 3300883"/>
                  <a:gd name="connsiteX332" fmla="*/ 3928705 w 11394183"/>
                  <a:gd name="connsiteY332" fmla="*/ 934960 h 3300883"/>
                  <a:gd name="connsiteX333" fmla="*/ 3838706 w 11394183"/>
                  <a:gd name="connsiteY333" fmla="*/ 922621 h 3300883"/>
                  <a:gd name="connsiteX334" fmla="*/ 3790078 w 11394183"/>
                  <a:gd name="connsiteY334" fmla="*/ 939315 h 3300883"/>
                  <a:gd name="connsiteX335" fmla="*/ 3191301 w 11394183"/>
                  <a:gd name="connsiteY335" fmla="*/ 939315 h 3300883"/>
                  <a:gd name="connsiteX336" fmla="*/ 3141947 w 11394183"/>
                  <a:gd name="connsiteY336" fmla="*/ 987217 h 3300883"/>
                  <a:gd name="connsiteX337" fmla="*/ 3141947 w 11394183"/>
                  <a:gd name="connsiteY337" fmla="*/ 1596881 h 3300883"/>
                  <a:gd name="connsiteX338" fmla="*/ 3117271 w 11394183"/>
                  <a:gd name="connsiteY338" fmla="*/ 1630267 h 3300883"/>
                  <a:gd name="connsiteX339" fmla="*/ 3049046 w 11394183"/>
                  <a:gd name="connsiteY339" fmla="*/ 1702846 h 3300883"/>
                  <a:gd name="connsiteX340" fmla="*/ 3049773 w 11394183"/>
                  <a:gd name="connsiteY340" fmla="*/ 1724619 h 3300883"/>
                  <a:gd name="connsiteX341" fmla="*/ 3030176 w 11394183"/>
                  <a:gd name="connsiteY341" fmla="*/ 1746393 h 3300883"/>
                  <a:gd name="connsiteX342" fmla="*/ 2968483 w 11394183"/>
                  <a:gd name="connsiteY342" fmla="*/ 1746393 h 3300883"/>
                  <a:gd name="connsiteX343" fmla="*/ 2909695 w 11394183"/>
                  <a:gd name="connsiteY343" fmla="*/ 1689782 h 3300883"/>
                  <a:gd name="connsiteX344" fmla="*/ 2874131 w 11394183"/>
                  <a:gd name="connsiteY344" fmla="*/ 1617928 h 3300883"/>
                  <a:gd name="connsiteX345" fmla="*/ 2863970 w 11394183"/>
                  <a:gd name="connsiteY345" fmla="*/ 1584542 h 3300883"/>
                  <a:gd name="connsiteX346" fmla="*/ 2863970 w 11394183"/>
                  <a:gd name="connsiteY346" fmla="*/ 535775 h 3300883"/>
                  <a:gd name="connsiteX347" fmla="*/ 2871228 w 11394183"/>
                  <a:gd name="connsiteY347" fmla="*/ 502389 h 3300883"/>
                  <a:gd name="connsiteX348" fmla="*/ 2870501 w 11394183"/>
                  <a:gd name="connsiteY348" fmla="*/ 503114 h 3300883"/>
                  <a:gd name="connsiteX349" fmla="*/ 2906066 w 11394183"/>
                  <a:gd name="connsiteY349" fmla="*/ 494405 h 3300883"/>
                  <a:gd name="connsiteX350" fmla="*/ 3344443 w 11394183"/>
                  <a:gd name="connsiteY350" fmla="*/ 495131 h 3300883"/>
                  <a:gd name="connsiteX351" fmla="*/ 3378556 w 11394183"/>
                  <a:gd name="connsiteY351" fmla="*/ 460293 h 3300883"/>
                  <a:gd name="connsiteX352" fmla="*/ 3378556 w 11394183"/>
                  <a:gd name="connsiteY352" fmla="*/ 206266 h 3300883"/>
                  <a:gd name="connsiteX353" fmla="*/ 3393071 w 11394183"/>
                  <a:gd name="connsiteY353" fmla="*/ 176509 h 3300883"/>
                  <a:gd name="connsiteX354" fmla="*/ 3414845 w 11394183"/>
                  <a:gd name="connsiteY354" fmla="*/ 154735 h 3300883"/>
                  <a:gd name="connsiteX355" fmla="*/ 3417022 w 11394183"/>
                  <a:gd name="connsiteY355" fmla="*/ 92317 h 3300883"/>
                  <a:gd name="connsiteX356" fmla="*/ 3349523 w 11394183"/>
                  <a:gd name="connsiteY356" fmla="*/ 62560 h 3300883"/>
                  <a:gd name="connsiteX357" fmla="*/ 3300169 w 11394183"/>
                  <a:gd name="connsiteY357" fmla="*/ 109736 h 3300883"/>
                  <a:gd name="connsiteX358" fmla="*/ 3330653 w 11394183"/>
                  <a:gd name="connsiteY358" fmla="*/ 180863 h 3300883"/>
                  <a:gd name="connsiteX359" fmla="*/ 3352427 w 11394183"/>
                  <a:gd name="connsiteY359" fmla="*/ 224411 h 3300883"/>
                  <a:gd name="connsiteX360" fmla="*/ 3353153 w 11394183"/>
                  <a:gd name="connsiteY360" fmla="*/ 438519 h 3300883"/>
                  <a:gd name="connsiteX361" fmla="*/ 3319041 w 11394183"/>
                  <a:gd name="connsiteY361" fmla="*/ 472632 h 3300883"/>
                  <a:gd name="connsiteX362" fmla="*/ 2869050 w 11394183"/>
                  <a:gd name="connsiteY362" fmla="*/ 471179 h 3300883"/>
                  <a:gd name="connsiteX363" fmla="*/ 2825503 w 11394183"/>
                  <a:gd name="connsiteY363" fmla="*/ 513276 h 3300883"/>
                  <a:gd name="connsiteX364" fmla="*/ 2826955 w 11394183"/>
                  <a:gd name="connsiteY364" fmla="*/ 1601961 h 3300883"/>
                  <a:gd name="connsiteX365" fmla="*/ 2800100 w 11394183"/>
                  <a:gd name="connsiteY365" fmla="*/ 1631719 h 3300883"/>
                  <a:gd name="connsiteX366" fmla="*/ 2768891 w 11394183"/>
                  <a:gd name="connsiteY366" fmla="*/ 1661476 h 3300883"/>
                  <a:gd name="connsiteX367" fmla="*/ 2768891 w 11394183"/>
                  <a:gd name="connsiteY367" fmla="*/ 1686878 h 3300883"/>
                  <a:gd name="connsiteX368" fmla="*/ 2708650 w 11394183"/>
                  <a:gd name="connsiteY368" fmla="*/ 1747845 h 3300883"/>
                  <a:gd name="connsiteX369" fmla="*/ 2626636 w 11394183"/>
                  <a:gd name="connsiteY369" fmla="*/ 1667282 h 3300883"/>
                  <a:gd name="connsiteX370" fmla="*/ 2593976 w 11394183"/>
                  <a:gd name="connsiteY370" fmla="*/ 1631719 h 3300883"/>
                  <a:gd name="connsiteX371" fmla="*/ 2570751 w 11394183"/>
                  <a:gd name="connsiteY371" fmla="*/ 1619380 h 3300883"/>
                  <a:gd name="connsiteX372" fmla="*/ 2566396 w 11394183"/>
                  <a:gd name="connsiteY372" fmla="*/ 1580914 h 3300883"/>
                  <a:gd name="connsiteX373" fmla="*/ 2566396 w 11394183"/>
                  <a:gd name="connsiteY373" fmla="*/ 137317 h 3300883"/>
                  <a:gd name="connsiteX374" fmla="*/ 2573653 w 11394183"/>
                  <a:gd name="connsiteY374" fmla="*/ 104655 h 3300883"/>
                  <a:gd name="connsiteX375" fmla="*/ 2573653 w 11394183"/>
                  <a:gd name="connsiteY375" fmla="*/ 105382 h 3300883"/>
                  <a:gd name="connsiteX376" fmla="*/ 2580912 w 11394183"/>
                  <a:gd name="connsiteY376" fmla="*/ 97398 h 3300883"/>
                  <a:gd name="connsiteX377" fmla="*/ 2588896 w 11394183"/>
                  <a:gd name="connsiteY377" fmla="*/ 40786 h 3300883"/>
                  <a:gd name="connsiteX378" fmla="*/ 2529381 w 11394183"/>
                  <a:gd name="connsiteY378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54264 w 11394183"/>
                  <a:gd name="connsiteY291" fmla="*/ 2298720 h 3300883"/>
                  <a:gd name="connsiteX292" fmla="*/ 11394183 w 11394183"/>
                  <a:gd name="connsiteY292" fmla="*/ 2251543 h 3300883"/>
                  <a:gd name="connsiteX293" fmla="*/ 9760429 w 11394183"/>
                  <a:gd name="connsiteY293" fmla="*/ 1255034 h 3300883"/>
                  <a:gd name="connsiteX294" fmla="*/ 9609464 w 11394183"/>
                  <a:gd name="connsiteY294" fmla="*/ 1208583 h 3300883"/>
                  <a:gd name="connsiteX295" fmla="*/ 6151074 w 11394183"/>
                  <a:gd name="connsiteY295" fmla="*/ 1210034 h 3300883"/>
                  <a:gd name="connsiteX296" fmla="*/ 3621696 w 11394183"/>
                  <a:gd name="connsiteY296" fmla="*/ 1208583 h 3300883"/>
                  <a:gd name="connsiteX297" fmla="*/ 3552745 w 11394183"/>
                  <a:gd name="connsiteY297" fmla="*/ 1211486 h 3300883"/>
                  <a:gd name="connsiteX298" fmla="*/ 3526616 w 11394183"/>
                  <a:gd name="connsiteY298" fmla="*/ 1225276 h 3300883"/>
                  <a:gd name="connsiteX299" fmla="*/ 3541858 w 11394183"/>
                  <a:gd name="connsiteY299" fmla="*/ 1252131 h 3300883"/>
                  <a:gd name="connsiteX300" fmla="*/ 3581050 w 11394183"/>
                  <a:gd name="connsiteY300" fmla="*/ 1278984 h 3300883"/>
                  <a:gd name="connsiteX301" fmla="*/ 4092007 w 11394183"/>
                  <a:gd name="connsiteY301" fmla="*/ 2112917 h 3300883"/>
                  <a:gd name="connsiteX302" fmla="*/ 4068782 w 11394183"/>
                  <a:gd name="connsiteY302" fmla="*/ 2144852 h 3300883"/>
                  <a:gd name="connsiteX303" fmla="*/ 3644195 w 11394183"/>
                  <a:gd name="connsiteY303" fmla="*/ 2144127 h 3300883"/>
                  <a:gd name="connsiteX304" fmla="*/ 3623147 w 11394183"/>
                  <a:gd name="connsiteY304" fmla="*/ 2136142 h 3300883"/>
                  <a:gd name="connsiteX305" fmla="*/ 3589760 w 11394183"/>
                  <a:gd name="connsiteY305" fmla="*/ 2117998 h 3300883"/>
                  <a:gd name="connsiteX306" fmla="*/ 3504842 w 11394183"/>
                  <a:gd name="connsiteY306" fmla="*/ 2105660 h 3300883"/>
                  <a:gd name="connsiteX307" fmla="*/ 3499037 w 11394183"/>
                  <a:gd name="connsiteY307" fmla="*/ 2089693 h 3300883"/>
                  <a:gd name="connsiteX308" fmla="*/ 3499037 w 11394183"/>
                  <a:gd name="connsiteY308" fmla="*/ 1765989 h 3300883"/>
                  <a:gd name="connsiteX309" fmla="*/ 3504842 w 11394183"/>
                  <a:gd name="connsiteY309" fmla="*/ 1750022 h 3300883"/>
                  <a:gd name="connsiteX310" fmla="*/ 3491053 w 11394183"/>
                  <a:gd name="connsiteY310" fmla="*/ 1744216 h 3300883"/>
                  <a:gd name="connsiteX311" fmla="*/ 3248639 w 11394183"/>
                  <a:gd name="connsiteY311" fmla="*/ 1744942 h 3300883"/>
                  <a:gd name="connsiteX312" fmla="*/ 3186220 w 11394183"/>
                  <a:gd name="connsiteY312" fmla="*/ 1683975 h 3300883"/>
                  <a:gd name="connsiteX313" fmla="*/ 3172431 w 11394183"/>
                  <a:gd name="connsiteY313" fmla="*/ 1617928 h 3300883"/>
                  <a:gd name="connsiteX314" fmla="*/ 3165898 w 11394183"/>
                  <a:gd name="connsiteY314" fmla="*/ 1591074 h 3300883"/>
                  <a:gd name="connsiteX315" fmla="*/ 3165898 w 11394183"/>
                  <a:gd name="connsiteY315" fmla="*/ 1007539 h 3300883"/>
                  <a:gd name="connsiteX316" fmla="*/ 3172375 w 11394183"/>
                  <a:gd name="connsiteY316" fmla="*/ 980915 h 3300883"/>
                  <a:gd name="connsiteX317" fmla="*/ 3171705 w 11394183"/>
                  <a:gd name="connsiteY317" fmla="*/ 981410 h 3300883"/>
                  <a:gd name="connsiteX318" fmla="*/ 3172431 w 11394183"/>
                  <a:gd name="connsiteY318" fmla="*/ 980685 h 3300883"/>
                  <a:gd name="connsiteX319" fmla="*/ 3172375 w 11394183"/>
                  <a:gd name="connsiteY319" fmla="*/ 980915 h 3300883"/>
                  <a:gd name="connsiteX320" fmla="*/ 3184225 w 11394183"/>
                  <a:gd name="connsiteY320" fmla="*/ 972157 h 3300883"/>
                  <a:gd name="connsiteX321" fmla="*/ 3200011 w 11394183"/>
                  <a:gd name="connsiteY321" fmla="*/ 972701 h 3300883"/>
                  <a:gd name="connsiteX322" fmla="*/ 3781369 w 11394183"/>
                  <a:gd name="connsiteY322" fmla="*/ 972701 h 3300883"/>
                  <a:gd name="connsiteX323" fmla="*/ 3809675 w 11394183"/>
                  <a:gd name="connsiteY323" fmla="*/ 981410 h 3300883"/>
                  <a:gd name="connsiteX324" fmla="*/ 3808949 w 11394183"/>
                  <a:gd name="connsiteY324" fmla="*/ 980685 h 3300883"/>
                  <a:gd name="connsiteX325" fmla="*/ 3813303 w 11394183"/>
                  <a:gd name="connsiteY325" fmla="*/ 984314 h 3300883"/>
                  <a:gd name="connsiteX326" fmla="*/ 3811127 w 11394183"/>
                  <a:gd name="connsiteY326" fmla="*/ 986491 h 3300883"/>
                  <a:gd name="connsiteX327" fmla="*/ 3831448 w 11394183"/>
                  <a:gd name="connsiteY327" fmla="*/ 1017700 h 3300883"/>
                  <a:gd name="connsiteX328" fmla="*/ 3912011 w 11394183"/>
                  <a:gd name="connsiteY328" fmla="*/ 1017700 h 3300883"/>
                  <a:gd name="connsiteX329" fmla="*/ 3919269 w 11394183"/>
                  <a:gd name="connsiteY329" fmla="*/ 1010442 h 3300883"/>
                  <a:gd name="connsiteX330" fmla="*/ 3926527 w 11394183"/>
                  <a:gd name="connsiteY330" fmla="*/ 1002459 h 3300883"/>
                  <a:gd name="connsiteX331" fmla="*/ 3928705 w 11394183"/>
                  <a:gd name="connsiteY331" fmla="*/ 934960 h 3300883"/>
                  <a:gd name="connsiteX332" fmla="*/ 3838706 w 11394183"/>
                  <a:gd name="connsiteY332" fmla="*/ 922621 h 3300883"/>
                  <a:gd name="connsiteX333" fmla="*/ 3790078 w 11394183"/>
                  <a:gd name="connsiteY333" fmla="*/ 939315 h 3300883"/>
                  <a:gd name="connsiteX334" fmla="*/ 3191301 w 11394183"/>
                  <a:gd name="connsiteY334" fmla="*/ 939315 h 3300883"/>
                  <a:gd name="connsiteX335" fmla="*/ 3141947 w 11394183"/>
                  <a:gd name="connsiteY335" fmla="*/ 987217 h 3300883"/>
                  <a:gd name="connsiteX336" fmla="*/ 3141947 w 11394183"/>
                  <a:gd name="connsiteY336" fmla="*/ 1596881 h 3300883"/>
                  <a:gd name="connsiteX337" fmla="*/ 3117271 w 11394183"/>
                  <a:gd name="connsiteY337" fmla="*/ 1630267 h 3300883"/>
                  <a:gd name="connsiteX338" fmla="*/ 3049046 w 11394183"/>
                  <a:gd name="connsiteY338" fmla="*/ 1702846 h 3300883"/>
                  <a:gd name="connsiteX339" fmla="*/ 3049773 w 11394183"/>
                  <a:gd name="connsiteY339" fmla="*/ 1724619 h 3300883"/>
                  <a:gd name="connsiteX340" fmla="*/ 3030176 w 11394183"/>
                  <a:gd name="connsiteY340" fmla="*/ 1746393 h 3300883"/>
                  <a:gd name="connsiteX341" fmla="*/ 2968483 w 11394183"/>
                  <a:gd name="connsiteY341" fmla="*/ 1746393 h 3300883"/>
                  <a:gd name="connsiteX342" fmla="*/ 2909695 w 11394183"/>
                  <a:gd name="connsiteY342" fmla="*/ 1689782 h 3300883"/>
                  <a:gd name="connsiteX343" fmla="*/ 2874131 w 11394183"/>
                  <a:gd name="connsiteY343" fmla="*/ 1617928 h 3300883"/>
                  <a:gd name="connsiteX344" fmla="*/ 2863970 w 11394183"/>
                  <a:gd name="connsiteY344" fmla="*/ 1584542 h 3300883"/>
                  <a:gd name="connsiteX345" fmla="*/ 2863970 w 11394183"/>
                  <a:gd name="connsiteY345" fmla="*/ 535775 h 3300883"/>
                  <a:gd name="connsiteX346" fmla="*/ 2871228 w 11394183"/>
                  <a:gd name="connsiteY346" fmla="*/ 502389 h 3300883"/>
                  <a:gd name="connsiteX347" fmla="*/ 2870501 w 11394183"/>
                  <a:gd name="connsiteY347" fmla="*/ 503114 h 3300883"/>
                  <a:gd name="connsiteX348" fmla="*/ 2906066 w 11394183"/>
                  <a:gd name="connsiteY348" fmla="*/ 494405 h 3300883"/>
                  <a:gd name="connsiteX349" fmla="*/ 3344443 w 11394183"/>
                  <a:gd name="connsiteY349" fmla="*/ 495131 h 3300883"/>
                  <a:gd name="connsiteX350" fmla="*/ 3378556 w 11394183"/>
                  <a:gd name="connsiteY350" fmla="*/ 460293 h 3300883"/>
                  <a:gd name="connsiteX351" fmla="*/ 3378556 w 11394183"/>
                  <a:gd name="connsiteY351" fmla="*/ 206266 h 3300883"/>
                  <a:gd name="connsiteX352" fmla="*/ 3393071 w 11394183"/>
                  <a:gd name="connsiteY352" fmla="*/ 176509 h 3300883"/>
                  <a:gd name="connsiteX353" fmla="*/ 3414845 w 11394183"/>
                  <a:gd name="connsiteY353" fmla="*/ 154735 h 3300883"/>
                  <a:gd name="connsiteX354" fmla="*/ 3417022 w 11394183"/>
                  <a:gd name="connsiteY354" fmla="*/ 92317 h 3300883"/>
                  <a:gd name="connsiteX355" fmla="*/ 3349523 w 11394183"/>
                  <a:gd name="connsiteY355" fmla="*/ 62560 h 3300883"/>
                  <a:gd name="connsiteX356" fmla="*/ 3300169 w 11394183"/>
                  <a:gd name="connsiteY356" fmla="*/ 109736 h 3300883"/>
                  <a:gd name="connsiteX357" fmla="*/ 3330653 w 11394183"/>
                  <a:gd name="connsiteY357" fmla="*/ 180863 h 3300883"/>
                  <a:gd name="connsiteX358" fmla="*/ 3352427 w 11394183"/>
                  <a:gd name="connsiteY358" fmla="*/ 224411 h 3300883"/>
                  <a:gd name="connsiteX359" fmla="*/ 3353153 w 11394183"/>
                  <a:gd name="connsiteY359" fmla="*/ 438519 h 3300883"/>
                  <a:gd name="connsiteX360" fmla="*/ 3319041 w 11394183"/>
                  <a:gd name="connsiteY360" fmla="*/ 472632 h 3300883"/>
                  <a:gd name="connsiteX361" fmla="*/ 2869050 w 11394183"/>
                  <a:gd name="connsiteY361" fmla="*/ 471179 h 3300883"/>
                  <a:gd name="connsiteX362" fmla="*/ 2825503 w 11394183"/>
                  <a:gd name="connsiteY362" fmla="*/ 513276 h 3300883"/>
                  <a:gd name="connsiteX363" fmla="*/ 2826955 w 11394183"/>
                  <a:gd name="connsiteY363" fmla="*/ 1601961 h 3300883"/>
                  <a:gd name="connsiteX364" fmla="*/ 2800100 w 11394183"/>
                  <a:gd name="connsiteY364" fmla="*/ 1631719 h 3300883"/>
                  <a:gd name="connsiteX365" fmla="*/ 2768891 w 11394183"/>
                  <a:gd name="connsiteY365" fmla="*/ 1661476 h 3300883"/>
                  <a:gd name="connsiteX366" fmla="*/ 2768891 w 11394183"/>
                  <a:gd name="connsiteY366" fmla="*/ 1686878 h 3300883"/>
                  <a:gd name="connsiteX367" fmla="*/ 2708650 w 11394183"/>
                  <a:gd name="connsiteY367" fmla="*/ 1747845 h 3300883"/>
                  <a:gd name="connsiteX368" fmla="*/ 2626636 w 11394183"/>
                  <a:gd name="connsiteY368" fmla="*/ 1667282 h 3300883"/>
                  <a:gd name="connsiteX369" fmla="*/ 2593976 w 11394183"/>
                  <a:gd name="connsiteY369" fmla="*/ 1631719 h 3300883"/>
                  <a:gd name="connsiteX370" fmla="*/ 2570751 w 11394183"/>
                  <a:gd name="connsiteY370" fmla="*/ 1619380 h 3300883"/>
                  <a:gd name="connsiteX371" fmla="*/ 2566396 w 11394183"/>
                  <a:gd name="connsiteY371" fmla="*/ 1580914 h 3300883"/>
                  <a:gd name="connsiteX372" fmla="*/ 2566396 w 11394183"/>
                  <a:gd name="connsiteY372" fmla="*/ 137317 h 3300883"/>
                  <a:gd name="connsiteX373" fmla="*/ 2573653 w 11394183"/>
                  <a:gd name="connsiteY373" fmla="*/ 104655 h 3300883"/>
                  <a:gd name="connsiteX374" fmla="*/ 2573653 w 11394183"/>
                  <a:gd name="connsiteY374" fmla="*/ 105382 h 3300883"/>
                  <a:gd name="connsiteX375" fmla="*/ 2580912 w 11394183"/>
                  <a:gd name="connsiteY375" fmla="*/ 97398 h 3300883"/>
                  <a:gd name="connsiteX376" fmla="*/ 2588896 w 11394183"/>
                  <a:gd name="connsiteY376" fmla="*/ 40786 h 3300883"/>
                  <a:gd name="connsiteX377" fmla="*/ 2529381 w 11394183"/>
                  <a:gd name="connsiteY377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0484767 w 11394183"/>
                  <a:gd name="connsiteY290" fmla="*/ 2822015 h 3300883"/>
                  <a:gd name="connsiteX291" fmla="*/ 11394183 w 11394183"/>
                  <a:gd name="connsiteY291" fmla="*/ 2251543 h 3300883"/>
                  <a:gd name="connsiteX292" fmla="*/ 9760429 w 11394183"/>
                  <a:gd name="connsiteY292" fmla="*/ 1255034 h 3300883"/>
                  <a:gd name="connsiteX293" fmla="*/ 9609464 w 11394183"/>
                  <a:gd name="connsiteY293" fmla="*/ 1208583 h 3300883"/>
                  <a:gd name="connsiteX294" fmla="*/ 6151074 w 11394183"/>
                  <a:gd name="connsiteY294" fmla="*/ 1210034 h 3300883"/>
                  <a:gd name="connsiteX295" fmla="*/ 3621696 w 11394183"/>
                  <a:gd name="connsiteY295" fmla="*/ 1208583 h 3300883"/>
                  <a:gd name="connsiteX296" fmla="*/ 3552745 w 11394183"/>
                  <a:gd name="connsiteY296" fmla="*/ 1211486 h 3300883"/>
                  <a:gd name="connsiteX297" fmla="*/ 3526616 w 11394183"/>
                  <a:gd name="connsiteY297" fmla="*/ 1225276 h 3300883"/>
                  <a:gd name="connsiteX298" fmla="*/ 3541858 w 11394183"/>
                  <a:gd name="connsiteY298" fmla="*/ 1252131 h 3300883"/>
                  <a:gd name="connsiteX299" fmla="*/ 3581050 w 11394183"/>
                  <a:gd name="connsiteY299" fmla="*/ 1278984 h 3300883"/>
                  <a:gd name="connsiteX300" fmla="*/ 4092007 w 11394183"/>
                  <a:gd name="connsiteY300" fmla="*/ 2112917 h 3300883"/>
                  <a:gd name="connsiteX301" fmla="*/ 4068782 w 11394183"/>
                  <a:gd name="connsiteY301" fmla="*/ 2144852 h 3300883"/>
                  <a:gd name="connsiteX302" fmla="*/ 3644195 w 11394183"/>
                  <a:gd name="connsiteY302" fmla="*/ 2144127 h 3300883"/>
                  <a:gd name="connsiteX303" fmla="*/ 3623147 w 11394183"/>
                  <a:gd name="connsiteY303" fmla="*/ 2136142 h 3300883"/>
                  <a:gd name="connsiteX304" fmla="*/ 3589760 w 11394183"/>
                  <a:gd name="connsiteY304" fmla="*/ 2117998 h 3300883"/>
                  <a:gd name="connsiteX305" fmla="*/ 3504842 w 11394183"/>
                  <a:gd name="connsiteY305" fmla="*/ 2105660 h 3300883"/>
                  <a:gd name="connsiteX306" fmla="*/ 3499037 w 11394183"/>
                  <a:gd name="connsiteY306" fmla="*/ 2089693 h 3300883"/>
                  <a:gd name="connsiteX307" fmla="*/ 3499037 w 11394183"/>
                  <a:gd name="connsiteY307" fmla="*/ 1765989 h 3300883"/>
                  <a:gd name="connsiteX308" fmla="*/ 3504842 w 11394183"/>
                  <a:gd name="connsiteY308" fmla="*/ 1750022 h 3300883"/>
                  <a:gd name="connsiteX309" fmla="*/ 3491053 w 11394183"/>
                  <a:gd name="connsiteY309" fmla="*/ 1744216 h 3300883"/>
                  <a:gd name="connsiteX310" fmla="*/ 3248639 w 11394183"/>
                  <a:gd name="connsiteY310" fmla="*/ 1744942 h 3300883"/>
                  <a:gd name="connsiteX311" fmla="*/ 3186220 w 11394183"/>
                  <a:gd name="connsiteY311" fmla="*/ 1683975 h 3300883"/>
                  <a:gd name="connsiteX312" fmla="*/ 3172431 w 11394183"/>
                  <a:gd name="connsiteY312" fmla="*/ 1617928 h 3300883"/>
                  <a:gd name="connsiteX313" fmla="*/ 3165898 w 11394183"/>
                  <a:gd name="connsiteY313" fmla="*/ 1591074 h 3300883"/>
                  <a:gd name="connsiteX314" fmla="*/ 3165898 w 11394183"/>
                  <a:gd name="connsiteY314" fmla="*/ 1007539 h 3300883"/>
                  <a:gd name="connsiteX315" fmla="*/ 3172375 w 11394183"/>
                  <a:gd name="connsiteY315" fmla="*/ 980915 h 3300883"/>
                  <a:gd name="connsiteX316" fmla="*/ 3171705 w 11394183"/>
                  <a:gd name="connsiteY316" fmla="*/ 981410 h 3300883"/>
                  <a:gd name="connsiteX317" fmla="*/ 3172431 w 11394183"/>
                  <a:gd name="connsiteY317" fmla="*/ 980685 h 3300883"/>
                  <a:gd name="connsiteX318" fmla="*/ 3172375 w 11394183"/>
                  <a:gd name="connsiteY318" fmla="*/ 980915 h 3300883"/>
                  <a:gd name="connsiteX319" fmla="*/ 3184225 w 11394183"/>
                  <a:gd name="connsiteY319" fmla="*/ 972157 h 3300883"/>
                  <a:gd name="connsiteX320" fmla="*/ 3200011 w 11394183"/>
                  <a:gd name="connsiteY320" fmla="*/ 972701 h 3300883"/>
                  <a:gd name="connsiteX321" fmla="*/ 3781369 w 11394183"/>
                  <a:gd name="connsiteY321" fmla="*/ 972701 h 3300883"/>
                  <a:gd name="connsiteX322" fmla="*/ 3809675 w 11394183"/>
                  <a:gd name="connsiteY322" fmla="*/ 981410 h 3300883"/>
                  <a:gd name="connsiteX323" fmla="*/ 3808949 w 11394183"/>
                  <a:gd name="connsiteY323" fmla="*/ 980685 h 3300883"/>
                  <a:gd name="connsiteX324" fmla="*/ 3813303 w 11394183"/>
                  <a:gd name="connsiteY324" fmla="*/ 984314 h 3300883"/>
                  <a:gd name="connsiteX325" fmla="*/ 3811127 w 11394183"/>
                  <a:gd name="connsiteY325" fmla="*/ 986491 h 3300883"/>
                  <a:gd name="connsiteX326" fmla="*/ 3831448 w 11394183"/>
                  <a:gd name="connsiteY326" fmla="*/ 1017700 h 3300883"/>
                  <a:gd name="connsiteX327" fmla="*/ 3912011 w 11394183"/>
                  <a:gd name="connsiteY327" fmla="*/ 1017700 h 3300883"/>
                  <a:gd name="connsiteX328" fmla="*/ 3919269 w 11394183"/>
                  <a:gd name="connsiteY328" fmla="*/ 1010442 h 3300883"/>
                  <a:gd name="connsiteX329" fmla="*/ 3926527 w 11394183"/>
                  <a:gd name="connsiteY329" fmla="*/ 1002459 h 3300883"/>
                  <a:gd name="connsiteX330" fmla="*/ 3928705 w 11394183"/>
                  <a:gd name="connsiteY330" fmla="*/ 934960 h 3300883"/>
                  <a:gd name="connsiteX331" fmla="*/ 3838706 w 11394183"/>
                  <a:gd name="connsiteY331" fmla="*/ 922621 h 3300883"/>
                  <a:gd name="connsiteX332" fmla="*/ 3790078 w 11394183"/>
                  <a:gd name="connsiteY332" fmla="*/ 939315 h 3300883"/>
                  <a:gd name="connsiteX333" fmla="*/ 3191301 w 11394183"/>
                  <a:gd name="connsiteY333" fmla="*/ 939315 h 3300883"/>
                  <a:gd name="connsiteX334" fmla="*/ 3141947 w 11394183"/>
                  <a:gd name="connsiteY334" fmla="*/ 987217 h 3300883"/>
                  <a:gd name="connsiteX335" fmla="*/ 3141947 w 11394183"/>
                  <a:gd name="connsiteY335" fmla="*/ 1596881 h 3300883"/>
                  <a:gd name="connsiteX336" fmla="*/ 3117271 w 11394183"/>
                  <a:gd name="connsiteY336" fmla="*/ 1630267 h 3300883"/>
                  <a:gd name="connsiteX337" fmla="*/ 3049046 w 11394183"/>
                  <a:gd name="connsiteY337" fmla="*/ 1702846 h 3300883"/>
                  <a:gd name="connsiteX338" fmla="*/ 3049773 w 11394183"/>
                  <a:gd name="connsiteY338" fmla="*/ 1724619 h 3300883"/>
                  <a:gd name="connsiteX339" fmla="*/ 3030176 w 11394183"/>
                  <a:gd name="connsiteY339" fmla="*/ 1746393 h 3300883"/>
                  <a:gd name="connsiteX340" fmla="*/ 2968483 w 11394183"/>
                  <a:gd name="connsiteY340" fmla="*/ 1746393 h 3300883"/>
                  <a:gd name="connsiteX341" fmla="*/ 2909695 w 11394183"/>
                  <a:gd name="connsiteY341" fmla="*/ 1689782 h 3300883"/>
                  <a:gd name="connsiteX342" fmla="*/ 2874131 w 11394183"/>
                  <a:gd name="connsiteY342" fmla="*/ 1617928 h 3300883"/>
                  <a:gd name="connsiteX343" fmla="*/ 2863970 w 11394183"/>
                  <a:gd name="connsiteY343" fmla="*/ 1584542 h 3300883"/>
                  <a:gd name="connsiteX344" fmla="*/ 2863970 w 11394183"/>
                  <a:gd name="connsiteY344" fmla="*/ 535775 h 3300883"/>
                  <a:gd name="connsiteX345" fmla="*/ 2871228 w 11394183"/>
                  <a:gd name="connsiteY345" fmla="*/ 502389 h 3300883"/>
                  <a:gd name="connsiteX346" fmla="*/ 2870501 w 11394183"/>
                  <a:gd name="connsiteY346" fmla="*/ 503114 h 3300883"/>
                  <a:gd name="connsiteX347" fmla="*/ 2906066 w 11394183"/>
                  <a:gd name="connsiteY347" fmla="*/ 494405 h 3300883"/>
                  <a:gd name="connsiteX348" fmla="*/ 3344443 w 11394183"/>
                  <a:gd name="connsiteY348" fmla="*/ 495131 h 3300883"/>
                  <a:gd name="connsiteX349" fmla="*/ 3378556 w 11394183"/>
                  <a:gd name="connsiteY349" fmla="*/ 460293 h 3300883"/>
                  <a:gd name="connsiteX350" fmla="*/ 3378556 w 11394183"/>
                  <a:gd name="connsiteY350" fmla="*/ 206266 h 3300883"/>
                  <a:gd name="connsiteX351" fmla="*/ 3393071 w 11394183"/>
                  <a:gd name="connsiteY351" fmla="*/ 176509 h 3300883"/>
                  <a:gd name="connsiteX352" fmla="*/ 3414845 w 11394183"/>
                  <a:gd name="connsiteY352" fmla="*/ 154735 h 3300883"/>
                  <a:gd name="connsiteX353" fmla="*/ 3417022 w 11394183"/>
                  <a:gd name="connsiteY353" fmla="*/ 92317 h 3300883"/>
                  <a:gd name="connsiteX354" fmla="*/ 3349523 w 11394183"/>
                  <a:gd name="connsiteY354" fmla="*/ 62560 h 3300883"/>
                  <a:gd name="connsiteX355" fmla="*/ 3300169 w 11394183"/>
                  <a:gd name="connsiteY355" fmla="*/ 109736 h 3300883"/>
                  <a:gd name="connsiteX356" fmla="*/ 3330653 w 11394183"/>
                  <a:gd name="connsiteY356" fmla="*/ 180863 h 3300883"/>
                  <a:gd name="connsiteX357" fmla="*/ 3352427 w 11394183"/>
                  <a:gd name="connsiteY357" fmla="*/ 224411 h 3300883"/>
                  <a:gd name="connsiteX358" fmla="*/ 3353153 w 11394183"/>
                  <a:gd name="connsiteY358" fmla="*/ 438519 h 3300883"/>
                  <a:gd name="connsiteX359" fmla="*/ 3319041 w 11394183"/>
                  <a:gd name="connsiteY359" fmla="*/ 472632 h 3300883"/>
                  <a:gd name="connsiteX360" fmla="*/ 2869050 w 11394183"/>
                  <a:gd name="connsiteY360" fmla="*/ 471179 h 3300883"/>
                  <a:gd name="connsiteX361" fmla="*/ 2825503 w 11394183"/>
                  <a:gd name="connsiteY361" fmla="*/ 513276 h 3300883"/>
                  <a:gd name="connsiteX362" fmla="*/ 2826955 w 11394183"/>
                  <a:gd name="connsiteY362" fmla="*/ 1601961 h 3300883"/>
                  <a:gd name="connsiteX363" fmla="*/ 2800100 w 11394183"/>
                  <a:gd name="connsiteY363" fmla="*/ 1631719 h 3300883"/>
                  <a:gd name="connsiteX364" fmla="*/ 2768891 w 11394183"/>
                  <a:gd name="connsiteY364" fmla="*/ 1661476 h 3300883"/>
                  <a:gd name="connsiteX365" fmla="*/ 2768891 w 11394183"/>
                  <a:gd name="connsiteY365" fmla="*/ 1686878 h 3300883"/>
                  <a:gd name="connsiteX366" fmla="*/ 2708650 w 11394183"/>
                  <a:gd name="connsiteY366" fmla="*/ 1747845 h 3300883"/>
                  <a:gd name="connsiteX367" fmla="*/ 2626636 w 11394183"/>
                  <a:gd name="connsiteY367" fmla="*/ 1667282 h 3300883"/>
                  <a:gd name="connsiteX368" fmla="*/ 2593976 w 11394183"/>
                  <a:gd name="connsiteY368" fmla="*/ 1631719 h 3300883"/>
                  <a:gd name="connsiteX369" fmla="*/ 2570751 w 11394183"/>
                  <a:gd name="connsiteY369" fmla="*/ 1619380 h 3300883"/>
                  <a:gd name="connsiteX370" fmla="*/ 2566396 w 11394183"/>
                  <a:gd name="connsiteY370" fmla="*/ 1580914 h 3300883"/>
                  <a:gd name="connsiteX371" fmla="*/ 2566396 w 11394183"/>
                  <a:gd name="connsiteY371" fmla="*/ 137317 h 3300883"/>
                  <a:gd name="connsiteX372" fmla="*/ 2573653 w 11394183"/>
                  <a:gd name="connsiteY372" fmla="*/ 104655 h 3300883"/>
                  <a:gd name="connsiteX373" fmla="*/ 2573653 w 11394183"/>
                  <a:gd name="connsiteY373" fmla="*/ 105382 h 3300883"/>
                  <a:gd name="connsiteX374" fmla="*/ 2580912 w 11394183"/>
                  <a:gd name="connsiteY374" fmla="*/ 97398 h 3300883"/>
                  <a:gd name="connsiteX375" fmla="*/ 2588896 w 11394183"/>
                  <a:gd name="connsiteY375" fmla="*/ 40786 h 3300883"/>
                  <a:gd name="connsiteX376" fmla="*/ 2529381 w 11394183"/>
                  <a:gd name="connsiteY376" fmla="*/ 142 h 3300883"/>
                  <a:gd name="connsiteX0" fmla="*/ 3168075 w 11394183"/>
                  <a:gd name="connsiteY0" fmla="*/ 3011446 h 3300883"/>
                  <a:gd name="connsiteX1" fmla="*/ 3141946 w 11394183"/>
                  <a:gd name="connsiteY1" fmla="*/ 3047736 h 3300883"/>
                  <a:gd name="connsiteX2" fmla="*/ 3141946 w 11394183"/>
                  <a:gd name="connsiteY2" fmla="*/ 3300883 h 3300883"/>
                  <a:gd name="connsiteX3" fmla="*/ 3165898 w 11394183"/>
                  <a:gd name="connsiteY3" fmla="*/ 3300883 h 3300883"/>
                  <a:gd name="connsiteX4" fmla="*/ 3165898 w 11394183"/>
                  <a:gd name="connsiteY4" fmla="*/ 3029591 h 3300883"/>
                  <a:gd name="connsiteX5" fmla="*/ 3168075 w 11394183"/>
                  <a:gd name="connsiteY5" fmla="*/ 3011446 h 3300883"/>
                  <a:gd name="connsiteX6" fmla="*/ 2591366 w 11394183"/>
                  <a:gd name="connsiteY6" fmla="*/ 3007317 h 3300883"/>
                  <a:gd name="connsiteX7" fmla="*/ 2577282 w 11394183"/>
                  <a:gd name="connsiteY7" fmla="*/ 3041202 h 3300883"/>
                  <a:gd name="connsiteX8" fmla="*/ 2577491 w 11394183"/>
                  <a:gd name="connsiteY8" fmla="*/ 3300883 h 3300883"/>
                  <a:gd name="connsiteX9" fmla="*/ 2606313 w 11394183"/>
                  <a:gd name="connsiteY9" fmla="*/ 3300883 h 3300883"/>
                  <a:gd name="connsiteX10" fmla="*/ 2606313 w 11394183"/>
                  <a:gd name="connsiteY10" fmla="*/ 3041928 h 3300883"/>
                  <a:gd name="connsiteX11" fmla="*/ 2610667 w 11394183"/>
                  <a:gd name="connsiteY11" fmla="*/ 3013622 h 3300883"/>
                  <a:gd name="connsiteX12" fmla="*/ 2591366 w 11394183"/>
                  <a:gd name="connsiteY12" fmla="*/ 3007317 h 3300883"/>
                  <a:gd name="connsiteX13" fmla="*/ 2903083 w 11394183"/>
                  <a:gd name="connsiteY13" fmla="*/ 3005447 h 3300883"/>
                  <a:gd name="connsiteX14" fmla="*/ 2887195 w 11394183"/>
                  <a:gd name="connsiteY14" fmla="*/ 3009994 h 3300883"/>
                  <a:gd name="connsiteX15" fmla="*/ 2877033 w 11394183"/>
                  <a:gd name="connsiteY15" fmla="*/ 3048460 h 3300883"/>
                  <a:gd name="connsiteX16" fmla="*/ 2877033 w 11394183"/>
                  <a:gd name="connsiteY16" fmla="*/ 3300883 h 3300883"/>
                  <a:gd name="connsiteX17" fmla="*/ 2924210 w 11394183"/>
                  <a:gd name="connsiteY17" fmla="*/ 3300883 h 3300883"/>
                  <a:gd name="connsiteX18" fmla="*/ 2924210 w 11394183"/>
                  <a:gd name="connsiteY18" fmla="*/ 3039025 h 3300883"/>
                  <a:gd name="connsiteX19" fmla="*/ 2903083 w 11394183"/>
                  <a:gd name="connsiteY19" fmla="*/ 3005447 h 3300883"/>
                  <a:gd name="connsiteX20" fmla="*/ 1413840 w 11394183"/>
                  <a:gd name="connsiteY20" fmla="*/ 2870642 h 3300883"/>
                  <a:gd name="connsiteX21" fmla="*/ 1414566 w 11394183"/>
                  <a:gd name="connsiteY21" fmla="*/ 2874271 h 3300883"/>
                  <a:gd name="connsiteX22" fmla="*/ 1228038 w 11394183"/>
                  <a:gd name="connsiteY22" fmla="*/ 2874271 h 3300883"/>
                  <a:gd name="connsiteX23" fmla="*/ 1228038 w 11394183"/>
                  <a:gd name="connsiteY23" fmla="*/ 2870642 h 3300883"/>
                  <a:gd name="connsiteX24" fmla="*/ 1413840 w 11394183"/>
                  <a:gd name="connsiteY24" fmla="*/ 2870642 h 3300883"/>
                  <a:gd name="connsiteX25" fmla="*/ 3635032 w 11394183"/>
                  <a:gd name="connsiteY25" fmla="*/ 2179418 h 3300883"/>
                  <a:gd name="connsiteX26" fmla="*/ 3649275 w 11394183"/>
                  <a:gd name="connsiteY26" fmla="*/ 2179690 h 3300883"/>
                  <a:gd name="connsiteX27" fmla="*/ 4079669 w 11394183"/>
                  <a:gd name="connsiteY27" fmla="*/ 2179690 h 3300883"/>
                  <a:gd name="connsiteX28" fmla="*/ 4093459 w 11394183"/>
                  <a:gd name="connsiteY28" fmla="*/ 2186222 h 3300883"/>
                  <a:gd name="connsiteX29" fmla="*/ 3622421 w 11394183"/>
                  <a:gd name="connsiteY29" fmla="*/ 2186222 h 3300883"/>
                  <a:gd name="connsiteX30" fmla="*/ 3624598 w 11394183"/>
                  <a:gd name="connsiteY30" fmla="*/ 2190577 h 3300883"/>
                  <a:gd name="connsiteX31" fmla="*/ 4062975 w 11394183"/>
                  <a:gd name="connsiteY31" fmla="*/ 2190577 h 3300883"/>
                  <a:gd name="connsiteX32" fmla="*/ 4102168 w 11394183"/>
                  <a:gd name="connsiteY32" fmla="*/ 2228318 h 3300883"/>
                  <a:gd name="connsiteX33" fmla="*/ 4093459 w 11394183"/>
                  <a:gd name="connsiteY33" fmla="*/ 2416298 h 3300883"/>
                  <a:gd name="connsiteX34" fmla="*/ 4059347 w 11394183"/>
                  <a:gd name="connsiteY34" fmla="*/ 2447507 h 3300883"/>
                  <a:gd name="connsiteX35" fmla="*/ 3650000 w 11394183"/>
                  <a:gd name="connsiteY35" fmla="*/ 2447507 h 3300883"/>
                  <a:gd name="connsiteX36" fmla="*/ 3621696 w 11394183"/>
                  <a:gd name="connsiteY36" fmla="*/ 2418475 h 3300883"/>
                  <a:gd name="connsiteX37" fmla="*/ 3598470 w 11394183"/>
                  <a:gd name="connsiteY37" fmla="*/ 2396702 h 3300883"/>
                  <a:gd name="connsiteX38" fmla="*/ 3504842 w 11394183"/>
                  <a:gd name="connsiteY38" fmla="*/ 2387266 h 3300883"/>
                  <a:gd name="connsiteX39" fmla="*/ 3506294 w 11394183"/>
                  <a:gd name="connsiteY39" fmla="*/ 2251543 h 3300883"/>
                  <a:gd name="connsiteX40" fmla="*/ 3618791 w 11394183"/>
                  <a:gd name="connsiteY40" fmla="*/ 2250818 h 3300883"/>
                  <a:gd name="connsiteX41" fmla="*/ 3620969 w 11394183"/>
                  <a:gd name="connsiteY41" fmla="*/ 2195657 h 3300883"/>
                  <a:gd name="connsiteX42" fmla="*/ 3622421 w 11394183"/>
                  <a:gd name="connsiteY42" fmla="*/ 2186222 h 3300883"/>
                  <a:gd name="connsiteX43" fmla="*/ 3635032 w 11394183"/>
                  <a:gd name="connsiteY43" fmla="*/ 2179418 h 3300883"/>
                  <a:gd name="connsiteX44" fmla="*/ 76208 w 11394183"/>
                  <a:gd name="connsiteY44" fmla="*/ 1218744 h 3300883"/>
                  <a:gd name="connsiteX45" fmla="*/ 0 w 11394183"/>
                  <a:gd name="connsiteY45" fmla="*/ 1294951 h 3300883"/>
                  <a:gd name="connsiteX46" fmla="*/ 0 w 11394183"/>
                  <a:gd name="connsiteY46" fmla="*/ 1338499 h 3300883"/>
                  <a:gd name="connsiteX47" fmla="*/ 0 w 11394183"/>
                  <a:gd name="connsiteY47" fmla="*/ 3206684 h 3300883"/>
                  <a:gd name="connsiteX48" fmla="*/ 1452 w 11394183"/>
                  <a:gd name="connsiteY48" fmla="*/ 3264747 h 3300883"/>
                  <a:gd name="connsiteX49" fmla="*/ 5988 w 11394183"/>
                  <a:gd name="connsiteY49" fmla="*/ 3287337 h 3300883"/>
                  <a:gd name="connsiteX50" fmla="*/ 19459 w 11394183"/>
                  <a:gd name="connsiteY50" fmla="*/ 3300883 h 3300883"/>
                  <a:gd name="connsiteX51" fmla="*/ 25633 w 11394183"/>
                  <a:gd name="connsiteY51" fmla="*/ 3300883 h 3300883"/>
                  <a:gd name="connsiteX52" fmla="*/ 26219 w 11394183"/>
                  <a:gd name="connsiteY52" fmla="*/ 3300311 h 3300883"/>
                  <a:gd name="connsiteX53" fmla="*/ 26699 w 11394183"/>
                  <a:gd name="connsiteY53" fmla="*/ 3300883 h 3300883"/>
                  <a:gd name="connsiteX54" fmla="*/ 1001629 w 11394183"/>
                  <a:gd name="connsiteY54" fmla="*/ 3300883 h 3300883"/>
                  <a:gd name="connsiteX55" fmla="*/ 1038606 w 11394183"/>
                  <a:gd name="connsiteY55" fmla="*/ 3290150 h 3300883"/>
                  <a:gd name="connsiteX56" fmla="*/ 997236 w 11394183"/>
                  <a:gd name="connsiteY56" fmla="*/ 3251683 h 3300883"/>
                  <a:gd name="connsiteX57" fmla="*/ 706920 w 11394183"/>
                  <a:gd name="connsiteY57" fmla="*/ 2937416 h 3300883"/>
                  <a:gd name="connsiteX58" fmla="*/ 566116 w 11394183"/>
                  <a:gd name="connsiteY58" fmla="*/ 2610810 h 3300883"/>
                  <a:gd name="connsiteX59" fmla="*/ 553779 w 11394183"/>
                  <a:gd name="connsiteY59" fmla="*/ 2577424 h 3300883"/>
                  <a:gd name="connsiteX60" fmla="*/ 545795 w 11394183"/>
                  <a:gd name="connsiteY60" fmla="*/ 2556376 h 3300883"/>
                  <a:gd name="connsiteX61" fmla="*/ 521117 w 11394183"/>
                  <a:gd name="connsiteY61" fmla="*/ 2426459 h 3300883"/>
                  <a:gd name="connsiteX62" fmla="*/ 528376 w 11394183"/>
                  <a:gd name="connsiteY62" fmla="*/ 2095499 h 3300883"/>
                  <a:gd name="connsiteX63" fmla="*/ 538537 w 11394183"/>
                  <a:gd name="connsiteY63" fmla="*/ 2069371 h 3300883"/>
                  <a:gd name="connsiteX64" fmla="*/ 538537 w 11394183"/>
                  <a:gd name="connsiteY64" fmla="*/ 2066467 h 3300883"/>
                  <a:gd name="connsiteX65" fmla="*/ 593697 w 11394183"/>
                  <a:gd name="connsiteY65" fmla="*/ 1850181 h 3300883"/>
                  <a:gd name="connsiteX66" fmla="*/ 880384 w 11394183"/>
                  <a:gd name="connsiteY66" fmla="*/ 1419788 h 3300883"/>
                  <a:gd name="connsiteX67" fmla="*/ 909415 w 11394183"/>
                  <a:gd name="connsiteY67" fmla="*/ 1403095 h 3300883"/>
                  <a:gd name="connsiteX68" fmla="*/ 981269 w 11394183"/>
                  <a:gd name="connsiteY68" fmla="*/ 1331967 h 3300883"/>
                  <a:gd name="connsiteX69" fmla="*/ 1085057 w 11394183"/>
                  <a:gd name="connsiteY69" fmla="*/ 1260114 h 3300883"/>
                  <a:gd name="connsiteX70" fmla="*/ 1107556 w 11394183"/>
                  <a:gd name="connsiteY70" fmla="*/ 1230357 h 3300883"/>
                  <a:gd name="connsiteX71" fmla="*/ 1066912 w 11394183"/>
                  <a:gd name="connsiteY71" fmla="*/ 1219469 h 3300883"/>
                  <a:gd name="connsiteX72" fmla="*/ 76208 w 11394183"/>
                  <a:gd name="connsiteY72" fmla="*/ 1218744 h 3300883"/>
                  <a:gd name="connsiteX73" fmla="*/ 2529381 w 11394183"/>
                  <a:gd name="connsiteY73" fmla="*/ 142 h 3300883"/>
                  <a:gd name="connsiteX74" fmla="*/ 2466963 w 11394183"/>
                  <a:gd name="connsiteY74" fmla="*/ 46592 h 3300883"/>
                  <a:gd name="connsiteX75" fmla="*/ 2497445 w 11394183"/>
                  <a:gd name="connsiteY75" fmla="*/ 111914 h 3300883"/>
                  <a:gd name="connsiteX76" fmla="*/ 2527929 w 11394183"/>
                  <a:gd name="connsiteY76" fmla="*/ 169977 h 3300883"/>
                  <a:gd name="connsiteX77" fmla="*/ 2527203 w 11394183"/>
                  <a:gd name="connsiteY77" fmla="*/ 1443739 h 3300883"/>
                  <a:gd name="connsiteX78" fmla="*/ 2527203 w 11394183"/>
                  <a:gd name="connsiteY78" fmla="*/ 1603413 h 3300883"/>
                  <a:gd name="connsiteX79" fmla="*/ 2517042 w 11394183"/>
                  <a:gd name="connsiteY79" fmla="*/ 1630267 h 3300883"/>
                  <a:gd name="connsiteX80" fmla="*/ 2491640 w 11394183"/>
                  <a:gd name="connsiteY80" fmla="*/ 1671637 h 3300883"/>
                  <a:gd name="connsiteX81" fmla="*/ 2491640 w 11394183"/>
                  <a:gd name="connsiteY81" fmla="*/ 1722443 h 3300883"/>
                  <a:gd name="connsiteX82" fmla="*/ 2467688 w 11394183"/>
                  <a:gd name="connsiteY82" fmla="*/ 1748571 h 3300883"/>
                  <a:gd name="connsiteX83" fmla="*/ 2373335 w 11394183"/>
                  <a:gd name="connsiteY83" fmla="*/ 1748571 h 3300883"/>
                  <a:gd name="connsiteX84" fmla="*/ 2349384 w 11394183"/>
                  <a:gd name="connsiteY84" fmla="*/ 1721716 h 3300883"/>
                  <a:gd name="connsiteX85" fmla="*/ 2349384 w 11394183"/>
                  <a:gd name="connsiteY85" fmla="*/ 1649137 h 3300883"/>
                  <a:gd name="connsiteX86" fmla="*/ 2337046 w 11394183"/>
                  <a:gd name="connsiteY86" fmla="*/ 1630993 h 3300883"/>
                  <a:gd name="connsiteX87" fmla="*/ 2310918 w 11394183"/>
                  <a:gd name="connsiteY87" fmla="*/ 1601961 h 3300883"/>
                  <a:gd name="connsiteX88" fmla="*/ 2310918 w 11394183"/>
                  <a:gd name="connsiteY88" fmla="*/ 861655 h 3300883"/>
                  <a:gd name="connsiteX89" fmla="*/ 2322530 w 11394183"/>
                  <a:gd name="connsiteY89" fmla="*/ 805769 h 3300883"/>
                  <a:gd name="connsiteX90" fmla="*/ 2265193 w 11394183"/>
                  <a:gd name="connsiteY90" fmla="*/ 717949 h 3300883"/>
                  <a:gd name="connsiteX91" fmla="*/ 2207130 w 11394183"/>
                  <a:gd name="connsiteY91" fmla="*/ 781093 h 3300883"/>
                  <a:gd name="connsiteX92" fmla="*/ 2253580 w 11394183"/>
                  <a:gd name="connsiteY92" fmla="*/ 838430 h 3300883"/>
                  <a:gd name="connsiteX93" fmla="*/ 2277531 w 11394183"/>
                  <a:gd name="connsiteY93" fmla="*/ 877622 h 3300883"/>
                  <a:gd name="connsiteX94" fmla="*/ 2278257 w 11394183"/>
                  <a:gd name="connsiteY94" fmla="*/ 1596155 h 3300883"/>
                  <a:gd name="connsiteX95" fmla="*/ 2241242 w 11394183"/>
                  <a:gd name="connsiteY95" fmla="*/ 1631719 h 3300883"/>
                  <a:gd name="connsiteX96" fmla="*/ 2205678 w 11394183"/>
                  <a:gd name="connsiteY96" fmla="*/ 1666557 h 3300883"/>
                  <a:gd name="connsiteX97" fmla="*/ 2204952 w 11394183"/>
                  <a:gd name="connsiteY97" fmla="*/ 1742764 h 3300883"/>
                  <a:gd name="connsiteX98" fmla="*/ 2123665 w 11394183"/>
                  <a:gd name="connsiteY98" fmla="*/ 1747845 h 3300883"/>
                  <a:gd name="connsiteX99" fmla="*/ 2101890 w 11394183"/>
                  <a:gd name="connsiteY99" fmla="*/ 1747845 h 3300883"/>
                  <a:gd name="connsiteX100" fmla="*/ 2074309 w 11394183"/>
                  <a:gd name="connsiteY100" fmla="*/ 1720265 h 3300883"/>
                  <a:gd name="connsiteX101" fmla="*/ 2074309 w 11394183"/>
                  <a:gd name="connsiteY101" fmla="*/ 1630993 h 3300883"/>
                  <a:gd name="connsiteX102" fmla="*/ 2008989 w 11394183"/>
                  <a:gd name="connsiteY102" fmla="*/ 1618655 h 3300883"/>
                  <a:gd name="connsiteX103" fmla="*/ 2002456 w 11394183"/>
                  <a:gd name="connsiteY103" fmla="*/ 1599058 h 3300883"/>
                  <a:gd name="connsiteX104" fmla="*/ 2002456 w 11394183"/>
                  <a:gd name="connsiteY104" fmla="*/ 1135278 h 3300883"/>
                  <a:gd name="connsiteX105" fmla="*/ 2005359 w 11394183"/>
                  <a:gd name="connsiteY105" fmla="*/ 1117859 h 3300883"/>
                  <a:gd name="connsiteX106" fmla="*/ 1660609 w 11394183"/>
                  <a:gd name="connsiteY106" fmla="*/ 1117859 h 3300883"/>
                  <a:gd name="connsiteX107" fmla="*/ 1623594 w 11394183"/>
                  <a:gd name="connsiteY107" fmla="*/ 1104795 h 3300883"/>
                  <a:gd name="connsiteX108" fmla="*/ 1617788 w 11394183"/>
                  <a:gd name="connsiteY108" fmla="*/ 1073586 h 3300883"/>
                  <a:gd name="connsiteX109" fmla="*/ 1617788 w 11394183"/>
                  <a:gd name="connsiteY109" fmla="*/ 606177 h 3300883"/>
                  <a:gd name="connsiteX110" fmla="*/ 1623594 w 11394183"/>
                  <a:gd name="connsiteY110" fmla="*/ 575693 h 3300883"/>
                  <a:gd name="connsiteX111" fmla="*/ 1623594 w 11394183"/>
                  <a:gd name="connsiteY111" fmla="*/ 576420 h 3300883"/>
                  <a:gd name="connsiteX112" fmla="*/ 1631577 w 11394183"/>
                  <a:gd name="connsiteY112" fmla="*/ 561903 h 3300883"/>
                  <a:gd name="connsiteX113" fmla="*/ 1640287 w 11394183"/>
                  <a:gd name="connsiteY113" fmla="*/ 498760 h 3300883"/>
                  <a:gd name="connsiteX114" fmla="*/ 1579321 w 11394183"/>
                  <a:gd name="connsiteY114" fmla="*/ 467551 h 3300883"/>
                  <a:gd name="connsiteX115" fmla="*/ 1526338 w 11394183"/>
                  <a:gd name="connsiteY115" fmla="*/ 523437 h 3300883"/>
                  <a:gd name="connsiteX116" fmla="*/ 1551015 w 11394183"/>
                  <a:gd name="connsiteY116" fmla="*/ 578596 h 3300883"/>
                  <a:gd name="connsiteX117" fmla="*/ 1581498 w 11394183"/>
                  <a:gd name="connsiteY117" fmla="*/ 629402 h 3300883"/>
                  <a:gd name="connsiteX118" fmla="*/ 1581498 w 11394183"/>
                  <a:gd name="connsiteY118" fmla="*/ 1122214 h 3300883"/>
                  <a:gd name="connsiteX119" fmla="*/ 1585853 w 11394183"/>
                  <a:gd name="connsiteY119" fmla="*/ 1149068 h 3300883"/>
                  <a:gd name="connsiteX120" fmla="*/ 1615610 w 11394183"/>
                  <a:gd name="connsiteY120" fmla="*/ 1141084 h 3300883"/>
                  <a:gd name="connsiteX121" fmla="*/ 1943667 w 11394183"/>
                  <a:gd name="connsiteY121" fmla="*/ 1141084 h 3300883"/>
                  <a:gd name="connsiteX122" fmla="*/ 1972699 w 11394183"/>
                  <a:gd name="connsiteY122" fmla="*/ 1149793 h 3300883"/>
                  <a:gd name="connsiteX123" fmla="*/ 1979957 w 11394183"/>
                  <a:gd name="connsiteY123" fmla="*/ 1165761 h 3300883"/>
                  <a:gd name="connsiteX124" fmla="*/ 1980683 w 11394183"/>
                  <a:gd name="connsiteY124" fmla="*/ 1611396 h 3300883"/>
                  <a:gd name="connsiteX125" fmla="*/ 1968344 w 11394183"/>
                  <a:gd name="connsiteY125" fmla="*/ 1630267 h 3300883"/>
                  <a:gd name="connsiteX126" fmla="*/ 1938587 w 11394183"/>
                  <a:gd name="connsiteY126" fmla="*/ 1673814 h 3300883"/>
                  <a:gd name="connsiteX127" fmla="*/ 1939313 w 11394183"/>
                  <a:gd name="connsiteY127" fmla="*/ 1724619 h 3300883"/>
                  <a:gd name="connsiteX128" fmla="*/ 1916087 w 11394183"/>
                  <a:gd name="connsiteY128" fmla="*/ 1747845 h 3300883"/>
                  <a:gd name="connsiteX129" fmla="*/ 1821734 w 11394183"/>
                  <a:gd name="connsiteY129" fmla="*/ 1747845 h 3300883"/>
                  <a:gd name="connsiteX130" fmla="*/ 1797784 w 11394183"/>
                  <a:gd name="connsiteY130" fmla="*/ 1720991 h 3300883"/>
                  <a:gd name="connsiteX131" fmla="*/ 1797784 w 11394183"/>
                  <a:gd name="connsiteY131" fmla="*/ 1648412 h 3300883"/>
                  <a:gd name="connsiteX132" fmla="*/ 1783993 w 11394183"/>
                  <a:gd name="connsiteY132" fmla="*/ 1629541 h 3300883"/>
                  <a:gd name="connsiteX133" fmla="*/ 1760768 w 11394183"/>
                  <a:gd name="connsiteY133" fmla="*/ 1599784 h 3300883"/>
                  <a:gd name="connsiteX134" fmla="*/ 1760768 w 11394183"/>
                  <a:gd name="connsiteY134" fmla="*/ 1367531 h 3300883"/>
                  <a:gd name="connsiteX135" fmla="*/ 1726656 w 11394183"/>
                  <a:gd name="connsiteY135" fmla="*/ 1333418 h 3300883"/>
                  <a:gd name="connsiteX136" fmla="*/ 1349971 w 11394183"/>
                  <a:gd name="connsiteY136" fmla="*/ 1334145 h 3300883"/>
                  <a:gd name="connsiteX137" fmla="*/ 1301343 w 11394183"/>
                  <a:gd name="connsiteY137" fmla="*/ 1318178 h 3300883"/>
                  <a:gd name="connsiteX138" fmla="*/ 1212797 w 11394183"/>
                  <a:gd name="connsiteY138" fmla="*/ 1320354 h 3300883"/>
                  <a:gd name="connsiteX139" fmla="*/ 1212071 w 11394183"/>
                  <a:gd name="connsiteY139" fmla="*/ 1411078 h 3300883"/>
                  <a:gd name="connsiteX140" fmla="*/ 1299166 w 11394183"/>
                  <a:gd name="connsiteY140" fmla="*/ 1409626 h 3300883"/>
                  <a:gd name="connsiteX141" fmla="*/ 1307149 w 11394183"/>
                  <a:gd name="connsiteY141" fmla="*/ 1395111 h 3300883"/>
                  <a:gd name="connsiteX142" fmla="*/ 1307149 w 11394183"/>
                  <a:gd name="connsiteY142" fmla="*/ 1395837 h 3300883"/>
                  <a:gd name="connsiteX143" fmla="*/ 1353600 w 11394183"/>
                  <a:gd name="connsiteY143" fmla="*/ 1352289 h 3300883"/>
                  <a:gd name="connsiteX144" fmla="*/ 1683835 w 11394183"/>
                  <a:gd name="connsiteY144" fmla="*/ 1353015 h 3300883"/>
                  <a:gd name="connsiteX145" fmla="*/ 1707060 w 11394183"/>
                  <a:gd name="connsiteY145" fmla="*/ 1372612 h 3300883"/>
                  <a:gd name="connsiteX146" fmla="*/ 1713592 w 11394183"/>
                  <a:gd name="connsiteY146" fmla="*/ 1400191 h 3300883"/>
                  <a:gd name="connsiteX147" fmla="*/ 1715043 w 11394183"/>
                  <a:gd name="connsiteY147" fmla="*/ 1614299 h 3300883"/>
                  <a:gd name="connsiteX148" fmla="*/ 1696899 w 11394183"/>
                  <a:gd name="connsiteY148" fmla="*/ 1630267 h 3300883"/>
                  <a:gd name="connsiteX149" fmla="*/ 1661335 w 11394183"/>
                  <a:gd name="connsiteY149" fmla="*/ 1670911 h 3300883"/>
                  <a:gd name="connsiteX150" fmla="*/ 1662061 w 11394183"/>
                  <a:gd name="connsiteY150" fmla="*/ 1718087 h 3300883"/>
                  <a:gd name="connsiteX151" fmla="*/ 1633030 w 11394183"/>
                  <a:gd name="connsiteY151" fmla="*/ 1747119 h 3300883"/>
                  <a:gd name="connsiteX152" fmla="*/ 1545934 w 11394183"/>
                  <a:gd name="connsiteY152" fmla="*/ 1747119 h 3300883"/>
                  <a:gd name="connsiteX153" fmla="*/ 1519080 w 11394183"/>
                  <a:gd name="connsiteY153" fmla="*/ 1719540 h 3300883"/>
                  <a:gd name="connsiteX154" fmla="*/ 1519080 w 11394183"/>
                  <a:gd name="connsiteY154" fmla="*/ 1668734 h 3300883"/>
                  <a:gd name="connsiteX155" fmla="*/ 1495129 w 11394183"/>
                  <a:gd name="connsiteY155" fmla="*/ 1617928 h 3300883"/>
                  <a:gd name="connsiteX156" fmla="*/ 1490048 w 11394183"/>
                  <a:gd name="connsiteY156" fmla="*/ 1504706 h 3300883"/>
                  <a:gd name="connsiteX157" fmla="*/ 1465372 w 11394183"/>
                  <a:gd name="connsiteY157" fmla="*/ 1499625 h 3300883"/>
                  <a:gd name="connsiteX158" fmla="*/ 934093 w 11394183"/>
                  <a:gd name="connsiteY158" fmla="*/ 1499625 h 3300883"/>
                  <a:gd name="connsiteX159" fmla="*/ 833208 w 11394183"/>
                  <a:gd name="connsiteY159" fmla="*/ 1502528 h 3300883"/>
                  <a:gd name="connsiteX160" fmla="*/ 794741 w 11394183"/>
                  <a:gd name="connsiteY160" fmla="*/ 1533737 h 3300883"/>
                  <a:gd name="connsiteX161" fmla="*/ 898529 w 11394183"/>
                  <a:gd name="connsiteY161" fmla="*/ 1533737 h 3300883"/>
                  <a:gd name="connsiteX162" fmla="*/ 1415292 w 11394183"/>
                  <a:gd name="connsiteY162" fmla="*/ 1533737 h 3300883"/>
                  <a:gd name="connsiteX163" fmla="*/ 1450130 w 11394183"/>
                  <a:gd name="connsiteY163" fmla="*/ 1543898 h 3300883"/>
                  <a:gd name="connsiteX164" fmla="*/ 1452307 w 11394183"/>
                  <a:gd name="connsiteY164" fmla="*/ 1580187 h 3300883"/>
                  <a:gd name="connsiteX165" fmla="*/ 1408034 w 11394183"/>
                  <a:gd name="connsiteY165" fmla="*/ 1629541 h 3300883"/>
                  <a:gd name="connsiteX166" fmla="*/ 1384083 w 11394183"/>
                  <a:gd name="connsiteY166" fmla="*/ 1652766 h 3300883"/>
                  <a:gd name="connsiteX167" fmla="*/ 1384083 w 11394183"/>
                  <a:gd name="connsiteY167" fmla="*/ 1663653 h 3300883"/>
                  <a:gd name="connsiteX168" fmla="*/ 1299891 w 11394183"/>
                  <a:gd name="connsiteY168" fmla="*/ 1744942 h 3300883"/>
                  <a:gd name="connsiteX169" fmla="*/ 1211345 w 11394183"/>
                  <a:gd name="connsiteY169" fmla="*/ 1834214 h 3300883"/>
                  <a:gd name="connsiteX170" fmla="*/ 1211345 w 11394183"/>
                  <a:gd name="connsiteY170" fmla="*/ 1961227 h 3300883"/>
                  <a:gd name="connsiteX171" fmla="*/ 1184491 w 11394183"/>
                  <a:gd name="connsiteY171" fmla="*/ 1988082 h 3300883"/>
                  <a:gd name="connsiteX172" fmla="*/ 1137315 w 11394183"/>
                  <a:gd name="connsiteY172" fmla="*/ 1988082 h 3300883"/>
                  <a:gd name="connsiteX173" fmla="*/ 1090864 w 11394183"/>
                  <a:gd name="connsiteY173" fmla="*/ 2009129 h 3300883"/>
                  <a:gd name="connsiteX174" fmla="*/ 1057477 w 11394183"/>
                  <a:gd name="connsiteY174" fmla="*/ 2016388 h 3300883"/>
                  <a:gd name="connsiteX175" fmla="*/ 557408 w 11394183"/>
                  <a:gd name="connsiteY175" fmla="*/ 2014210 h 3300883"/>
                  <a:gd name="connsiteX176" fmla="*/ 586439 w 11394183"/>
                  <a:gd name="connsiteY176" fmla="*/ 2049048 h 3300883"/>
                  <a:gd name="connsiteX177" fmla="*/ 1056026 w 11394183"/>
                  <a:gd name="connsiteY177" fmla="*/ 2049048 h 3300883"/>
                  <a:gd name="connsiteX178" fmla="*/ 1090864 w 11394183"/>
                  <a:gd name="connsiteY178" fmla="*/ 2059209 h 3300883"/>
                  <a:gd name="connsiteX179" fmla="*/ 1094493 w 11394183"/>
                  <a:gd name="connsiteY179" fmla="*/ 2116546 h 3300883"/>
                  <a:gd name="connsiteX180" fmla="*/ 1206991 w 11394183"/>
                  <a:gd name="connsiteY180" fmla="*/ 2122353 h 3300883"/>
                  <a:gd name="connsiteX181" fmla="*/ 1210619 w 11394183"/>
                  <a:gd name="connsiteY181" fmla="*/ 2245011 h 3300883"/>
                  <a:gd name="connsiteX182" fmla="*/ 1189571 w 11394183"/>
                  <a:gd name="connsiteY182" fmla="*/ 2266060 h 3300883"/>
                  <a:gd name="connsiteX183" fmla="*/ 1142395 w 11394183"/>
                  <a:gd name="connsiteY183" fmla="*/ 2266060 h 3300883"/>
                  <a:gd name="connsiteX184" fmla="*/ 1093767 w 11394183"/>
                  <a:gd name="connsiteY184" fmla="*/ 2301623 h 3300883"/>
                  <a:gd name="connsiteX185" fmla="*/ 1061832 w 11394183"/>
                  <a:gd name="connsiteY185" fmla="*/ 2313962 h 3300883"/>
                  <a:gd name="connsiteX186" fmla="*/ 528376 w 11394183"/>
                  <a:gd name="connsiteY186" fmla="*/ 2313962 h 3300883"/>
                  <a:gd name="connsiteX187" fmla="*/ 559586 w 11394183"/>
                  <a:gd name="connsiteY187" fmla="*/ 2346622 h 3300883"/>
                  <a:gd name="connsiteX188" fmla="*/ 1055300 w 11394183"/>
                  <a:gd name="connsiteY188" fmla="*/ 2346622 h 3300883"/>
                  <a:gd name="connsiteX189" fmla="*/ 1091589 w 11394183"/>
                  <a:gd name="connsiteY189" fmla="*/ 2358235 h 3300883"/>
                  <a:gd name="connsiteX190" fmla="*/ 1137315 w 11394183"/>
                  <a:gd name="connsiteY190" fmla="*/ 2399605 h 3300883"/>
                  <a:gd name="connsiteX191" fmla="*/ 1210619 w 11394183"/>
                  <a:gd name="connsiteY191" fmla="*/ 2470732 h 3300883"/>
                  <a:gd name="connsiteX192" fmla="*/ 1137315 w 11394183"/>
                  <a:gd name="connsiteY192" fmla="*/ 2543311 h 3300883"/>
                  <a:gd name="connsiteX193" fmla="*/ 1092315 w 11394183"/>
                  <a:gd name="connsiteY193" fmla="*/ 2569440 h 3300883"/>
                  <a:gd name="connsiteX194" fmla="*/ 1057477 w 11394183"/>
                  <a:gd name="connsiteY194" fmla="*/ 2578149 h 3300883"/>
                  <a:gd name="connsiteX195" fmla="*/ 557408 w 11394183"/>
                  <a:gd name="connsiteY195" fmla="*/ 2578875 h 3300883"/>
                  <a:gd name="connsiteX196" fmla="*/ 595875 w 11394183"/>
                  <a:gd name="connsiteY196" fmla="*/ 2599197 h 3300883"/>
                  <a:gd name="connsiteX197" fmla="*/ 1048042 w 11394183"/>
                  <a:gd name="connsiteY197" fmla="*/ 2599922 h 3300883"/>
                  <a:gd name="connsiteX198" fmla="*/ 1087235 w 11394183"/>
                  <a:gd name="connsiteY198" fmla="*/ 2608632 h 3300883"/>
                  <a:gd name="connsiteX199" fmla="*/ 1095218 w 11394183"/>
                  <a:gd name="connsiteY199" fmla="*/ 2673954 h 3300883"/>
                  <a:gd name="connsiteX200" fmla="*/ 1204087 w 11394183"/>
                  <a:gd name="connsiteY200" fmla="*/ 2679034 h 3300883"/>
                  <a:gd name="connsiteX201" fmla="*/ 1209894 w 11394183"/>
                  <a:gd name="connsiteY201" fmla="*/ 2713872 h 3300883"/>
                  <a:gd name="connsiteX202" fmla="*/ 1209167 w 11394183"/>
                  <a:gd name="connsiteY202" fmla="*/ 2855401 h 3300883"/>
                  <a:gd name="connsiteX203" fmla="*/ 1235296 w 11394183"/>
                  <a:gd name="connsiteY203" fmla="*/ 2882255 h 3300883"/>
                  <a:gd name="connsiteX204" fmla="*/ 1376825 w 11394183"/>
                  <a:gd name="connsiteY204" fmla="*/ 2880804 h 3300883"/>
                  <a:gd name="connsiteX205" fmla="*/ 1423276 w 11394183"/>
                  <a:gd name="connsiteY205" fmla="*/ 2925802 h 3300883"/>
                  <a:gd name="connsiteX206" fmla="*/ 1448678 w 11394183"/>
                  <a:gd name="connsiteY206" fmla="*/ 3003462 h 3300883"/>
                  <a:gd name="connsiteX207" fmla="*/ 1450856 w 11394183"/>
                  <a:gd name="connsiteY207" fmla="*/ 3023784 h 3300883"/>
                  <a:gd name="connsiteX208" fmla="*/ 1450856 w 11394183"/>
                  <a:gd name="connsiteY208" fmla="*/ 3300883 h 3300883"/>
                  <a:gd name="connsiteX209" fmla="*/ 1490048 w 11394183"/>
                  <a:gd name="connsiteY209" fmla="*/ 3300883 h 3300883"/>
                  <a:gd name="connsiteX210" fmla="*/ 1490048 w 11394183"/>
                  <a:gd name="connsiteY210" fmla="*/ 3027414 h 3300883"/>
                  <a:gd name="connsiteX211" fmla="*/ 1496580 w 11394183"/>
                  <a:gd name="connsiteY211" fmla="*/ 2990398 h 3300883"/>
                  <a:gd name="connsiteX212" fmla="*/ 1495855 w 11394183"/>
                  <a:gd name="connsiteY212" fmla="*/ 2991124 h 3300883"/>
                  <a:gd name="connsiteX213" fmla="*/ 1500210 w 11394183"/>
                  <a:gd name="connsiteY213" fmla="*/ 2986043 h 3300883"/>
                  <a:gd name="connsiteX214" fmla="*/ 1551741 w 11394183"/>
                  <a:gd name="connsiteY214" fmla="*/ 2972979 h 3300883"/>
                  <a:gd name="connsiteX215" fmla="*/ 1553918 w 11394183"/>
                  <a:gd name="connsiteY215" fmla="*/ 2915641 h 3300883"/>
                  <a:gd name="connsiteX216" fmla="*/ 1601821 w 11394183"/>
                  <a:gd name="connsiteY216" fmla="*/ 2869191 h 3300883"/>
                  <a:gd name="connsiteX217" fmla="*/ 1698350 w 11394183"/>
                  <a:gd name="connsiteY217" fmla="*/ 2879352 h 3300883"/>
                  <a:gd name="connsiteX218" fmla="*/ 1712866 w 11394183"/>
                  <a:gd name="connsiteY218" fmla="*/ 3041929 h 3300883"/>
                  <a:gd name="connsiteX219" fmla="*/ 1713637 w 11394183"/>
                  <a:gd name="connsiteY219" fmla="*/ 3300883 h 3300883"/>
                  <a:gd name="connsiteX220" fmla="*/ 1762496 w 11394183"/>
                  <a:gd name="connsiteY220" fmla="*/ 3300883 h 3300883"/>
                  <a:gd name="connsiteX221" fmla="*/ 1762220 w 11394183"/>
                  <a:gd name="connsiteY221" fmla="*/ 3001284 h 3300883"/>
                  <a:gd name="connsiteX222" fmla="*/ 1790526 w 11394183"/>
                  <a:gd name="connsiteY222" fmla="*/ 2986043 h 3300883"/>
                  <a:gd name="connsiteX223" fmla="*/ 1831896 w 11394183"/>
                  <a:gd name="connsiteY223" fmla="*/ 2943947 h 3300883"/>
                  <a:gd name="connsiteX224" fmla="*/ 1905926 w 11394183"/>
                  <a:gd name="connsiteY224" fmla="*/ 2869917 h 3300883"/>
                  <a:gd name="connsiteX225" fmla="*/ 1978506 w 11394183"/>
                  <a:gd name="connsiteY225" fmla="*/ 2878626 h 3300883"/>
                  <a:gd name="connsiteX226" fmla="*/ 1982134 w 11394183"/>
                  <a:gd name="connsiteY226" fmla="*/ 2968624 h 3300883"/>
                  <a:gd name="connsiteX227" fmla="*/ 1991570 w 11394183"/>
                  <a:gd name="connsiteY227" fmla="*/ 2992576 h 3300883"/>
                  <a:gd name="connsiteX228" fmla="*/ 2016247 w 11394183"/>
                  <a:gd name="connsiteY228" fmla="*/ 3034671 h 3300883"/>
                  <a:gd name="connsiteX229" fmla="*/ 2016442 w 11394183"/>
                  <a:gd name="connsiteY229" fmla="*/ 3300883 h 3300883"/>
                  <a:gd name="connsiteX230" fmla="*/ 2053457 w 11394183"/>
                  <a:gd name="connsiteY230" fmla="*/ 3300883 h 3300883"/>
                  <a:gd name="connsiteX231" fmla="*/ 2053262 w 11394183"/>
                  <a:gd name="connsiteY231" fmla="*/ 3025236 h 3300883"/>
                  <a:gd name="connsiteX232" fmla="*/ 2088826 w 11394183"/>
                  <a:gd name="connsiteY232" fmla="*/ 2983866 h 3300883"/>
                  <a:gd name="connsiteX233" fmla="*/ 2106244 w 11394183"/>
                  <a:gd name="connsiteY233" fmla="*/ 2966447 h 3300883"/>
                  <a:gd name="connsiteX234" fmla="*/ 2106244 w 11394183"/>
                  <a:gd name="connsiteY234" fmla="*/ 2944673 h 3300883"/>
                  <a:gd name="connsiteX235" fmla="*/ 2184631 w 11394183"/>
                  <a:gd name="connsiteY235" fmla="*/ 2869917 h 3300883"/>
                  <a:gd name="connsiteX236" fmla="*/ 2254307 w 11394183"/>
                  <a:gd name="connsiteY236" fmla="*/ 2880078 h 3300883"/>
                  <a:gd name="connsiteX237" fmla="*/ 2257210 w 11394183"/>
                  <a:gd name="connsiteY237" fmla="*/ 2970075 h 3300883"/>
                  <a:gd name="connsiteX238" fmla="*/ 2277531 w 11394183"/>
                  <a:gd name="connsiteY238" fmla="*/ 2993301 h 3300883"/>
                  <a:gd name="connsiteX239" fmla="*/ 2316725 w 11394183"/>
                  <a:gd name="connsiteY239" fmla="*/ 3035397 h 3300883"/>
                  <a:gd name="connsiteX240" fmla="*/ 2316725 w 11394183"/>
                  <a:gd name="connsiteY240" fmla="*/ 3300883 h 3300883"/>
                  <a:gd name="connsiteX241" fmla="*/ 2350697 w 11394183"/>
                  <a:gd name="connsiteY241" fmla="*/ 3300883 h 3300883"/>
                  <a:gd name="connsiteX242" fmla="*/ 2350836 w 11394183"/>
                  <a:gd name="connsiteY242" fmla="*/ 3033946 h 3300883"/>
                  <a:gd name="connsiteX243" fmla="*/ 2360997 w 11394183"/>
                  <a:gd name="connsiteY243" fmla="*/ 2992576 h 3300883"/>
                  <a:gd name="connsiteX244" fmla="*/ 2386399 w 11394183"/>
                  <a:gd name="connsiteY244" fmla="*/ 2983866 h 3300883"/>
                  <a:gd name="connsiteX245" fmla="*/ 2383497 w 11394183"/>
                  <a:gd name="connsiteY245" fmla="*/ 2901126 h 3300883"/>
                  <a:gd name="connsiteX246" fmla="*/ 2403093 w 11394183"/>
                  <a:gd name="connsiteY246" fmla="*/ 2869917 h 3300883"/>
                  <a:gd name="connsiteX247" fmla="*/ 2522123 w 11394183"/>
                  <a:gd name="connsiteY247" fmla="*/ 2870642 h 3300883"/>
                  <a:gd name="connsiteX248" fmla="*/ 2530832 w 11394183"/>
                  <a:gd name="connsiteY248" fmla="*/ 2880804 h 3300883"/>
                  <a:gd name="connsiteX249" fmla="*/ 2537364 w 11394183"/>
                  <a:gd name="connsiteY249" fmla="*/ 2992576 h 3300883"/>
                  <a:gd name="connsiteX250" fmla="*/ 2632443 w 11394183"/>
                  <a:gd name="connsiteY250" fmla="*/ 2985317 h 3300883"/>
                  <a:gd name="connsiteX251" fmla="*/ 2663652 w 11394183"/>
                  <a:gd name="connsiteY251" fmla="*/ 2954835 h 3300883"/>
                  <a:gd name="connsiteX252" fmla="*/ 2752198 w 11394183"/>
                  <a:gd name="connsiteY252" fmla="*/ 2869191 h 3300883"/>
                  <a:gd name="connsiteX253" fmla="*/ 2798649 w 11394183"/>
                  <a:gd name="connsiteY253" fmla="*/ 2869191 h 3300883"/>
                  <a:gd name="connsiteX254" fmla="*/ 2798649 w 11394183"/>
                  <a:gd name="connsiteY254" fmla="*/ 2879352 h 3300883"/>
                  <a:gd name="connsiteX255" fmla="*/ 2681797 w 11394183"/>
                  <a:gd name="connsiteY255" fmla="*/ 2879352 h 3300883"/>
                  <a:gd name="connsiteX256" fmla="*/ 2710828 w 11394183"/>
                  <a:gd name="connsiteY256" fmla="*/ 2880804 h 3300883"/>
                  <a:gd name="connsiteX257" fmla="*/ 2809536 w 11394183"/>
                  <a:gd name="connsiteY257" fmla="*/ 2985317 h 3300883"/>
                  <a:gd name="connsiteX258" fmla="*/ 2910420 w 11394183"/>
                  <a:gd name="connsiteY258" fmla="*/ 2984592 h 3300883"/>
                  <a:gd name="connsiteX259" fmla="*/ 2940177 w 11394183"/>
                  <a:gd name="connsiteY259" fmla="*/ 2956286 h 3300883"/>
                  <a:gd name="connsiteX260" fmla="*/ 2938000 w 11394183"/>
                  <a:gd name="connsiteY260" fmla="*/ 2915733 h 3300883"/>
                  <a:gd name="connsiteX261" fmla="*/ 2946568 w 11394183"/>
                  <a:gd name="connsiteY261" fmla="*/ 2876375 h 3300883"/>
                  <a:gd name="connsiteX262" fmla="*/ 2945985 w 11394183"/>
                  <a:gd name="connsiteY262" fmla="*/ 2876449 h 3300883"/>
                  <a:gd name="connsiteX263" fmla="*/ 2946710 w 11394183"/>
                  <a:gd name="connsiteY263" fmla="*/ 2875723 h 3300883"/>
                  <a:gd name="connsiteX264" fmla="*/ 2946568 w 11394183"/>
                  <a:gd name="connsiteY264" fmla="*/ 2876375 h 3300883"/>
                  <a:gd name="connsiteX265" fmla="*/ 3016658 w 11394183"/>
                  <a:gd name="connsiteY265" fmla="*/ 2867467 h 3300883"/>
                  <a:gd name="connsiteX266" fmla="*/ 3086787 w 11394183"/>
                  <a:gd name="connsiteY266" fmla="*/ 2878626 h 3300883"/>
                  <a:gd name="connsiteX267" fmla="*/ 3094045 w 11394183"/>
                  <a:gd name="connsiteY267" fmla="*/ 2908384 h 3300883"/>
                  <a:gd name="connsiteX268" fmla="*/ 3169527 w 11394183"/>
                  <a:gd name="connsiteY268" fmla="*/ 2984592 h 3300883"/>
                  <a:gd name="connsiteX269" fmla="*/ 3215978 w 11394183"/>
                  <a:gd name="connsiteY269" fmla="*/ 2938141 h 3300883"/>
                  <a:gd name="connsiteX270" fmla="*/ 3282751 w 11394183"/>
                  <a:gd name="connsiteY270" fmla="*/ 2869191 h 3300883"/>
                  <a:gd name="connsiteX271" fmla="*/ 3453311 w 11394183"/>
                  <a:gd name="connsiteY271" fmla="*/ 2869917 h 3300883"/>
                  <a:gd name="connsiteX272" fmla="*/ 3498311 w 11394183"/>
                  <a:gd name="connsiteY272" fmla="*/ 2827095 h 3300883"/>
                  <a:gd name="connsiteX273" fmla="*/ 3496859 w 11394183"/>
                  <a:gd name="connsiteY273" fmla="*/ 2565810 h 3300883"/>
                  <a:gd name="connsiteX274" fmla="*/ 3544761 w 11394183"/>
                  <a:gd name="connsiteY274" fmla="*/ 2520086 h 3300883"/>
                  <a:gd name="connsiteX275" fmla="*/ 3591938 w 11394183"/>
                  <a:gd name="connsiteY275" fmla="*/ 2520086 h 3300883"/>
                  <a:gd name="connsiteX276" fmla="*/ 3613711 w 11394183"/>
                  <a:gd name="connsiteY276" fmla="*/ 2507022 h 3300883"/>
                  <a:gd name="connsiteX277" fmla="*/ 3646372 w 11394183"/>
                  <a:gd name="connsiteY277" fmla="*/ 2481619 h 3300883"/>
                  <a:gd name="connsiteX278" fmla="*/ 4048460 w 11394183"/>
                  <a:gd name="connsiteY278" fmla="*/ 2481619 h 3300883"/>
                  <a:gd name="connsiteX279" fmla="*/ 4078217 w 11394183"/>
                  <a:gd name="connsiteY279" fmla="*/ 2489602 h 3300883"/>
                  <a:gd name="connsiteX280" fmla="*/ 4063702 w 11394183"/>
                  <a:gd name="connsiteY280" fmla="*/ 2557827 h 3300883"/>
                  <a:gd name="connsiteX281" fmla="*/ 3740724 w 11394183"/>
                  <a:gd name="connsiteY281" fmla="*/ 3121765 h 3300883"/>
                  <a:gd name="connsiteX282" fmla="*/ 3566535 w 11394183"/>
                  <a:gd name="connsiteY282" fmla="*/ 3262569 h 3300883"/>
                  <a:gd name="connsiteX283" fmla="*/ 3548027 w 11394183"/>
                  <a:gd name="connsiteY283" fmla="*/ 3286067 h 3300883"/>
                  <a:gd name="connsiteX284" fmla="*/ 3562779 w 11394183"/>
                  <a:gd name="connsiteY284" fmla="*/ 3300883 h 3300883"/>
                  <a:gd name="connsiteX285" fmla="*/ 4927481 w 11394183"/>
                  <a:gd name="connsiteY285" fmla="*/ 3300883 h 3300883"/>
                  <a:gd name="connsiteX286" fmla="*/ 6796755 w 11394183"/>
                  <a:gd name="connsiteY286" fmla="*/ 3296863 h 3300883"/>
                  <a:gd name="connsiteX287" fmla="*/ 9075283 w 11394183"/>
                  <a:gd name="connsiteY287" fmla="*/ 3297407 h 3300883"/>
                  <a:gd name="connsiteX288" fmla="*/ 9637770 w 11394183"/>
                  <a:gd name="connsiteY288" fmla="*/ 3298133 h 3300883"/>
                  <a:gd name="connsiteX289" fmla="*/ 9759703 w 11394183"/>
                  <a:gd name="connsiteY289" fmla="*/ 3262569 h 3300883"/>
                  <a:gd name="connsiteX290" fmla="*/ 11394183 w 11394183"/>
                  <a:gd name="connsiteY290" fmla="*/ 2251543 h 3300883"/>
                  <a:gd name="connsiteX291" fmla="*/ 9760429 w 11394183"/>
                  <a:gd name="connsiteY291" fmla="*/ 1255034 h 3300883"/>
                  <a:gd name="connsiteX292" fmla="*/ 9609464 w 11394183"/>
                  <a:gd name="connsiteY292" fmla="*/ 1208583 h 3300883"/>
                  <a:gd name="connsiteX293" fmla="*/ 6151074 w 11394183"/>
                  <a:gd name="connsiteY293" fmla="*/ 1210034 h 3300883"/>
                  <a:gd name="connsiteX294" fmla="*/ 3621696 w 11394183"/>
                  <a:gd name="connsiteY294" fmla="*/ 1208583 h 3300883"/>
                  <a:gd name="connsiteX295" fmla="*/ 3552745 w 11394183"/>
                  <a:gd name="connsiteY295" fmla="*/ 1211486 h 3300883"/>
                  <a:gd name="connsiteX296" fmla="*/ 3526616 w 11394183"/>
                  <a:gd name="connsiteY296" fmla="*/ 1225276 h 3300883"/>
                  <a:gd name="connsiteX297" fmla="*/ 3541858 w 11394183"/>
                  <a:gd name="connsiteY297" fmla="*/ 1252131 h 3300883"/>
                  <a:gd name="connsiteX298" fmla="*/ 3581050 w 11394183"/>
                  <a:gd name="connsiteY298" fmla="*/ 1278984 h 3300883"/>
                  <a:gd name="connsiteX299" fmla="*/ 4092007 w 11394183"/>
                  <a:gd name="connsiteY299" fmla="*/ 2112917 h 3300883"/>
                  <a:gd name="connsiteX300" fmla="*/ 4068782 w 11394183"/>
                  <a:gd name="connsiteY300" fmla="*/ 2144852 h 3300883"/>
                  <a:gd name="connsiteX301" fmla="*/ 3644195 w 11394183"/>
                  <a:gd name="connsiteY301" fmla="*/ 2144127 h 3300883"/>
                  <a:gd name="connsiteX302" fmla="*/ 3623147 w 11394183"/>
                  <a:gd name="connsiteY302" fmla="*/ 2136142 h 3300883"/>
                  <a:gd name="connsiteX303" fmla="*/ 3589760 w 11394183"/>
                  <a:gd name="connsiteY303" fmla="*/ 2117998 h 3300883"/>
                  <a:gd name="connsiteX304" fmla="*/ 3504842 w 11394183"/>
                  <a:gd name="connsiteY304" fmla="*/ 2105660 h 3300883"/>
                  <a:gd name="connsiteX305" fmla="*/ 3499037 w 11394183"/>
                  <a:gd name="connsiteY305" fmla="*/ 2089693 h 3300883"/>
                  <a:gd name="connsiteX306" fmla="*/ 3499037 w 11394183"/>
                  <a:gd name="connsiteY306" fmla="*/ 1765989 h 3300883"/>
                  <a:gd name="connsiteX307" fmla="*/ 3504842 w 11394183"/>
                  <a:gd name="connsiteY307" fmla="*/ 1750022 h 3300883"/>
                  <a:gd name="connsiteX308" fmla="*/ 3491053 w 11394183"/>
                  <a:gd name="connsiteY308" fmla="*/ 1744216 h 3300883"/>
                  <a:gd name="connsiteX309" fmla="*/ 3248639 w 11394183"/>
                  <a:gd name="connsiteY309" fmla="*/ 1744942 h 3300883"/>
                  <a:gd name="connsiteX310" fmla="*/ 3186220 w 11394183"/>
                  <a:gd name="connsiteY310" fmla="*/ 1683975 h 3300883"/>
                  <a:gd name="connsiteX311" fmla="*/ 3172431 w 11394183"/>
                  <a:gd name="connsiteY311" fmla="*/ 1617928 h 3300883"/>
                  <a:gd name="connsiteX312" fmla="*/ 3165898 w 11394183"/>
                  <a:gd name="connsiteY312" fmla="*/ 1591074 h 3300883"/>
                  <a:gd name="connsiteX313" fmla="*/ 3165898 w 11394183"/>
                  <a:gd name="connsiteY313" fmla="*/ 1007539 h 3300883"/>
                  <a:gd name="connsiteX314" fmla="*/ 3172375 w 11394183"/>
                  <a:gd name="connsiteY314" fmla="*/ 980915 h 3300883"/>
                  <a:gd name="connsiteX315" fmla="*/ 3171705 w 11394183"/>
                  <a:gd name="connsiteY315" fmla="*/ 981410 h 3300883"/>
                  <a:gd name="connsiteX316" fmla="*/ 3172431 w 11394183"/>
                  <a:gd name="connsiteY316" fmla="*/ 980685 h 3300883"/>
                  <a:gd name="connsiteX317" fmla="*/ 3172375 w 11394183"/>
                  <a:gd name="connsiteY317" fmla="*/ 980915 h 3300883"/>
                  <a:gd name="connsiteX318" fmla="*/ 3184225 w 11394183"/>
                  <a:gd name="connsiteY318" fmla="*/ 972157 h 3300883"/>
                  <a:gd name="connsiteX319" fmla="*/ 3200011 w 11394183"/>
                  <a:gd name="connsiteY319" fmla="*/ 972701 h 3300883"/>
                  <a:gd name="connsiteX320" fmla="*/ 3781369 w 11394183"/>
                  <a:gd name="connsiteY320" fmla="*/ 972701 h 3300883"/>
                  <a:gd name="connsiteX321" fmla="*/ 3809675 w 11394183"/>
                  <a:gd name="connsiteY321" fmla="*/ 981410 h 3300883"/>
                  <a:gd name="connsiteX322" fmla="*/ 3808949 w 11394183"/>
                  <a:gd name="connsiteY322" fmla="*/ 980685 h 3300883"/>
                  <a:gd name="connsiteX323" fmla="*/ 3813303 w 11394183"/>
                  <a:gd name="connsiteY323" fmla="*/ 984314 h 3300883"/>
                  <a:gd name="connsiteX324" fmla="*/ 3811127 w 11394183"/>
                  <a:gd name="connsiteY324" fmla="*/ 986491 h 3300883"/>
                  <a:gd name="connsiteX325" fmla="*/ 3831448 w 11394183"/>
                  <a:gd name="connsiteY325" fmla="*/ 1017700 h 3300883"/>
                  <a:gd name="connsiteX326" fmla="*/ 3912011 w 11394183"/>
                  <a:gd name="connsiteY326" fmla="*/ 1017700 h 3300883"/>
                  <a:gd name="connsiteX327" fmla="*/ 3919269 w 11394183"/>
                  <a:gd name="connsiteY327" fmla="*/ 1010442 h 3300883"/>
                  <a:gd name="connsiteX328" fmla="*/ 3926527 w 11394183"/>
                  <a:gd name="connsiteY328" fmla="*/ 1002459 h 3300883"/>
                  <a:gd name="connsiteX329" fmla="*/ 3928705 w 11394183"/>
                  <a:gd name="connsiteY329" fmla="*/ 934960 h 3300883"/>
                  <a:gd name="connsiteX330" fmla="*/ 3838706 w 11394183"/>
                  <a:gd name="connsiteY330" fmla="*/ 922621 h 3300883"/>
                  <a:gd name="connsiteX331" fmla="*/ 3790078 w 11394183"/>
                  <a:gd name="connsiteY331" fmla="*/ 939315 h 3300883"/>
                  <a:gd name="connsiteX332" fmla="*/ 3191301 w 11394183"/>
                  <a:gd name="connsiteY332" fmla="*/ 939315 h 3300883"/>
                  <a:gd name="connsiteX333" fmla="*/ 3141947 w 11394183"/>
                  <a:gd name="connsiteY333" fmla="*/ 987217 h 3300883"/>
                  <a:gd name="connsiteX334" fmla="*/ 3141947 w 11394183"/>
                  <a:gd name="connsiteY334" fmla="*/ 1596881 h 3300883"/>
                  <a:gd name="connsiteX335" fmla="*/ 3117271 w 11394183"/>
                  <a:gd name="connsiteY335" fmla="*/ 1630267 h 3300883"/>
                  <a:gd name="connsiteX336" fmla="*/ 3049046 w 11394183"/>
                  <a:gd name="connsiteY336" fmla="*/ 1702846 h 3300883"/>
                  <a:gd name="connsiteX337" fmla="*/ 3049773 w 11394183"/>
                  <a:gd name="connsiteY337" fmla="*/ 1724619 h 3300883"/>
                  <a:gd name="connsiteX338" fmla="*/ 3030176 w 11394183"/>
                  <a:gd name="connsiteY338" fmla="*/ 1746393 h 3300883"/>
                  <a:gd name="connsiteX339" fmla="*/ 2968483 w 11394183"/>
                  <a:gd name="connsiteY339" fmla="*/ 1746393 h 3300883"/>
                  <a:gd name="connsiteX340" fmla="*/ 2909695 w 11394183"/>
                  <a:gd name="connsiteY340" fmla="*/ 1689782 h 3300883"/>
                  <a:gd name="connsiteX341" fmla="*/ 2874131 w 11394183"/>
                  <a:gd name="connsiteY341" fmla="*/ 1617928 h 3300883"/>
                  <a:gd name="connsiteX342" fmla="*/ 2863970 w 11394183"/>
                  <a:gd name="connsiteY342" fmla="*/ 1584542 h 3300883"/>
                  <a:gd name="connsiteX343" fmla="*/ 2863970 w 11394183"/>
                  <a:gd name="connsiteY343" fmla="*/ 535775 h 3300883"/>
                  <a:gd name="connsiteX344" fmla="*/ 2871228 w 11394183"/>
                  <a:gd name="connsiteY344" fmla="*/ 502389 h 3300883"/>
                  <a:gd name="connsiteX345" fmla="*/ 2870501 w 11394183"/>
                  <a:gd name="connsiteY345" fmla="*/ 503114 h 3300883"/>
                  <a:gd name="connsiteX346" fmla="*/ 2906066 w 11394183"/>
                  <a:gd name="connsiteY346" fmla="*/ 494405 h 3300883"/>
                  <a:gd name="connsiteX347" fmla="*/ 3344443 w 11394183"/>
                  <a:gd name="connsiteY347" fmla="*/ 495131 h 3300883"/>
                  <a:gd name="connsiteX348" fmla="*/ 3378556 w 11394183"/>
                  <a:gd name="connsiteY348" fmla="*/ 460293 h 3300883"/>
                  <a:gd name="connsiteX349" fmla="*/ 3378556 w 11394183"/>
                  <a:gd name="connsiteY349" fmla="*/ 206266 h 3300883"/>
                  <a:gd name="connsiteX350" fmla="*/ 3393071 w 11394183"/>
                  <a:gd name="connsiteY350" fmla="*/ 176509 h 3300883"/>
                  <a:gd name="connsiteX351" fmla="*/ 3414845 w 11394183"/>
                  <a:gd name="connsiteY351" fmla="*/ 154735 h 3300883"/>
                  <a:gd name="connsiteX352" fmla="*/ 3417022 w 11394183"/>
                  <a:gd name="connsiteY352" fmla="*/ 92317 h 3300883"/>
                  <a:gd name="connsiteX353" fmla="*/ 3349523 w 11394183"/>
                  <a:gd name="connsiteY353" fmla="*/ 62560 h 3300883"/>
                  <a:gd name="connsiteX354" fmla="*/ 3300169 w 11394183"/>
                  <a:gd name="connsiteY354" fmla="*/ 109736 h 3300883"/>
                  <a:gd name="connsiteX355" fmla="*/ 3330653 w 11394183"/>
                  <a:gd name="connsiteY355" fmla="*/ 180863 h 3300883"/>
                  <a:gd name="connsiteX356" fmla="*/ 3352427 w 11394183"/>
                  <a:gd name="connsiteY356" fmla="*/ 224411 h 3300883"/>
                  <a:gd name="connsiteX357" fmla="*/ 3353153 w 11394183"/>
                  <a:gd name="connsiteY357" fmla="*/ 438519 h 3300883"/>
                  <a:gd name="connsiteX358" fmla="*/ 3319041 w 11394183"/>
                  <a:gd name="connsiteY358" fmla="*/ 472632 h 3300883"/>
                  <a:gd name="connsiteX359" fmla="*/ 2869050 w 11394183"/>
                  <a:gd name="connsiteY359" fmla="*/ 471179 h 3300883"/>
                  <a:gd name="connsiteX360" fmla="*/ 2825503 w 11394183"/>
                  <a:gd name="connsiteY360" fmla="*/ 513276 h 3300883"/>
                  <a:gd name="connsiteX361" fmla="*/ 2826955 w 11394183"/>
                  <a:gd name="connsiteY361" fmla="*/ 1601961 h 3300883"/>
                  <a:gd name="connsiteX362" fmla="*/ 2800100 w 11394183"/>
                  <a:gd name="connsiteY362" fmla="*/ 1631719 h 3300883"/>
                  <a:gd name="connsiteX363" fmla="*/ 2768891 w 11394183"/>
                  <a:gd name="connsiteY363" fmla="*/ 1661476 h 3300883"/>
                  <a:gd name="connsiteX364" fmla="*/ 2768891 w 11394183"/>
                  <a:gd name="connsiteY364" fmla="*/ 1686878 h 3300883"/>
                  <a:gd name="connsiteX365" fmla="*/ 2708650 w 11394183"/>
                  <a:gd name="connsiteY365" fmla="*/ 1747845 h 3300883"/>
                  <a:gd name="connsiteX366" fmla="*/ 2626636 w 11394183"/>
                  <a:gd name="connsiteY366" fmla="*/ 1667282 h 3300883"/>
                  <a:gd name="connsiteX367" fmla="*/ 2593976 w 11394183"/>
                  <a:gd name="connsiteY367" fmla="*/ 1631719 h 3300883"/>
                  <a:gd name="connsiteX368" fmla="*/ 2570751 w 11394183"/>
                  <a:gd name="connsiteY368" fmla="*/ 1619380 h 3300883"/>
                  <a:gd name="connsiteX369" fmla="*/ 2566396 w 11394183"/>
                  <a:gd name="connsiteY369" fmla="*/ 1580914 h 3300883"/>
                  <a:gd name="connsiteX370" fmla="*/ 2566396 w 11394183"/>
                  <a:gd name="connsiteY370" fmla="*/ 137317 h 3300883"/>
                  <a:gd name="connsiteX371" fmla="*/ 2573653 w 11394183"/>
                  <a:gd name="connsiteY371" fmla="*/ 104655 h 3300883"/>
                  <a:gd name="connsiteX372" fmla="*/ 2573653 w 11394183"/>
                  <a:gd name="connsiteY372" fmla="*/ 105382 h 3300883"/>
                  <a:gd name="connsiteX373" fmla="*/ 2580912 w 11394183"/>
                  <a:gd name="connsiteY373" fmla="*/ 97398 h 3300883"/>
                  <a:gd name="connsiteX374" fmla="*/ 2588896 w 11394183"/>
                  <a:gd name="connsiteY374" fmla="*/ 40786 h 3300883"/>
                  <a:gd name="connsiteX375" fmla="*/ 2529381 w 11394183"/>
                  <a:gd name="connsiteY375" fmla="*/ 142 h 3300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</a:cxnLst>
                <a:rect l="l" t="t" r="r" b="b"/>
                <a:pathLst>
                  <a:path w="11394183" h="3300883">
                    <a:moveTo>
                      <a:pt x="3168075" y="3011446"/>
                    </a:moveTo>
                    <a:cubicBezTo>
                      <a:pt x="3133237" y="3004189"/>
                      <a:pt x="3141946" y="3031042"/>
                      <a:pt x="3141946" y="3047736"/>
                    </a:cubicBezTo>
                    <a:lnTo>
                      <a:pt x="3141946" y="3300883"/>
                    </a:lnTo>
                    <a:lnTo>
                      <a:pt x="3165898" y="3300883"/>
                    </a:lnTo>
                    <a:lnTo>
                      <a:pt x="3165898" y="3029591"/>
                    </a:lnTo>
                    <a:cubicBezTo>
                      <a:pt x="3165898" y="3023059"/>
                      <a:pt x="3167349" y="3017253"/>
                      <a:pt x="3168075" y="3011446"/>
                    </a:cubicBezTo>
                    <a:close/>
                    <a:moveTo>
                      <a:pt x="2591366" y="3007317"/>
                    </a:moveTo>
                    <a:cubicBezTo>
                      <a:pt x="2577282" y="3007181"/>
                      <a:pt x="2577282" y="3023783"/>
                      <a:pt x="2577282" y="3041202"/>
                    </a:cubicBezTo>
                    <a:cubicBezTo>
                      <a:pt x="2577352" y="3127762"/>
                      <a:pt x="2577421" y="3214323"/>
                      <a:pt x="2577491" y="3300883"/>
                    </a:cubicBezTo>
                    <a:lnTo>
                      <a:pt x="2606313" y="3300883"/>
                    </a:lnTo>
                    <a:lnTo>
                      <a:pt x="2606313" y="3041928"/>
                    </a:lnTo>
                    <a:cubicBezTo>
                      <a:pt x="2606313" y="3031767"/>
                      <a:pt x="2604135" y="3022332"/>
                      <a:pt x="2610667" y="3013622"/>
                    </a:cubicBezTo>
                    <a:cubicBezTo>
                      <a:pt x="2602321" y="3009268"/>
                      <a:pt x="2596061" y="3007362"/>
                      <a:pt x="2591366" y="3007317"/>
                    </a:cubicBezTo>
                    <a:close/>
                    <a:moveTo>
                      <a:pt x="2903083" y="3005447"/>
                    </a:moveTo>
                    <a:cubicBezTo>
                      <a:pt x="2898490" y="3005594"/>
                      <a:pt x="2893182" y="3007091"/>
                      <a:pt x="2887195" y="3009994"/>
                    </a:cubicBezTo>
                    <a:cubicBezTo>
                      <a:pt x="2869776" y="3018703"/>
                      <a:pt x="2877033" y="3035396"/>
                      <a:pt x="2877033" y="3048460"/>
                    </a:cubicBezTo>
                    <a:lnTo>
                      <a:pt x="2877033" y="3300883"/>
                    </a:lnTo>
                    <a:lnTo>
                      <a:pt x="2924210" y="3300883"/>
                    </a:lnTo>
                    <a:lnTo>
                      <a:pt x="2924210" y="3039025"/>
                    </a:lnTo>
                    <a:cubicBezTo>
                      <a:pt x="2924210" y="3016707"/>
                      <a:pt x="2916862" y="3005004"/>
                      <a:pt x="2903083" y="3005447"/>
                    </a:cubicBezTo>
                    <a:close/>
                    <a:moveTo>
                      <a:pt x="1413840" y="2870642"/>
                    </a:moveTo>
                    <a:cubicBezTo>
                      <a:pt x="1414566" y="2872094"/>
                      <a:pt x="1414566" y="2872820"/>
                      <a:pt x="1414566" y="2874271"/>
                    </a:cubicBezTo>
                    <a:lnTo>
                      <a:pt x="1228038" y="2874271"/>
                    </a:lnTo>
                    <a:lnTo>
                      <a:pt x="1228038" y="2870642"/>
                    </a:lnTo>
                    <a:lnTo>
                      <a:pt x="1413840" y="2870642"/>
                    </a:lnTo>
                    <a:close/>
                    <a:moveTo>
                      <a:pt x="3635032" y="2179418"/>
                    </a:moveTo>
                    <a:cubicBezTo>
                      <a:pt x="3639659" y="2178965"/>
                      <a:pt x="3644558" y="2179690"/>
                      <a:pt x="3649275" y="2179690"/>
                    </a:cubicBezTo>
                    <a:lnTo>
                      <a:pt x="4079669" y="2179690"/>
                    </a:lnTo>
                    <a:cubicBezTo>
                      <a:pt x="4084023" y="2179690"/>
                      <a:pt x="4089104" y="2180416"/>
                      <a:pt x="4093459" y="2186222"/>
                    </a:cubicBezTo>
                    <a:lnTo>
                      <a:pt x="3622421" y="2186222"/>
                    </a:lnTo>
                    <a:lnTo>
                      <a:pt x="3624598" y="2190577"/>
                    </a:lnTo>
                    <a:lnTo>
                      <a:pt x="4062975" y="2190577"/>
                    </a:lnTo>
                    <a:cubicBezTo>
                      <a:pt x="4092733" y="2190577"/>
                      <a:pt x="4102168" y="2197835"/>
                      <a:pt x="4102168" y="2228318"/>
                    </a:cubicBezTo>
                    <a:cubicBezTo>
                      <a:pt x="4101443" y="2291462"/>
                      <a:pt x="4099265" y="2353880"/>
                      <a:pt x="4093459" y="2416298"/>
                    </a:cubicBezTo>
                    <a:cubicBezTo>
                      <a:pt x="4091281" y="2438072"/>
                      <a:pt x="4082572" y="2447507"/>
                      <a:pt x="4059347" y="2447507"/>
                    </a:cubicBezTo>
                    <a:lnTo>
                      <a:pt x="3650000" y="2447507"/>
                    </a:lnTo>
                    <a:cubicBezTo>
                      <a:pt x="3628228" y="2447507"/>
                      <a:pt x="3618791" y="2440975"/>
                      <a:pt x="3621696" y="2418475"/>
                    </a:cubicBezTo>
                    <a:cubicBezTo>
                      <a:pt x="3623872" y="2400330"/>
                      <a:pt x="3615163" y="2397427"/>
                      <a:pt x="3598470" y="2396702"/>
                    </a:cubicBezTo>
                    <a:cubicBezTo>
                      <a:pt x="3567260" y="2394524"/>
                      <a:pt x="3533875" y="2408315"/>
                      <a:pt x="3504842" y="2387266"/>
                    </a:cubicBezTo>
                    <a:cubicBezTo>
                      <a:pt x="3496859" y="2341541"/>
                      <a:pt x="3493230" y="2295817"/>
                      <a:pt x="3506294" y="2251543"/>
                    </a:cubicBezTo>
                    <a:cubicBezTo>
                      <a:pt x="3543309" y="2237754"/>
                      <a:pt x="3580324" y="2239930"/>
                      <a:pt x="3618791" y="2250818"/>
                    </a:cubicBezTo>
                    <a:cubicBezTo>
                      <a:pt x="3625324" y="2232673"/>
                      <a:pt x="3620969" y="2213802"/>
                      <a:pt x="3620969" y="2195657"/>
                    </a:cubicBezTo>
                    <a:cubicBezTo>
                      <a:pt x="3617340" y="2192028"/>
                      <a:pt x="3614437" y="2188400"/>
                      <a:pt x="3622421" y="2186222"/>
                    </a:cubicBezTo>
                    <a:cubicBezTo>
                      <a:pt x="3626050" y="2181505"/>
                      <a:pt x="3630405" y="2179872"/>
                      <a:pt x="3635032" y="2179418"/>
                    </a:cubicBezTo>
                    <a:close/>
                    <a:moveTo>
                      <a:pt x="76208" y="1218744"/>
                    </a:moveTo>
                    <a:cubicBezTo>
                      <a:pt x="10161" y="1219469"/>
                      <a:pt x="1452" y="1231082"/>
                      <a:pt x="0" y="1294951"/>
                    </a:cubicBezTo>
                    <a:lnTo>
                      <a:pt x="0" y="1338499"/>
                    </a:lnTo>
                    <a:lnTo>
                      <a:pt x="0" y="3206684"/>
                    </a:lnTo>
                    <a:cubicBezTo>
                      <a:pt x="0" y="3226280"/>
                      <a:pt x="0" y="3245151"/>
                      <a:pt x="1452" y="3264747"/>
                    </a:cubicBezTo>
                    <a:cubicBezTo>
                      <a:pt x="1815" y="3272731"/>
                      <a:pt x="2904" y="3280533"/>
                      <a:pt x="5988" y="3287337"/>
                    </a:cubicBezTo>
                    <a:lnTo>
                      <a:pt x="19459" y="3300883"/>
                    </a:lnTo>
                    <a:lnTo>
                      <a:pt x="25633" y="3300883"/>
                    </a:lnTo>
                    <a:lnTo>
                      <a:pt x="26219" y="3300311"/>
                    </a:lnTo>
                    <a:lnTo>
                      <a:pt x="26699" y="3300883"/>
                    </a:lnTo>
                    <a:lnTo>
                      <a:pt x="1001629" y="3300883"/>
                    </a:lnTo>
                    <a:lnTo>
                      <a:pt x="1038606" y="3290150"/>
                    </a:lnTo>
                    <a:cubicBezTo>
                      <a:pt x="1029171" y="3272006"/>
                      <a:pt x="1012478" y="3262570"/>
                      <a:pt x="997236" y="3251683"/>
                    </a:cubicBezTo>
                    <a:cubicBezTo>
                      <a:pt x="880384" y="3165314"/>
                      <a:pt x="784580" y="3060074"/>
                      <a:pt x="706920" y="2937416"/>
                    </a:cubicBezTo>
                    <a:cubicBezTo>
                      <a:pt x="643051" y="2835805"/>
                      <a:pt x="592971" y="2728388"/>
                      <a:pt x="566116" y="2610810"/>
                    </a:cubicBezTo>
                    <a:cubicBezTo>
                      <a:pt x="549423" y="2604278"/>
                      <a:pt x="548698" y="2591939"/>
                      <a:pt x="553779" y="2577424"/>
                    </a:cubicBezTo>
                    <a:cubicBezTo>
                      <a:pt x="551601" y="2570165"/>
                      <a:pt x="548698" y="2563633"/>
                      <a:pt x="545795" y="2556376"/>
                    </a:cubicBezTo>
                    <a:cubicBezTo>
                      <a:pt x="528376" y="2515006"/>
                      <a:pt x="524021" y="2470007"/>
                      <a:pt x="521117" y="2426459"/>
                    </a:cubicBezTo>
                    <a:cubicBezTo>
                      <a:pt x="513134" y="2316139"/>
                      <a:pt x="511682" y="2205819"/>
                      <a:pt x="528376" y="2095499"/>
                    </a:cubicBezTo>
                    <a:cubicBezTo>
                      <a:pt x="529827" y="2086789"/>
                      <a:pt x="529827" y="2075903"/>
                      <a:pt x="538537" y="2069371"/>
                    </a:cubicBezTo>
                    <a:lnTo>
                      <a:pt x="538537" y="2066467"/>
                    </a:lnTo>
                    <a:cubicBezTo>
                      <a:pt x="539988" y="1990260"/>
                      <a:pt x="567568" y="1919857"/>
                      <a:pt x="593697" y="1850181"/>
                    </a:cubicBezTo>
                    <a:cubicBezTo>
                      <a:pt x="656115" y="1685427"/>
                      <a:pt x="751193" y="1540995"/>
                      <a:pt x="880384" y="1419788"/>
                    </a:cubicBezTo>
                    <a:cubicBezTo>
                      <a:pt x="888368" y="1411804"/>
                      <a:pt x="894175" y="1398014"/>
                      <a:pt x="909415" y="1403095"/>
                    </a:cubicBezTo>
                    <a:cubicBezTo>
                      <a:pt x="920303" y="1366079"/>
                      <a:pt x="955866" y="1353741"/>
                      <a:pt x="981269" y="1331967"/>
                    </a:cubicBezTo>
                    <a:cubicBezTo>
                      <a:pt x="1013204" y="1305113"/>
                      <a:pt x="1050219" y="1283340"/>
                      <a:pt x="1085057" y="1260114"/>
                    </a:cubicBezTo>
                    <a:cubicBezTo>
                      <a:pt x="1096670" y="1252856"/>
                      <a:pt x="1108282" y="1246324"/>
                      <a:pt x="1107556" y="1230357"/>
                    </a:cubicBezTo>
                    <a:cubicBezTo>
                      <a:pt x="1096670" y="1217293"/>
                      <a:pt x="1080703" y="1219469"/>
                      <a:pt x="1066912" y="1219469"/>
                    </a:cubicBezTo>
                    <a:lnTo>
                      <a:pt x="76208" y="1218744"/>
                    </a:lnTo>
                    <a:close/>
                    <a:moveTo>
                      <a:pt x="2529381" y="142"/>
                    </a:moveTo>
                    <a:cubicBezTo>
                      <a:pt x="2501075" y="1594"/>
                      <a:pt x="2475672" y="16835"/>
                      <a:pt x="2466963" y="46592"/>
                    </a:cubicBezTo>
                    <a:cubicBezTo>
                      <a:pt x="2458978" y="74898"/>
                      <a:pt x="2469866" y="98849"/>
                      <a:pt x="2497445" y="111914"/>
                    </a:cubicBezTo>
                    <a:cubicBezTo>
                      <a:pt x="2522849" y="124252"/>
                      <a:pt x="2527929" y="143122"/>
                      <a:pt x="2527929" y="169977"/>
                    </a:cubicBezTo>
                    <a:cubicBezTo>
                      <a:pt x="2527203" y="594564"/>
                      <a:pt x="2527203" y="1019152"/>
                      <a:pt x="2527203" y="1443739"/>
                    </a:cubicBezTo>
                    <a:cubicBezTo>
                      <a:pt x="2527203" y="1496721"/>
                      <a:pt x="2527929" y="1550430"/>
                      <a:pt x="2527203" y="1603413"/>
                    </a:cubicBezTo>
                    <a:cubicBezTo>
                      <a:pt x="2527203" y="1613574"/>
                      <a:pt x="2532284" y="1629541"/>
                      <a:pt x="2517042" y="1630267"/>
                    </a:cubicBezTo>
                    <a:cubicBezTo>
                      <a:pt x="2487285" y="1632444"/>
                      <a:pt x="2491640" y="1652766"/>
                      <a:pt x="2491640" y="1671637"/>
                    </a:cubicBezTo>
                    <a:cubicBezTo>
                      <a:pt x="2491640" y="1688330"/>
                      <a:pt x="2490188" y="1705749"/>
                      <a:pt x="2491640" y="1722443"/>
                    </a:cubicBezTo>
                    <a:cubicBezTo>
                      <a:pt x="2493091" y="1740587"/>
                      <a:pt x="2487285" y="1749297"/>
                      <a:pt x="2467688" y="1748571"/>
                    </a:cubicBezTo>
                    <a:cubicBezTo>
                      <a:pt x="2436480" y="1747845"/>
                      <a:pt x="2404544" y="1747845"/>
                      <a:pt x="2373335" y="1748571"/>
                    </a:cubicBezTo>
                    <a:cubicBezTo>
                      <a:pt x="2354465" y="1749297"/>
                      <a:pt x="2348658" y="1739861"/>
                      <a:pt x="2349384" y="1721716"/>
                    </a:cubicBezTo>
                    <a:cubicBezTo>
                      <a:pt x="2350110" y="1697766"/>
                      <a:pt x="2350110" y="1673089"/>
                      <a:pt x="2349384" y="1649137"/>
                    </a:cubicBezTo>
                    <a:cubicBezTo>
                      <a:pt x="2349384" y="1641154"/>
                      <a:pt x="2355191" y="1627363"/>
                      <a:pt x="2337046" y="1630993"/>
                    </a:cubicBezTo>
                    <a:cubicBezTo>
                      <a:pt x="2311644" y="1636073"/>
                      <a:pt x="2310918" y="1622283"/>
                      <a:pt x="2310918" y="1601961"/>
                    </a:cubicBezTo>
                    <a:lnTo>
                      <a:pt x="2310918" y="861655"/>
                    </a:lnTo>
                    <a:cubicBezTo>
                      <a:pt x="2310918" y="842059"/>
                      <a:pt x="2313820" y="823914"/>
                      <a:pt x="2322530" y="805769"/>
                    </a:cubicBezTo>
                    <a:cubicBezTo>
                      <a:pt x="2345030" y="760044"/>
                      <a:pt x="2314547" y="715046"/>
                      <a:pt x="2265193" y="717949"/>
                    </a:cubicBezTo>
                    <a:cubicBezTo>
                      <a:pt x="2232533" y="720126"/>
                      <a:pt x="2210033" y="744077"/>
                      <a:pt x="2207130" y="781093"/>
                    </a:cubicBezTo>
                    <a:cubicBezTo>
                      <a:pt x="2204952" y="813753"/>
                      <a:pt x="2215839" y="836978"/>
                      <a:pt x="2253580" y="838430"/>
                    </a:cubicBezTo>
                    <a:cubicBezTo>
                      <a:pt x="2281886" y="839881"/>
                      <a:pt x="2277531" y="860204"/>
                      <a:pt x="2277531" y="877622"/>
                    </a:cubicBezTo>
                    <a:cubicBezTo>
                      <a:pt x="2277531" y="1117133"/>
                      <a:pt x="2276806" y="1356644"/>
                      <a:pt x="2278257" y="1596155"/>
                    </a:cubicBezTo>
                    <a:cubicBezTo>
                      <a:pt x="2278984" y="1626638"/>
                      <a:pt x="2268823" y="1635348"/>
                      <a:pt x="2241242" y="1631719"/>
                    </a:cubicBezTo>
                    <a:cubicBezTo>
                      <a:pt x="2215113" y="1628090"/>
                      <a:pt x="2205678" y="1638976"/>
                      <a:pt x="2205678" y="1666557"/>
                    </a:cubicBezTo>
                    <a:cubicBezTo>
                      <a:pt x="2205678" y="1692685"/>
                      <a:pt x="2223097" y="1729700"/>
                      <a:pt x="2204952" y="1742764"/>
                    </a:cubicBezTo>
                    <a:cubicBezTo>
                      <a:pt x="2186808" y="1756554"/>
                      <a:pt x="2151244" y="1747119"/>
                      <a:pt x="2123665" y="1747845"/>
                    </a:cubicBezTo>
                    <a:cubicBezTo>
                      <a:pt x="2116406" y="1747845"/>
                      <a:pt x="2109148" y="1747119"/>
                      <a:pt x="2101890" y="1747845"/>
                    </a:cubicBezTo>
                    <a:cubicBezTo>
                      <a:pt x="2081568" y="1749297"/>
                      <a:pt x="2073584" y="1740587"/>
                      <a:pt x="2074309" y="1720265"/>
                    </a:cubicBezTo>
                    <a:cubicBezTo>
                      <a:pt x="2075035" y="1689782"/>
                      <a:pt x="2074309" y="1660025"/>
                      <a:pt x="2074309" y="1630993"/>
                    </a:cubicBezTo>
                    <a:cubicBezTo>
                      <a:pt x="2051085" y="1625187"/>
                      <a:pt x="2026407" y="1644057"/>
                      <a:pt x="2008989" y="1618655"/>
                    </a:cubicBezTo>
                    <a:cubicBezTo>
                      <a:pt x="2001730" y="1613574"/>
                      <a:pt x="2002456" y="1606316"/>
                      <a:pt x="2002456" y="1599058"/>
                    </a:cubicBezTo>
                    <a:lnTo>
                      <a:pt x="2002456" y="1135278"/>
                    </a:lnTo>
                    <a:cubicBezTo>
                      <a:pt x="2002456" y="1129472"/>
                      <a:pt x="2003908" y="1123665"/>
                      <a:pt x="2005359" y="1117859"/>
                    </a:cubicBezTo>
                    <a:lnTo>
                      <a:pt x="1660609" y="1117859"/>
                    </a:lnTo>
                    <a:cubicBezTo>
                      <a:pt x="1647545" y="1117859"/>
                      <a:pt x="1630126" y="1124391"/>
                      <a:pt x="1623594" y="1104795"/>
                    </a:cubicBezTo>
                    <a:cubicBezTo>
                      <a:pt x="1614159" y="1095359"/>
                      <a:pt x="1617788" y="1083747"/>
                      <a:pt x="1617788" y="1073586"/>
                    </a:cubicBezTo>
                    <a:lnTo>
                      <a:pt x="1617788" y="606177"/>
                    </a:lnTo>
                    <a:cubicBezTo>
                      <a:pt x="1617788" y="596016"/>
                      <a:pt x="1614159" y="584403"/>
                      <a:pt x="1623594" y="575693"/>
                    </a:cubicBezTo>
                    <a:lnTo>
                      <a:pt x="1623594" y="576420"/>
                    </a:lnTo>
                    <a:cubicBezTo>
                      <a:pt x="1622868" y="569888"/>
                      <a:pt x="1622868" y="563356"/>
                      <a:pt x="1631577" y="561903"/>
                    </a:cubicBezTo>
                    <a:lnTo>
                      <a:pt x="1640287" y="498760"/>
                    </a:lnTo>
                    <a:cubicBezTo>
                      <a:pt x="1631577" y="466825"/>
                      <a:pt x="1603997" y="465374"/>
                      <a:pt x="1579321" y="467551"/>
                    </a:cubicBezTo>
                    <a:cubicBezTo>
                      <a:pt x="1548838" y="470454"/>
                      <a:pt x="1530693" y="492953"/>
                      <a:pt x="1526338" y="523437"/>
                    </a:cubicBezTo>
                    <a:cubicBezTo>
                      <a:pt x="1522709" y="546662"/>
                      <a:pt x="1523435" y="572791"/>
                      <a:pt x="1551015" y="578596"/>
                    </a:cubicBezTo>
                    <a:cubicBezTo>
                      <a:pt x="1582224" y="585855"/>
                      <a:pt x="1581498" y="605451"/>
                      <a:pt x="1581498" y="629402"/>
                    </a:cubicBezTo>
                    <a:cubicBezTo>
                      <a:pt x="1580772" y="793430"/>
                      <a:pt x="1580772" y="958186"/>
                      <a:pt x="1581498" y="1122214"/>
                    </a:cubicBezTo>
                    <a:cubicBezTo>
                      <a:pt x="1581498" y="1130923"/>
                      <a:pt x="1575692" y="1141810"/>
                      <a:pt x="1585853" y="1149068"/>
                    </a:cubicBezTo>
                    <a:cubicBezTo>
                      <a:pt x="1593836" y="1138182"/>
                      <a:pt x="1605449" y="1141084"/>
                      <a:pt x="1615610" y="1141084"/>
                    </a:cubicBezTo>
                    <a:lnTo>
                      <a:pt x="1943667" y="1141084"/>
                    </a:lnTo>
                    <a:cubicBezTo>
                      <a:pt x="1953828" y="1141084"/>
                      <a:pt x="1966167" y="1136729"/>
                      <a:pt x="1972699" y="1149793"/>
                    </a:cubicBezTo>
                    <a:cubicBezTo>
                      <a:pt x="1975602" y="1154874"/>
                      <a:pt x="1979957" y="1160681"/>
                      <a:pt x="1979957" y="1165761"/>
                    </a:cubicBezTo>
                    <a:cubicBezTo>
                      <a:pt x="1980683" y="1313822"/>
                      <a:pt x="1980683" y="1462609"/>
                      <a:pt x="1980683" y="1611396"/>
                    </a:cubicBezTo>
                    <a:cubicBezTo>
                      <a:pt x="1980683" y="1620106"/>
                      <a:pt x="1978506" y="1630993"/>
                      <a:pt x="1968344" y="1630267"/>
                    </a:cubicBezTo>
                    <a:cubicBezTo>
                      <a:pt x="1932780" y="1628090"/>
                      <a:pt x="1938587" y="1652766"/>
                      <a:pt x="1938587" y="1673814"/>
                    </a:cubicBezTo>
                    <a:cubicBezTo>
                      <a:pt x="1938587" y="1690507"/>
                      <a:pt x="1937861" y="1707927"/>
                      <a:pt x="1939313" y="1724619"/>
                    </a:cubicBezTo>
                    <a:cubicBezTo>
                      <a:pt x="1940764" y="1742764"/>
                      <a:pt x="1932780" y="1747845"/>
                      <a:pt x="1916087" y="1747845"/>
                    </a:cubicBezTo>
                    <a:cubicBezTo>
                      <a:pt x="1884878" y="1747119"/>
                      <a:pt x="1852943" y="1746393"/>
                      <a:pt x="1821734" y="1747845"/>
                    </a:cubicBezTo>
                    <a:cubicBezTo>
                      <a:pt x="1801413" y="1748571"/>
                      <a:pt x="1797058" y="1738410"/>
                      <a:pt x="1797784" y="1720991"/>
                    </a:cubicBezTo>
                    <a:cubicBezTo>
                      <a:pt x="1798509" y="1697039"/>
                      <a:pt x="1797784" y="1672363"/>
                      <a:pt x="1797784" y="1648412"/>
                    </a:cubicBezTo>
                    <a:cubicBezTo>
                      <a:pt x="1797784" y="1638976"/>
                      <a:pt x="1799235" y="1627363"/>
                      <a:pt x="1783993" y="1629541"/>
                    </a:cubicBezTo>
                    <a:cubicBezTo>
                      <a:pt x="1758591" y="1633170"/>
                      <a:pt x="1760768" y="1615751"/>
                      <a:pt x="1760768" y="1599784"/>
                    </a:cubicBezTo>
                    <a:cubicBezTo>
                      <a:pt x="1760768" y="1522124"/>
                      <a:pt x="1759317" y="1445191"/>
                      <a:pt x="1760768" y="1367531"/>
                    </a:cubicBezTo>
                    <a:cubicBezTo>
                      <a:pt x="1761494" y="1341403"/>
                      <a:pt x="1754236" y="1333418"/>
                      <a:pt x="1726656" y="1333418"/>
                    </a:cubicBezTo>
                    <a:lnTo>
                      <a:pt x="1349971" y="1334145"/>
                    </a:lnTo>
                    <a:cubicBezTo>
                      <a:pt x="1331826" y="1334145"/>
                      <a:pt x="1316584" y="1334145"/>
                      <a:pt x="1301343" y="1318178"/>
                    </a:cubicBezTo>
                    <a:cubicBezTo>
                      <a:pt x="1281021" y="1296404"/>
                      <a:pt x="1232393" y="1300758"/>
                      <a:pt x="1212797" y="1320354"/>
                    </a:cubicBezTo>
                    <a:cubicBezTo>
                      <a:pt x="1184491" y="1349386"/>
                      <a:pt x="1183765" y="1377692"/>
                      <a:pt x="1212071" y="1411078"/>
                    </a:cubicBezTo>
                    <a:cubicBezTo>
                      <a:pt x="1241102" y="1417610"/>
                      <a:pt x="1270134" y="1416885"/>
                      <a:pt x="1299166" y="1409626"/>
                    </a:cubicBezTo>
                    <a:cubicBezTo>
                      <a:pt x="1296262" y="1401643"/>
                      <a:pt x="1299891" y="1397289"/>
                      <a:pt x="1307149" y="1395111"/>
                    </a:cubicBezTo>
                    <a:lnTo>
                      <a:pt x="1307149" y="1395837"/>
                    </a:lnTo>
                    <a:cubicBezTo>
                      <a:pt x="1306423" y="1363902"/>
                      <a:pt x="1320940" y="1351563"/>
                      <a:pt x="1353600" y="1352289"/>
                    </a:cubicBezTo>
                    <a:cubicBezTo>
                      <a:pt x="1463920" y="1353741"/>
                      <a:pt x="1573515" y="1352289"/>
                      <a:pt x="1683835" y="1353015"/>
                    </a:cubicBezTo>
                    <a:cubicBezTo>
                      <a:pt x="1694721" y="1353015"/>
                      <a:pt x="1717947" y="1343580"/>
                      <a:pt x="1707060" y="1372612"/>
                    </a:cubicBezTo>
                    <a:cubicBezTo>
                      <a:pt x="1709238" y="1382047"/>
                      <a:pt x="1713592" y="1390756"/>
                      <a:pt x="1713592" y="1400191"/>
                    </a:cubicBezTo>
                    <a:cubicBezTo>
                      <a:pt x="1714317" y="1472044"/>
                      <a:pt x="1714317" y="1543172"/>
                      <a:pt x="1715043" y="1614299"/>
                    </a:cubicBezTo>
                    <a:cubicBezTo>
                      <a:pt x="1715043" y="1627363"/>
                      <a:pt x="1707785" y="1631719"/>
                      <a:pt x="1696899" y="1630267"/>
                    </a:cubicBezTo>
                    <a:cubicBezTo>
                      <a:pt x="1662787" y="1624461"/>
                      <a:pt x="1659158" y="1644057"/>
                      <a:pt x="1661335" y="1670911"/>
                    </a:cubicBezTo>
                    <a:cubicBezTo>
                      <a:pt x="1662787" y="1686878"/>
                      <a:pt x="1660609" y="1702846"/>
                      <a:pt x="1662061" y="1718087"/>
                    </a:cubicBezTo>
                    <a:cubicBezTo>
                      <a:pt x="1664964" y="1741313"/>
                      <a:pt x="1654077" y="1747845"/>
                      <a:pt x="1633030" y="1747119"/>
                    </a:cubicBezTo>
                    <a:cubicBezTo>
                      <a:pt x="1603997" y="1745668"/>
                      <a:pt x="1574966" y="1745668"/>
                      <a:pt x="1545934" y="1747119"/>
                    </a:cubicBezTo>
                    <a:cubicBezTo>
                      <a:pt x="1524886" y="1748571"/>
                      <a:pt x="1517628" y="1739861"/>
                      <a:pt x="1519080" y="1719540"/>
                    </a:cubicBezTo>
                    <a:cubicBezTo>
                      <a:pt x="1519806" y="1702846"/>
                      <a:pt x="1518354" y="1685427"/>
                      <a:pt x="1519080" y="1668734"/>
                    </a:cubicBezTo>
                    <a:cubicBezTo>
                      <a:pt x="1520532" y="1646960"/>
                      <a:pt x="1519806" y="1627363"/>
                      <a:pt x="1495129" y="1617928"/>
                    </a:cubicBezTo>
                    <a:cubicBezTo>
                      <a:pt x="1481339" y="1580914"/>
                      <a:pt x="1491500" y="1542447"/>
                      <a:pt x="1490048" y="1504706"/>
                    </a:cubicBezTo>
                    <a:cubicBezTo>
                      <a:pt x="1482065" y="1502528"/>
                      <a:pt x="1473355" y="1499625"/>
                      <a:pt x="1465372" y="1499625"/>
                    </a:cubicBezTo>
                    <a:lnTo>
                      <a:pt x="934093" y="1499625"/>
                    </a:lnTo>
                    <a:cubicBezTo>
                      <a:pt x="900707" y="1499625"/>
                      <a:pt x="866595" y="1501802"/>
                      <a:pt x="833208" y="1502528"/>
                    </a:cubicBezTo>
                    <a:cubicBezTo>
                      <a:pt x="816515" y="1503979"/>
                      <a:pt x="815063" y="1521398"/>
                      <a:pt x="794741" y="1533737"/>
                    </a:cubicBezTo>
                    <a:lnTo>
                      <a:pt x="898529" y="1533737"/>
                    </a:lnTo>
                    <a:lnTo>
                      <a:pt x="1415292" y="1533737"/>
                    </a:lnTo>
                    <a:cubicBezTo>
                      <a:pt x="1427631" y="1533737"/>
                      <a:pt x="1442872" y="1525753"/>
                      <a:pt x="1450130" y="1543898"/>
                    </a:cubicBezTo>
                    <a:cubicBezTo>
                      <a:pt x="1450856" y="1556236"/>
                      <a:pt x="1450856" y="1568575"/>
                      <a:pt x="1452307" y="1580187"/>
                    </a:cubicBezTo>
                    <a:cubicBezTo>
                      <a:pt x="1455936" y="1612848"/>
                      <a:pt x="1450856" y="1637525"/>
                      <a:pt x="1408034" y="1629541"/>
                    </a:cubicBezTo>
                    <a:cubicBezTo>
                      <a:pt x="1391341" y="1626638"/>
                      <a:pt x="1382631" y="1635348"/>
                      <a:pt x="1384083" y="1652766"/>
                    </a:cubicBezTo>
                    <a:lnTo>
                      <a:pt x="1384083" y="1663653"/>
                    </a:lnTo>
                    <a:cubicBezTo>
                      <a:pt x="1382631" y="1744942"/>
                      <a:pt x="1382631" y="1744942"/>
                      <a:pt x="1299891" y="1744942"/>
                    </a:cubicBezTo>
                    <a:cubicBezTo>
                      <a:pt x="1211345" y="1744942"/>
                      <a:pt x="1211345" y="1744942"/>
                      <a:pt x="1211345" y="1834214"/>
                    </a:cubicBezTo>
                    <a:cubicBezTo>
                      <a:pt x="1211345" y="1877035"/>
                      <a:pt x="1209894" y="1919132"/>
                      <a:pt x="1211345" y="1961227"/>
                    </a:cubicBezTo>
                    <a:cubicBezTo>
                      <a:pt x="1212071" y="1982275"/>
                      <a:pt x="1204813" y="1989533"/>
                      <a:pt x="1184491" y="1988082"/>
                    </a:cubicBezTo>
                    <a:cubicBezTo>
                      <a:pt x="1168523" y="1986630"/>
                      <a:pt x="1153282" y="1987355"/>
                      <a:pt x="1137315" y="1988082"/>
                    </a:cubicBezTo>
                    <a:cubicBezTo>
                      <a:pt x="1119170" y="1988807"/>
                      <a:pt x="1098847" y="1980823"/>
                      <a:pt x="1090864" y="2009129"/>
                    </a:cubicBezTo>
                    <a:cubicBezTo>
                      <a:pt x="1087235" y="2020742"/>
                      <a:pt x="1069090" y="2016388"/>
                      <a:pt x="1057477" y="2016388"/>
                    </a:cubicBezTo>
                    <a:lnTo>
                      <a:pt x="557408" y="2014210"/>
                    </a:lnTo>
                    <a:cubicBezTo>
                      <a:pt x="544344" y="2044694"/>
                      <a:pt x="558859" y="2049048"/>
                      <a:pt x="586439" y="2049048"/>
                    </a:cubicBezTo>
                    <a:lnTo>
                      <a:pt x="1056026" y="2049048"/>
                    </a:lnTo>
                    <a:cubicBezTo>
                      <a:pt x="1067639" y="2049774"/>
                      <a:pt x="1083606" y="2041791"/>
                      <a:pt x="1090864" y="2059209"/>
                    </a:cubicBezTo>
                    <a:cubicBezTo>
                      <a:pt x="1097396" y="2078080"/>
                      <a:pt x="1093041" y="2097676"/>
                      <a:pt x="1094493" y="2116546"/>
                    </a:cubicBezTo>
                    <a:cubicBezTo>
                      <a:pt x="1132234" y="2115095"/>
                      <a:pt x="1170701" y="2102757"/>
                      <a:pt x="1206991" y="2122353"/>
                    </a:cubicBezTo>
                    <a:cubicBezTo>
                      <a:pt x="1214248" y="2162997"/>
                      <a:pt x="1208442" y="2204367"/>
                      <a:pt x="1210619" y="2245011"/>
                    </a:cubicBezTo>
                    <a:cubicBezTo>
                      <a:pt x="1212071" y="2260979"/>
                      <a:pt x="1204813" y="2266785"/>
                      <a:pt x="1189571" y="2266060"/>
                    </a:cubicBezTo>
                    <a:lnTo>
                      <a:pt x="1142395" y="2266060"/>
                    </a:lnTo>
                    <a:cubicBezTo>
                      <a:pt x="1117718" y="2265333"/>
                      <a:pt x="1090864" y="2259527"/>
                      <a:pt x="1093767" y="2301623"/>
                    </a:cubicBezTo>
                    <a:cubicBezTo>
                      <a:pt x="1095218" y="2321219"/>
                      <a:pt x="1073445" y="2313962"/>
                      <a:pt x="1061832" y="2313962"/>
                    </a:cubicBezTo>
                    <a:lnTo>
                      <a:pt x="528376" y="2313962"/>
                    </a:lnTo>
                    <a:cubicBezTo>
                      <a:pt x="522570" y="2340090"/>
                      <a:pt x="534909" y="2346622"/>
                      <a:pt x="559586" y="2346622"/>
                    </a:cubicBezTo>
                    <a:lnTo>
                      <a:pt x="1055300" y="2346622"/>
                    </a:lnTo>
                    <a:cubicBezTo>
                      <a:pt x="1066912" y="2347348"/>
                      <a:pt x="1085057" y="2336461"/>
                      <a:pt x="1091589" y="2358235"/>
                    </a:cubicBezTo>
                    <a:cubicBezTo>
                      <a:pt x="1089412" y="2391621"/>
                      <a:pt x="1103202" y="2401056"/>
                      <a:pt x="1137315" y="2399605"/>
                    </a:cubicBezTo>
                    <a:cubicBezTo>
                      <a:pt x="1210619" y="2395976"/>
                      <a:pt x="1210619" y="2398153"/>
                      <a:pt x="1210619" y="2470732"/>
                    </a:cubicBezTo>
                    <a:lnTo>
                      <a:pt x="1137315" y="2543311"/>
                    </a:lnTo>
                    <a:cubicBezTo>
                      <a:pt x="1118444" y="2544037"/>
                      <a:pt x="1095944" y="2536053"/>
                      <a:pt x="1092315" y="2569440"/>
                    </a:cubicBezTo>
                    <a:cubicBezTo>
                      <a:pt x="1090864" y="2585407"/>
                      <a:pt x="1069816" y="2578149"/>
                      <a:pt x="1057477" y="2578149"/>
                    </a:cubicBezTo>
                    <a:lnTo>
                      <a:pt x="557408" y="2578875"/>
                    </a:lnTo>
                    <a:cubicBezTo>
                      <a:pt x="560311" y="2604278"/>
                      <a:pt x="579907" y="2599197"/>
                      <a:pt x="595875" y="2599197"/>
                    </a:cubicBezTo>
                    <a:lnTo>
                      <a:pt x="1048042" y="2599922"/>
                    </a:lnTo>
                    <a:cubicBezTo>
                      <a:pt x="1061106" y="2599922"/>
                      <a:pt x="1077074" y="2592665"/>
                      <a:pt x="1087235" y="2608632"/>
                    </a:cubicBezTo>
                    <a:cubicBezTo>
                      <a:pt x="1101025" y="2628954"/>
                      <a:pt x="1089412" y="2652905"/>
                      <a:pt x="1095218" y="2673954"/>
                    </a:cubicBezTo>
                    <a:cubicBezTo>
                      <a:pt x="1132234" y="2665244"/>
                      <a:pt x="1168523" y="2656534"/>
                      <a:pt x="1204087" y="2679034"/>
                    </a:cubicBezTo>
                    <a:cubicBezTo>
                      <a:pt x="1213523" y="2689195"/>
                      <a:pt x="1209894" y="2702260"/>
                      <a:pt x="1209894" y="2713872"/>
                    </a:cubicBezTo>
                    <a:cubicBezTo>
                      <a:pt x="1209894" y="2761048"/>
                      <a:pt x="1211345" y="2808224"/>
                      <a:pt x="1209167" y="2855401"/>
                    </a:cubicBezTo>
                    <a:cubicBezTo>
                      <a:pt x="1208442" y="2876449"/>
                      <a:pt x="1214974" y="2882981"/>
                      <a:pt x="1235296" y="2882255"/>
                    </a:cubicBezTo>
                    <a:cubicBezTo>
                      <a:pt x="1282473" y="2880804"/>
                      <a:pt x="1329649" y="2883707"/>
                      <a:pt x="1376825" y="2880804"/>
                    </a:cubicBezTo>
                    <a:cubicBezTo>
                      <a:pt x="1413115" y="2877900"/>
                      <a:pt x="1426179" y="2888061"/>
                      <a:pt x="1423276" y="2925802"/>
                    </a:cubicBezTo>
                    <a:cubicBezTo>
                      <a:pt x="1421824" y="2952657"/>
                      <a:pt x="1406583" y="2988220"/>
                      <a:pt x="1448678" y="3003462"/>
                    </a:cubicBezTo>
                    <a:cubicBezTo>
                      <a:pt x="1451582" y="3004188"/>
                      <a:pt x="1450856" y="3016526"/>
                      <a:pt x="1450856" y="3023784"/>
                    </a:cubicBezTo>
                    <a:lnTo>
                      <a:pt x="1450856" y="3300883"/>
                    </a:lnTo>
                    <a:lnTo>
                      <a:pt x="1490048" y="3300883"/>
                    </a:lnTo>
                    <a:lnTo>
                      <a:pt x="1490048" y="3027414"/>
                    </a:lnTo>
                    <a:cubicBezTo>
                      <a:pt x="1490048" y="3015075"/>
                      <a:pt x="1484242" y="3000559"/>
                      <a:pt x="1496580" y="2990398"/>
                    </a:cubicBezTo>
                    <a:lnTo>
                      <a:pt x="1495855" y="2991124"/>
                    </a:lnTo>
                    <a:cubicBezTo>
                      <a:pt x="1497307" y="2989673"/>
                      <a:pt x="1498032" y="2987495"/>
                      <a:pt x="1500210" y="2986043"/>
                    </a:cubicBezTo>
                    <a:cubicBezTo>
                      <a:pt x="1516903" y="2976608"/>
                      <a:pt x="1543031" y="2995478"/>
                      <a:pt x="1551741" y="2972979"/>
                    </a:cubicBezTo>
                    <a:cubicBezTo>
                      <a:pt x="1558273" y="2956286"/>
                      <a:pt x="1553918" y="2935238"/>
                      <a:pt x="1553918" y="2915641"/>
                    </a:cubicBezTo>
                    <a:cubicBezTo>
                      <a:pt x="1553918" y="2868465"/>
                      <a:pt x="1553918" y="2866288"/>
                      <a:pt x="1601821" y="2869191"/>
                    </a:cubicBezTo>
                    <a:cubicBezTo>
                      <a:pt x="1633755" y="2871368"/>
                      <a:pt x="1667867" y="2856853"/>
                      <a:pt x="1698350" y="2879352"/>
                    </a:cubicBezTo>
                    <a:cubicBezTo>
                      <a:pt x="1710689" y="2933061"/>
                      <a:pt x="1712141" y="2988946"/>
                      <a:pt x="1712866" y="3041929"/>
                    </a:cubicBezTo>
                    <a:lnTo>
                      <a:pt x="1713637" y="3300883"/>
                    </a:lnTo>
                    <a:lnTo>
                      <a:pt x="1762496" y="3300883"/>
                    </a:lnTo>
                    <a:lnTo>
                      <a:pt x="1762220" y="3001284"/>
                    </a:lnTo>
                    <a:cubicBezTo>
                      <a:pt x="1757865" y="2971528"/>
                      <a:pt x="1781817" y="2985317"/>
                      <a:pt x="1790526" y="2986043"/>
                    </a:cubicBezTo>
                    <a:cubicBezTo>
                      <a:pt x="1823912" y="2989673"/>
                      <a:pt x="1832622" y="2976608"/>
                      <a:pt x="1831896" y="2943947"/>
                    </a:cubicBezTo>
                    <a:cubicBezTo>
                      <a:pt x="1830444" y="2859030"/>
                      <a:pt x="1820283" y="2869191"/>
                      <a:pt x="1905926" y="2869917"/>
                    </a:cubicBezTo>
                    <a:cubicBezTo>
                      <a:pt x="1929877" y="2869917"/>
                      <a:pt x="1956006" y="2859756"/>
                      <a:pt x="1978506" y="2878626"/>
                    </a:cubicBezTo>
                    <a:cubicBezTo>
                      <a:pt x="1986489" y="2908384"/>
                      <a:pt x="1979957" y="2938867"/>
                      <a:pt x="1982134" y="2968624"/>
                    </a:cubicBezTo>
                    <a:cubicBezTo>
                      <a:pt x="1982860" y="2978060"/>
                      <a:pt x="1978506" y="2991849"/>
                      <a:pt x="1991570" y="2992576"/>
                    </a:cubicBezTo>
                    <a:cubicBezTo>
                      <a:pt x="2022053" y="2994752"/>
                      <a:pt x="2016247" y="3016526"/>
                      <a:pt x="2016247" y="3034671"/>
                    </a:cubicBezTo>
                    <a:lnTo>
                      <a:pt x="2016442" y="3300883"/>
                    </a:lnTo>
                    <a:lnTo>
                      <a:pt x="2053457" y="3300883"/>
                    </a:lnTo>
                    <a:lnTo>
                      <a:pt x="2053262" y="3025236"/>
                    </a:lnTo>
                    <a:cubicBezTo>
                      <a:pt x="2053262" y="2999108"/>
                      <a:pt x="2053988" y="2978785"/>
                      <a:pt x="2088826" y="2983866"/>
                    </a:cubicBezTo>
                    <a:cubicBezTo>
                      <a:pt x="2100439" y="2985317"/>
                      <a:pt x="2106244" y="2978785"/>
                      <a:pt x="2106244" y="2966447"/>
                    </a:cubicBezTo>
                    <a:lnTo>
                      <a:pt x="2106244" y="2944673"/>
                    </a:lnTo>
                    <a:cubicBezTo>
                      <a:pt x="2107696" y="2857578"/>
                      <a:pt x="2095358" y="2868465"/>
                      <a:pt x="2184631" y="2869917"/>
                    </a:cubicBezTo>
                    <a:cubicBezTo>
                      <a:pt x="2207130" y="2869917"/>
                      <a:pt x="2234710" y="2855401"/>
                      <a:pt x="2254307" y="2880078"/>
                    </a:cubicBezTo>
                    <a:cubicBezTo>
                      <a:pt x="2261563" y="2909835"/>
                      <a:pt x="2257935" y="2940318"/>
                      <a:pt x="2257210" y="2970075"/>
                    </a:cubicBezTo>
                    <a:cubicBezTo>
                      <a:pt x="2257210" y="2986769"/>
                      <a:pt x="2258661" y="2996205"/>
                      <a:pt x="2277531" y="2993301"/>
                    </a:cubicBezTo>
                    <a:cubicBezTo>
                      <a:pt x="2312369" y="2987495"/>
                      <a:pt x="2316725" y="3006365"/>
                      <a:pt x="2316725" y="3035397"/>
                    </a:cubicBezTo>
                    <a:lnTo>
                      <a:pt x="2316725" y="3300883"/>
                    </a:lnTo>
                    <a:lnTo>
                      <a:pt x="2350697" y="3300883"/>
                    </a:lnTo>
                    <a:cubicBezTo>
                      <a:pt x="2350743" y="3211904"/>
                      <a:pt x="2350790" y="3122925"/>
                      <a:pt x="2350836" y="3033946"/>
                    </a:cubicBezTo>
                    <a:cubicBezTo>
                      <a:pt x="2350836" y="3020155"/>
                      <a:pt x="2340675" y="3002011"/>
                      <a:pt x="2360997" y="2992576"/>
                    </a:cubicBezTo>
                    <a:cubicBezTo>
                      <a:pt x="2371884" y="2996930"/>
                      <a:pt x="2379868" y="2991849"/>
                      <a:pt x="2386399" y="2983866"/>
                    </a:cubicBezTo>
                    <a:cubicBezTo>
                      <a:pt x="2386399" y="2956286"/>
                      <a:pt x="2389303" y="2928705"/>
                      <a:pt x="2383497" y="2901126"/>
                    </a:cubicBezTo>
                    <a:cubicBezTo>
                      <a:pt x="2379868" y="2885884"/>
                      <a:pt x="2383497" y="2870642"/>
                      <a:pt x="2403093" y="2869917"/>
                    </a:cubicBezTo>
                    <a:cubicBezTo>
                      <a:pt x="2443011" y="2869191"/>
                      <a:pt x="2482203" y="2869917"/>
                      <a:pt x="2522123" y="2870642"/>
                    </a:cubicBezTo>
                    <a:cubicBezTo>
                      <a:pt x="2525026" y="2870642"/>
                      <a:pt x="2527929" y="2877175"/>
                      <a:pt x="2530832" y="2880804"/>
                    </a:cubicBezTo>
                    <a:cubicBezTo>
                      <a:pt x="2538090" y="2917819"/>
                      <a:pt x="2525026" y="2956286"/>
                      <a:pt x="2537364" y="2992576"/>
                    </a:cubicBezTo>
                    <a:cubicBezTo>
                      <a:pt x="2567847" y="2975156"/>
                      <a:pt x="2600508" y="2986769"/>
                      <a:pt x="2632443" y="2985317"/>
                    </a:cubicBezTo>
                    <a:cubicBezTo>
                      <a:pt x="2655668" y="2984592"/>
                      <a:pt x="2663652" y="2978785"/>
                      <a:pt x="2663652" y="2954835"/>
                    </a:cubicBezTo>
                    <a:cubicBezTo>
                      <a:pt x="2664378" y="2869191"/>
                      <a:pt x="2665104" y="2869191"/>
                      <a:pt x="2752198" y="2869191"/>
                    </a:cubicBezTo>
                    <a:lnTo>
                      <a:pt x="2798649" y="2869191"/>
                    </a:lnTo>
                    <a:lnTo>
                      <a:pt x="2798649" y="2879352"/>
                    </a:lnTo>
                    <a:lnTo>
                      <a:pt x="2681797" y="2879352"/>
                    </a:lnTo>
                    <a:cubicBezTo>
                      <a:pt x="2691957" y="2880078"/>
                      <a:pt x="2701393" y="2880804"/>
                      <a:pt x="2710828" y="2880804"/>
                    </a:cubicBezTo>
                    <a:cubicBezTo>
                      <a:pt x="2815342" y="2880804"/>
                      <a:pt x="2815342" y="2880804"/>
                      <a:pt x="2809536" y="2985317"/>
                    </a:cubicBezTo>
                    <a:cubicBezTo>
                      <a:pt x="2842922" y="2984592"/>
                      <a:pt x="2877034" y="2983140"/>
                      <a:pt x="2910420" y="2984592"/>
                    </a:cubicBezTo>
                    <a:cubicBezTo>
                      <a:pt x="2932194" y="2985317"/>
                      <a:pt x="2939452" y="2978785"/>
                      <a:pt x="2940177" y="2956286"/>
                    </a:cubicBezTo>
                    <a:cubicBezTo>
                      <a:pt x="2940541" y="2942859"/>
                      <a:pt x="2938363" y="2929250"/>
                      <a:pt x="2938000" y="2915733"/>
                    </a:cubicBezTo>
                    <a:lnTo>
                      <a:pt x="2946568" y="2876375"/>
                    </a:lnTo>
                    <a:lnTo>
                      <a:pt x="2945985" y="2876449"/>
                    </a:lnTo>
                    <a:lnTo>
                      <a:pt x="2946710" y="2875723"/>
                    </a:lnTo>
                    <a:cubicBezTo>
                      <a:pt x="2946663" y="2875940"/>
                      <a:pt x="2946615" y="2876158"/>
                      <a:pt x="2946568" y="2876375"/>
                    </a:cubicBezTo>
                    <a:lnTo>
                      <a:pt x="3016658" y="2867467"/>
                    </a:lnTo>
                    <a:cubicBezTo>
                      <a:pt x="3040155" y="2867376"/>
                      <a:pt x="3063562" y="2870642"/>
                      <a:pt x="3086787" y="2878626"/>
                    </a:cubicBezTo>
                    <a:cubicBezTo>
                      <a:pt x="3088965" y="2888787"/>
                      <a:pt x="3091868" y="2898223"/>
                      <a:pt x="3094045" y="2908384"/>
                    </a:cubicBezTo>
                    <a:cubicBezTo>
                      <a:pt x="3093319" y="2984592"/>
                      <a:pt x="3093319" y="2984592"/>
                      <a:pt x="3169527" y="2984592"/>
                    </a:cubicBezTo>
                    <a:cubicBezTo>
                      <a:pt x="3215978" y="2984592"/>
                      <a:pt x="3215978" y="2984592"/>
                      <a:pt x="3215978" y="2938141"/>
                    </a:cubicBezTo>
                    <a:cubicBezTo>
                      <a:pt x="3215978" y="2861207"/>
                      <a:pt x="3207995" y="2869191"/>
                      <a:pt x="3282751" y="2869191"/>
                    </a:cubicBezTo>
                    <a:cubicBezTo>
                      <a:pt x="3340088" y="2869191"/>
                      <a:pt x="3396700" y="2867014"/>
                      <a:pt x="3453311" y="2869917"/>
                    </a:cubicBezTo>
                    <a:cubicBezTo>
                      <a:pt x="3487424" y="2872094"/>
                      <a:pt x="3499762" y="2863385"/>
                      <a:pt x="3498311" y="2827095"/>
                    </a:cubicBezTo>
                    <a:cubicBezTo>
                      <a:pt x="3496133" y="2740001"/>
                      <a:pt x="3499762" y="2652905"/>
                      <a:pt x="3496859" y="2565810"/>
                    </a:cubicBezTo>
                    <a:cubicBezTo>
                      <a:pt x="3496133" y="2527343"/>
                      <a:pt x="3509198" y="2515731"/>
                      <a:pt x="3544761" y="2520086"/>
                    </a:cubicBezTo>
                    <a:cubicBezTo>
                      <a:pt x="3560003" y="2521537"/>
                      <a:pt x="3575970" y="2520086"/>
                      <a:pt x="3591938" y="2520086"/>
                    </a:cubicBezTo>
                    <a:cubicBezTo>
                      <a:pt x="3602098" y="2520086"/>
                      <a:pt x="3614437" y="2520086"/>
                      <a:pt x="3613711" y="2507022"/>
                    </a:cubicBezTo>
                    <a:cubicBezTo>
                      <a:pt x="3612259" y="2480894"/>
                      <a:pt x="3628228" y="2481619"/>
                      <a:pt x="3646372" y="2481619"/>
                    </a:cubicBezTo>
                    <a:lnTo>
                      <a:pt x="4048460" y="2481619"/>
                    </a:lnTo>
                    <a:cubicBezTo>
                      <a:pt x="4058621" y="2481619"/>
                      <a:pt x="4070959" y="2477990"/>
                      <a:pt x="4078217" y="2489602"/>
                    </a:cubicBezTo>
                    <a:cubicBezTo>
                      <a:pt x="4073137" y="2512828"/>
                      <a:pt x="4069508" y="2535328"/>
                      <a:pt x="4063702" y="2557827"/>
                    </a:cubicBezTo>
                    <a:cubicBezTo>
                      <a:pt x="4004913" y="2773386"/>
                      <a:pt x="3900399" y="2963543"/>
                      <a:pt x="3740724" y="3121765"/>
                    </a:cubicBezTo>
                    <a:cubicBezTo>
                      <a:pt x="3687016" y="3174023"/>
                      <a:pt x="3628228" y="3220474"/>
                      <a:pt x="3566535" y="3262569"/>
                    </a:cubicBezTo>
                    <a:cubicBezTo>
                      <a:pt x="3553833" y="3271279"/>
                      <a:pt x="3547664" y="3278900"/>
                      <a:pt x="3548027" y="3286067"/>
                    </a:cubicBezTo>
                    <a:lnTo>
                      <a:pt x="3562779" y="3300883"/>
                    </a:lnTo>
                    <a:lnTo>
                      <a:pt x="4927481" y="3300883"/>
                    </a:lnTo>
                    <a:lnTo>
                      <a:pt x="6796755" y="3296863"/>
                    </a:lnTo>
                    <a:lnTo>
                      <a:pt x="9075283" y="3297407"/>
                    </a:lnTo>
                    <a:lnTo>
                      <a:pt x="9637770" y="3298133"/>
                    </a:lnTo>
                    <a:cubicBezTo>
                      <a:pt x="9682769" y="3298133"/>
                      <a:pt x="9720511" y="3286521"/>
                      <a:pt x="9759703" y="3262569"/>
                    </a:cubicBezTo>
                    <a:lnTo>
                      <a:pt x="11394183" y="2251543"/>
                    </a:lnTo>
                    <a:cubicBezTo>
                      <a:pt x="11128544" y="2077595"/>
                      <a:pt x="10057882" y="1428861"/>
                      <a:pt x="9760429" y="1255034"/>
                    </a:cubicBezTo>
                    <a:cubicBezTo>
                      <a:pt x="9462976" y="1081207"/>
                      <a:pt x="9666076" y="1208583"/>
                      <a:pt x="9609464" y="1208583"/>
                    </a:cubicBezTo>
                    <a:lnTo>
                      <a:pt x="6151074" y="1210034"/>
                    </a:lnTo>
                    <a:lnTo>
                      <a:pt x="3621696" y="1208583"/>
                    </a:lnTo>
                    <a:cubicBezTo>
                      <a:pt x="3598470" y="1208583"/>
                      <a:pt x="3575970" y="1210034"/>
                      <a:pt x="3552745" y="1211486"/>
                    </a:cubicBezTo>
                    <a:cubicBezTo>
                      <a:pt x="3542583" y="1212212"/>
                      <a:pt x="3529519" y="1211486"/>
                      <a:pt x="3526616" y="1225276"/>
                    </a:cubicBezTo>
                    <a:cubicBezTo>
                      <a:pt x="3524439" y="1237614"/>
                      <a:pt x="3533149" y="1245598"/>
                      <a:pt x="3541858" y="1252131"/>
                    </a:cubicBezTo>
                    <a:cubicBezTo>
                      <a:pt x="3554922" y="1261566"/>
                      <a:pt x="3567987" y="1270275"/>
                      <a:pt x="3581050" y="1278984"/>
                    </a:cubicBezTo>
                    <a:cubicBezTo>
                      <a:pt x="3872819" y="1482205"/>
                      <a:pt x="4041928" y="1760909"/>
                      <a:pt x="4092007" y="2112917"/>
                    </a:cubicBezTo>
                    <a:cubicBezTo>
                      <a:pt x="4094910" y="2132514"/>
                      <a:pt x="4094910" y="2144852"/>
                      <a:pt x="4068782" y="2144852"/>
                    </a:cubicBezTo>
                    <a:lnTo>
                      <a:pt x="3644195" y="2144127"/>
                    </a:lnTo>
                    <a:cubicBezTo>
                      <a:pt x="3636211" y="2144127"/>
                      <a:pt x="3623872" y="2147030"/>
                      <a:pt x="3623147" y="2136142"/>
                    </a:cubicBezTo>
                    <a:cubicBezTo>
                      <a:pt x="3621696" y="2108563"/>
                      <a:pt x="3602825" y="2120902"/>
                      <a:pt x="3589760" y="2117998"/>
                    </a:cubicBezTo>
                    <a:cubicBezTo>
                      <a:pt x="3561454" y="2112192"/>
                      <a:pt x="3529519" y="2132514"/>
                      <a:pt x="3504842" y="2105660"/>
                    </a:cubicBezTo>
                    <a:cubicBezTo>
                      <a:pt x="3502666" y="2100579"/>
                      <a:pt x="3499037" y="2094772"/>
                      <a:pt x="3499037" y="2089693"/>
                    </a:cubicBezTo>
                    <a:cubicBezTo>
                      <a:pt x="3498311" y="1981550"/>
                      <a:pt x="3498311" y="1874133"/>
                      <a:pt x="3499037" y="1765989"/>
                    </a:cubicBezTo>
                    <a:cubicBezTo>
                      <a:pt x="3499037" y="1760909"/>
                      <a:pt x="3502666" y="1755103"/>
                      <a:pt x="3504842" y="1750022"/>
                    </a:cubicBezTo>
                    <a:cubicBezTo>
                      <a:pt x="3503391" y="1741313"/>
                      <a:pt x="3496859" y="1744216"/>
                      <a:pt x="3491053" y="1744216"/>
                    </a:cubicBezTo>
                    <a:lnTo>
                      <a:pt x="3248639" y="1744942"/>
                    </a:lnTo>
                    <a:cubicBezTo>
                      <a:pt x="3186947" y="1744942"/>
                      <a:pt x="3188398" y="1744942"/>
                      <a:pt x="3186220" y="1683975"/>
                    </a:cubicBezTo>
                    <a:cubicBezTo>
                      <a:pt x="3185495" y="1662201"/>
                      <a:pt x="3199285" y="1635348"/>
                      <a:pt x="3172431" y="1617928"/>
                    </a:cubicBezTo>
                    <a:cubicBezTo>
                      <a:pt x="3162995" y="1610670"/>
                      <a:pt x="3165898" y="1600510"/>
                      <a:pt x="3165898" y="1591074"/>
                    </a:cubicBezTo>
                    <a:lnTo>
                      <a:pt x="3165898" y="1007539"/>
                    </a:lnTo>
                    <a:lnTo>
                      <a:pt x="3172375" y="980915"/>
                    </a:lnTo>
                    <a:lnTo>
                      <a:pt x="3171705" y="981410"/>
                    </a:lnTo>
                    <a:lnTo>
                      <a:pt x="3172431" y="980685"/>
                    </a:lnTo>
                    <a:cubicBezTo>
                      <a:pt x="3172412" y="980762"/>
                      <a:pt x="3172394" y="980838"/>
                      <a:pt x="3172375" y="980915"/>
                    </a:cubicBezTo>
                    <a:lnTo>
                      <a:pt x="3184225" y="972157"/>
                    </a:lnTo>
                    <a:cubicBezTo>
                      <a:pt x="3189305" y="971612"/>
                      <a:pt x="3194930" y="972701"/>
                      <a:pt x="3200011" y="972701"/>
                    </a:cubicBezTo>
                    <a:lnTo>
                      <a:pt x="3781369" y="972701"/>
                    </a:lnTo>
                    <a:cubicBezTo>
                      <a:pt x="3791530" y="972701"/>
                      <a:pt x="3803868" y="967621"/>
                      <a:pt x="3809675" y="981410"/>
                    </a:cubicBezTo>
                    <a:lnTo>
                      <a:pt x="3808949" y="980685"/>
                    </a:lnTo>
                    <a:cubicBezTo>
                      <a:pt x="3810400" y="982136"/>
                      <a:pt x="3811852" y="982862"/>
                      <a:pt x="3813303" y="984314"/>
                    </a:cubicBezTo>
                    <a:lnTo>
                      <a:pt x="3811127" y="986491"/>
                    </a:lnTo>
                    <a:cubicBezTo>
                      <a:pt x="3816207" y="998103"/>
                      <a:pt x="3819837" y="1010442"/>
                      <a:pt x="3831448" y="1017700"/>
                    </a:cubicBezTo>
                    <a:cubicBezTo>
                      <a:pt x="3858303" y="1019152"/>
                      <a:pt x="3885157" y="1022055"/>
                      <a:pt x="3912011" y="1017700"/>
                    </a:cubicBezTo>
                    <a:cubicBezTo>
                      <a:pt x="3911285" y="1012620"/>
                      <a:pt x="3913463" y="1009716"/>
                      <a:pt x="3919269" y="1010442"/>
                    </a:cubicBezTo>
                    <a:cubicBezTo>
                      <a:pt x="3918544" y="1004635"/>
                      <a:pt x="3920720" y="1001732"/>
                      <a:pt x="3926527" y="1002459"/>
                    </a:cubicBezTo>
                    <a:cubicBezTo>
                      <a:pt x="3927254" y="979959"/>
                      <a:pt x="3927979" y="957459"/>
                      <a:pt x="3928705" y="934960"/>
                    </a:cubicBezTo>
                    <a:cubicBezTo>
                      <a:pt x="3905479" y="905203"/>
                      <a:pt x="3864835" y="897945"/>
                      <a:pt x="3838706" y="922621"/>
                    </a:cubicBezTo>
                    <a:cubicBezTo>
                      <a:pt x="3823465" y="936412"/>
                      <a:pt x="3808949" y="939315"/>
                      <a:pt x="3790078" y="939315"/>
                    </a:cubicBezTo>
                    <a:lnTo>
                      <a:pt x="3191301" y="939315"/>
                    </a:lnTo>
                    <a:cubicBezTo>
                      <a:pt x="3141947" y="939315"/>
                      <a:pt x="3141947" y="939315"/>
                      <a:pt x="3141947" y="987217"/>
                    </a:cubicBezTo>
                    <a:lnTo>
                      <a:pt x="3141947" y="1596881"/>
                    </a:lnTo>
                    <a:cubicBezTo>
                      <a:pt x="3141947" y="1615026"/>
                      <a:pt x="3143399" y="1628815"/>
                      <a:pt x="3117271" y="1630267"/>
                    </a:cubicBezTo>
                    <a:cubicBezTo>
                      <a:pt x="3048321" y="1633896"/>
                      <a:pt x="3048321" y="1635348"/>
                      <a:pt x="3049046" y="1702846"/>
                    </a:cubicBezTo>
                    <a:cubicBezTo>
                      <a:pt x="3049046" y="1710104"/>
                      <a:pt x="3048321" y="1717362"/>
                      <a:pt x="3049773" y="1724619"/>
                    </a:cubicBezTo>
                    <a:cubicBezTo>
                      <a:pt x="3052675" y="1741313"/>
                      <a:pt x="3045418" y="1746393"/>
                      <a:pt x="3030176" y="1746393"/>
                    </a:cubicBezTo>
                    <a:lnTo>
                      <a:pt x="2968483" y="1746393"/>
                    </a:lnTo>
                    <a:cubicBezTo>
                      <a:pt x="2900985" y="1745668"/>
                      <a:pt x="2911147" y="1755829"/>
                      <a:pt x="2909695" y="1689782"/>
                    </a:cubicBezTo>
                    <a:cubicBezTo>
                      <a:pt x="2909695" y="1660025"/>
                      <a:pt x="2919855" y="1625187"/>
                      <a:pt x="2874131" y="1617928"/>
                    </a:cubicBezTo>
                    <a:cubicBezTo>
                      <a:pt x="2862518" y="1607767"/>
                      <a:pt x="2867598" y="1594703"/>
                      <a:pt x="2863970" y="1584542"/>
                    </a:cubicBezTo>
                    <a:lnTo>
                      <a:pt x="2863970" y="535775"/>
                    </a:lnTo>
                    <a:cubicBezTo>
                      <a:pt x="2863970" y="524162"/>
                      <a:pt x="2858163" y="511098"/>
                      <a:pt x="2871228" y="502389"/>
                    </a:cubicBezTo>
                    <a:lnTo>
                      <a:pt x="2870501" y="503114"/>
                    </a:lnTo>
                    <a:cubicBezTo>
                      <a:pt x="2879211" y="487147"/>
                      <a:pt x="2893727" y="494405"/>
                      <a:pt x="2906066" y="494405"/>
                    </a:cubicBezTo>
                    <a:lnTo>
                      <a:pt x="3344443" y="495131"/>
                    </a:lnTo>
                    <a:cubicBezTo>
                      <a:pt x="3372023" y="495131"/>
                      <a:pt x="3379281" y="487147"/>
                      <a:pt x="3378556" y="460293"/>
                    </a:cubicBezTo>
                    <a:cubicBezTo>
                      <a:pt x="3377104" y="375375"/>
                      <a:pt x="3377829" y="291183"/>
                      <a:pt x="3378556" y="206266"/>
                    </a:cubicBezTo>
                    <a:cubicBezTo>
                      <a:pt x="3378556" y="195379"/>
                      <a:pt x="3370572" y="177961"/>
                      <a:pt x="3393071" y="176509"/>
                    </a:cubicBezTo>
                    <a:cubicBezTo>
                      <a:pt x="3393071" y="162719"/>
                      <a:pt x="3401054" y="155461"/>
                      <a:pt x="3414845" y="154735"/>
                    </a:cubicBezTo>
                    <a:cubicBezTo>
                      <a:pt x="3415570" y="133687"/>
                      <a:pt x="3416296" y="113365"/>
                      <a:pt x="3417022" y="92317"/>
                    </a:cubicBezTo>
                    <a:cubicBezTo>
                      <a:pt x="3403232" y="63285"/>
                      <a:pt x="3374926" y="58931"/>
                      <a:pt x="3349523" y="62560"/>
                    </a:cubicBezTo>
                    <a:cubicBezTo>
                      <a:pt x="3325573" y="65463"/>
                      <a:pt x="3306702" y="85059"/>
                      <a:pt x="3300169" y="109736"/>
                    </a:cubicBezTo>
                    <a:cubicBezTo>
                      <a:pt x="3292186" y="140945"/>
                      <a:pt x="3305977" y="166348"/>
                      <a:pt x="3330653" y="180863"/>
                    </a:cubicBezTo>
                    <a:cubicBezTo>
                      <a:pt x="3350250" y="192476"/>
                      <a:pt x="3352427" y="205540"/>
                      <a:pt x="3352427" y="224411"/>
                    </a:cubicBezTo>
                    <a:cubicBezTo>
                      <a:pt x="3352427" y="295539"/>
                      <a:pt x="3350975" y="367392"/>
                      <a:pt x="3353153" y="438519"/>
                    </a:cubicBezTo>
                    <a:cubicBezTo>
                      <a:pt x="3353879" y="465374"/>
                      <a:pt x="3346620" y="472632"/>
                      <a:pt x="3319041" y="472632"/>
                    </a:cubicBezTo>
                    <a:lnTo>
                      <a:pt x="2869050" y="471179"/>
                    </a:lnTo>
                    <a:cubicBezTo>
                      <a:pt x="2836390" y="470454"/>
                      <a:pt x="2825503" y="479164"/>
                      <a:pt x="2825503" y="513276"/>
                    </a:cubicBezTo>
                    <a:cubicBezTo>
                      <a:pt x="2826955" y="876171"/>
                      <a:pt x="2826229" y="1239066"/>
                      <a:pt x="2826955" y="1601961"/>
                    </a:cubicBezTo>
                    <a:cubicBezTo>
                      <a:pt x="2826955" y="1623735"/>
                      <a:pt x="2823325" y="1634622"/>
                      <a:pt x="2800100" y="1631719"/>
                    </a:cubicBezTo>
                    <a:cubicBezTo>
                      <a:pt x="2776875" y="1628090"/>
                      <a:pt x="2765989" y="1636799"/>
                      <a:pt x="2768891" y="1661476"/>
                    </a:cubicBezTo>
                    <a:cubicBezTo>
                      <a:pt x="2769618" y="1670185"/>
                      <a:pt x="2768891" y="1678169"/>
                      <a:pt x="2768891" y="1686878"/>
                    </a:cubicBezTo>
                    <a:cubicBezTo>
                      <a:pt x="2768891" y="1747845"/>
                      <a:pt x="2768891" y="1747845"/>
                      <a:pt x="2708650" y="1747845"/>
                    </a:cubicBezTo>
                    <a:cubicBezTo>
                      <a:pt x="2626636" y="1747845"/>
                      <a:pt x="2625910" y="1747845"/>
                      <a:pt x="2626636" y="1667282"/>
                    </a:cubicBezTo>
                    <a:cubicBezTo>
                      <a:pt x="2626636" y="1644057"/>
                      <a:pt x="2628088" y="1623009"/>
                      <a:pt x="2593976" y="1631719"/>
                    </a:cubicBezTo>
                    <a:cubicBezTo>
                      <a:pt x="2583815" y="1633896"/>
                      <a:pt x="2574380" y="1630993"/>
                      <a:pt x="2570751" y="1619380"/>
                    </a:cubicBezTo>
                    <a:cubicBezTo>
                      <a:pt x="2562041" y="1607767"/>
                      <a:pt x="2566396" y="1593978"/>
                      <a:pt x="2566396" y="1580914"/>
                    </a:cubicBezTo>
                    <a:lnTo>
                      <a:pt x="2566396" y="137317"/>
                    </a:lnTo>
                    <a:cubicBezTo>
                      <a:pt x="2566396" y="126429"/>
                      <a:pt x="2559863" y="113365"/>
                      <a:pt x="2573653" y="104655"/>
                    </a:cubicBezTo>
                    <a:lnTo>
                      <a:pt x="2573653" y="105382"/>
                    </a:lnTo>
                    <a:cubicBezTo>
                      <a:pt x="2572929" y="99575"/>
                      <a:pt x="2575105" y="96672"/>
                      <a:pt x="2580912" y="97398"/>
                    </a:cubicBezTo>
                    <a:cubicBezTo>
                      <a:pt x="2576557" y="77802"/>
                      <a:pt x="2592525" y="60382"/>
                      <a:pt x="2588896" y="40786"/>
                    </a:cubicBezTo>
                    <a:cubicBezTo>
                      <a:pt x="2582364" y="8126"/>
                      <a:pt x="2556235" y="-1310"/>
                      <a:pt x="2529381" y="142"/>
                    </a:cubicBezTo>
                    <a:close/>
                  </a:path>
                </a:pathLst>
              </a:custGeom>
              <a:solidFill>
                <a:srgbClr val="07A398">
                  <a:lumMod val="75000"/>
                  <a:alpha val="70000"/>
                </a:srgbClr>
              </a:solidFill>
              <a:ln w="7766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" pitchFamily="2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E385F19-0F04-1A4E-8E14-89FFFCF4815A}"/>
                  </a:ext>
                </a:extLst>
              </p:cNvPr>
              <p:cNvGrpSpPr/>
              <p:nvPr/>
            </p:nvGrpSpPr>
            <p:grpSpPr>
              <a:xfrm>
                <a:off x="457160" y="5354615"/>
                <a:ext cx="766329" cy="724247"/>
                <a:chOff x="5236240" y="2093096"/>
                <a:chExt cx="2154752" cy="1766817"/>
              </a:xfrm>
              <a:solidFill>
                <a:srgbClr val="B1E6DE">
                  <a:lumMod val="50000"/>
                </a:srgbClr>
              </a:solidFill>
            </p:grpSpPr>
            <p:sp>
              <p:nvSpPr>
                <p:cNvPr id="31" name="Freeform: Shape 35">
                  <a:extLst>
                    <a:ext uri="{FF2B5EF4-FFF2-40B4-BE49-F238E27FC236}">
                      <a16:creationId xmlns:a16="http://schemas.microsoft.com/office/drawing/2014/main" id="{D37D81D9-084B-9C4E-9FED-5A96844356A9}"/>
                    </a:ext>
                  </a:extLst>
                </p:cNvPr>
                <p:cNvSpPr/>
                <p:nvPr/>
              </p:nvSpPr>
              <p:spPr>
                <a:xfrm>
                  <a:off x="5236240" y="2093096"/>
                  <a:ext cx="2154752" cy="1766817"/>
                </a:xfrm>
                <a:custGeom>
                  <a:avLst/>
                  <a:gdLst>
                    <a:gd name="connsiteX0" fmla="*/ 1634581 w 2154752"/>
                    <a:gd name="connsiteY0" fmla="*/ 0 h 1766817"/>
                    <a:gd name="connsiteX1" fmla="*/ 2144346 w 2154752"/>
                    <a:gd name="connsiteY1" fmla="*/ 295300 h 1766817"/>
                    <a:gd name="connsiteX2" fmla="*/ 2154751 w 2154752"/>
                    <a:gd name="connsiteY2" fmla="*/ 289297 h 1766817"/>
                    <a:gd name="connsiteX3" fmla="*/ 2154751 w 2154752"/>
                    <a:gd name="connsiteY3" fmla="*/ 301328 h 1766817"/>
                    <a:gd name="connsiteX4" fmla="*/ 2154752 w 2154752"/>
                    <a:gd name="connsiteY4" fmla="*/ 301328 h 1766817"/>
                    <a:gd name="connsiteX5" fmla="*/ 2154751 w 2154752"/>
                    <a:gd name="connsiteY5" fmla="*/ 301329 h 1766817"/>
                    <a:gd name="connsiteX6" fmla="*/ 2154751 w 2154752"/>
                    <a:gd name="connsiteY6" fmla="*/ 489622 h 1766817"/>
                    <a:gd name="connsiteX7" fmla="*/ 2084004 w 2154752"/>
                    <a:gd name="connsiteY7" fmla="*/ 530321 h 1766817"/>
                    <a:gd name="connsiteX8" fmla="*/ 2083544 w 2154752"/>
                    <a:gd name="connsiteY8" fmla="*/ 606954 h 1766817"/>
                    <a:gd name="connsiteX9" fmla="*/ 2050718 w 2154752"/>
                    <a:gd name="connsiteY9" fmla="*/ 629175 h 1766817"/>
                    <a:gd name="connsiteX10" fmla="*/ 2049876 w 2154752"/>
                    <a:gd name="connsiteY10" fmla="*/ 944645 h 1766817"/>
                    <a:gd name="connsiteX11" fmla="*/ 2017723 w 2154752"/>
                    <a:gd name="connsiteY11" fmla="*/ 963330 h 1766817"/>
                    <a:gd name="connsiteX12" fmla="*/ 2015703 w 2154752"/>
                    <a:gd name="connsiteY12" fmla="*/ 647019 h 1766817"/>
                    <a:gd name="connsiteX13" fmla="*/ 1981193 w 2154752"/>
                    <a:gd name="connsiteY13" fmla="*/ 662675 h 1766817"/>
                    <a:gd name="connsiteX14" fmla="*/ 1981015 w 2154752"/>
                    <a:gd name="connsiteY14" fmla="*/ 589569 h 1766817"/>
                    <a:gd name="connsiteX15" fmla="*/ 1910157 w 2154752"/>
                    <a:gd name="connsiteY15" fmla="*/ 630332 h 1766817"/>
                    <a:gd name="connsiteX16" fmla="*/ 1909649 w 2154752"/>
                    <a:gd name="connsiteY16" fmla="*/ 707453 h 1766817"/>
                    <a:gd name="connsiteX17" fmla="*/ 1876822 w 2154752"/>
                    <a:gd name="connsiteY17" fmla="*/ 729674 h 1766817"/>
                    <a:gd name="connsiteX18" fmla="*/ 1875981 w 2154752"/>
                    <a:gd name="connsiteY18" fmla="*/ 1045143 h 1766817"/>
                    <a:gd name="connsiteX19" fmla="*/ 1843828 w 2154752"/>
                    <a:gd name="connsiteY19" fmla="*/ 1063661 h 1766817"/>
                    <a:gd name="connsiteX20" fmla="*/ 1841808 w 2154752"/>
                    <a:gd name="connsiteY20" fmla="*/ 747518 h 1766817"/>
                    <a:gd name="connsiteX21" fmla="*/ 1807297 w 2154752"/>
                    <a:gd name="connsiteY21" fmla="*/ 763173 h 1766817"/>
                    <a:gd name="connsiteX22" fmla="*/ 1807118 w 2154752"/>
                    <a:gd name="connsiteY22" fmla="*/ 689609 h 1766817"/>
                    <a:gd name="connsiteX23" fmla="*/ 1736388 w 2154752"/>
                    <a:gd name="connsiteY23" fmla="*/ 730299 h 1766817"/>
                    <a:gd name="connsiteX24" fmla="*/ 1735923 w 2154752"/>
                    <a:gd name="connsiteY24" fmla="*/ 807951 h 1766817"/>
                    <a:gd name="connsiteX25" fmla="*/ 1702928 w 2154752"/>
                    <a:gd name="connsiteY25" fmla="*/ 830172 h 1766817"/>
                    <a:gd name="connsiteX26" fmla="*/ 1702086 w 2154752"/>
                    <a:gd name="connsiteY26" fmla="*/ 1145473 h 1766817"/>
                    <a:gd name="connsiteX27" fmla="*/ 1670102 w 2154752"/>
                    <a:gd name="connsiteY27" fmla="*/ 1164159 h 1766817"/>
                    <a:gd name="connsiteX28" fmla="*/ 1667914 w 2154752"/>
                    <a:gd name="connsiteY28" fmla="*/ 848017 h 1766817"/>
                    <a:gd name="connsiteX29" fmla="*/ 1633403 w 2154752"/>
                    <a:gd name="connsiteY29" fmla="*/ 863672 h 1766817"/>
                    <a:gd name="connsiteX30" fmla="*/ 1633223 w 2154752"/>
                    <a:gd name="connsiteY30" fmla="*/ 789648 h 1766817"/>
                    <a:gd name="connsiteX31" fmla="*/ 1562495 w 2154752"/>
                    <a:gd name="connsiteY31" fmla="*/ 830337 h 1766817"/>
                    <a:gd name="connsiteX32" fmla="*/ 1562027 w 2154752"/>
                    <a:gd name="connsiteY32" fmla="*/ 908283 h 1766817"/>
                    <a:gd name="connsiteX33" fmla="*/ 1529201 w 2154752"/>
                    <a:gd name="connsiteY33" fmla="*/ 930503 h 1766817"/>
                    <a:gd name="connsiteX34" fmla="*/ 1528191 w 2154752"/>
                    <a:gd name="connsiteY34" fmla="*/ 1245973 h 1766817"/>
                    <a:gd name="connsiteX35" fmla="*/ 1496206 w 2154752"/>
                    <a:gd name="connsiteY35" fmla="*/ 1264658 h 1766817"/>
                    <a:gd name="connsiteX36" fmla="*/ 1494018 w 2154752"/>
                    <a:gd name="connsiteY36" fmla="*/ 948516 h 1766817"/>
                    <a:gd name="connsiteX37" fmla="*/ 1459508 w 2154752"/>
                    <a:gd name="connsiteY37" fmla="*/ 964003 h 1766817"/>
                    <a:gd name="connsiteX38" fmla="*/ 1459372 w 2154752"/>
                    <a:gd name="connsiteY38" fmla="*/ 889662 h 1766817"/>
                    <a:gd name="connsiteX39" fmla="*/ 1388601 w 2154752"/>
                    <a:gd name="connsiteY39" fmla="*/ 930375 h 1766817"/>
                    <a:gd name="connsiteX40" fmla="*/ 1388131 w 2154752"/>
                    <a:gd name="connsiteY40" fmla="*/ 1008781 h 1766817"/>
                    <a:gd name="connsiteX41" fmla="*/ 1355305 w 2154752"/>
                    <a:gd name="connsiteY41" fmla="*/ 1031002 h 1766817"/>
                    <a:gd name="connsiteX42" fmla="*/ 1354295 w 2154752"/>
                    <a:gd name="connsiteY42" fmla="*/ 1346471 h 1766817"/>
                    <a:gd name="connsiteX43" fmla="*/ 1322310 w 2154752"/>
                    <a:gd name="connsiteY43" fmla="*/ 1364989 h 1766817"/>
                    <a:gd name="connsiteX44" fmla="*/ 1320290 w 2154752"/>
                    <a:gd name="connsiteY44" fmla="*/ 1048846 h 1766817"/>
                    <a:gd name="connsiteX45" fmla="*/ 1285612 w 2154752"/>
                    <a:gd name="connsiteY45" fmla="*/ 1064502 h 1766817"/>
                    <a:gd name="connsiteX46" fmla="*/ 1285476 w 2154752"/>
                    <a:gd name="connsiteY46" fmla="*/ 989701 h 1766817"/>
                    <a:gd name="connsiteX47" fmla="*/ 1214709 w 2154752"/>
                    <a:gd name="connsiteY47" fmla="*/ 1030412 h 1766817"/>
                    <a:gd name="connsiteX48" fmla="*/ 1214236 w 2154752"/>
                    <a:gd name="connsiteY48" fmla="*/ 1109281 h 1766817"/>
                    <a:gd name="connsiteX49" fmla="*/ 1181410 w 2154752"/>
                    <a:gd name="connsiteY49" fmla="*/ 1131501 h 1766817"/>
                    <a:gd name="connsiteX50" fmla="*/ 1180568 w 2154752"/>
                    <a:gd name="connsiteY50" fmla="*/ 1446802 h 1766817"/>
                    <a:gd name="connsiteX51" fmla="*/ 1148416 w 2154752"/>
                    <a:gd name="connsiteY51" fmla="*/ 1465488 h 1766817"/>
                    <a:gd name="connsiteX52" fmla="*/ 1146395 w 2154752"/>
                    <a:gd name="connsiteY52" fmla="*/ 1149346 h 1766817"/>
                    <a:gd name="connsiteX53" fmla="*/ 1111885 w 2154752"/>
                    <a:gd name="connsiteY53" fmla="*/ 1165001 h 1766817"/>
                    <a:gd name="connsiteX54" fmla="*/ 1111702 w 2154752"/>
                    <a:gd name="connsiteY54" fmla="*/ 1089671 h 1766817"/>
                    <a:gd name="connsiteX55" fmla="*/ 1040864 w 2154752"/>
                    <a:gd name="connsiteY55" fmla="*/ 1130422 h 1766817"/>
                    <a:gd name="connsiteX56" fmla="*/ 1040342 w 2154752"/>
                    <a:gd name="connsiteY56" fmla="*/ 1209612 h 1766817"/>
                    <a:gd name="connsiteX57" fmla="*/ 1007515 w 2154752"/>
                    <a:gd name="connsiteY57" fmla="*/ 1231832 h 1766817"/>
                    <a:gd name="connsiteX58" fmla="*/ 1006673 w 2154752"/>
                    <a:gd name="connsiteY58" fmla="*/ 1547301 h 1766817"/>
                    <a:gd name="connsiteX59" fmla="*/ 974521 w 2154752"/>
                    <a:gd name="connsiteY59" fmla="*/ 1565987 h 1766817"/>
                    <a:gd name="connsiteX60" fmla="*/ 972501 w 2154752"/>
                    <a:gd name="connsiteY60" fmla="*/ 1249845 h 1766817"/>
                    <a:gd name="connsiteX61" fmla="*/ 937990 w 2154752"/>
                    <a:gd name="connsiteY61" fmla="*/ 1265500 h 1766817"/>
                    <a:gd name="connsiteX62" fmla="*/ 937806 w 2154752"/>
                    <a:gd name="connsiteY62" fmla="*/ 1189710 h 1766817"/>
                    <a:gd name="connsiteX63" fmla="*/ 867092 w 2154752"/>
                    <a:gd name="connsiteY63" fmla="*/ 1230390 h 1766817"/>
                    <a:gd name="connsiteX64" fmla="*/ 866614 w 2154752"/>
                    <a:gd name="connsiteY64" fmla="*/ 1310110 h 1766817"/>
                    <a:gd name="connsiteX65" fmla="*/ 833788 w 2154752"/>
                    <a:gd name="connsiteY65" fmla="*/ 1332331 h 1766817"/>
                    <a:gd name="connsiteX66" fmla="*/ 832777 w 2154752"/>
                    <a:gd name="connsiteY66" fmla="*/ 1647800 h 1766817"/>
                    <a:gd name="connsiteX67" fmla="*/ 800793 w 2154752"/>
                    <a:gd name="connsiteY67" fmla="*/ 1666318 h 1766817"/>
                    <a:gd name="connsiteX68" fmla="*/ 798605 w 2154752"/>
                    <a:gd name="connsiteY68" fmla="*/ 1350175 h 1766817"/>
                    <a:gd name="connsiteX69" fmla="*/ 764094 w 2154752"/>
                    <a:gd name="connsiteY69" fmla="*/ 1365831 h 1766817"/>
                    <a:gd name="connsiteX70" fmla="*/ 763909 w 2154752"/>
                    <a:gd name="connsiteY70" fmla="*/ 1289750 h 1766817"/>
                    <a:gd name="connsiteX71" fmla="*/ 693200 w 2154752"/>
                    <a:gd name="connsiteY71" fmla="*/ 1330428 h 1766817"/>
                    <a:gd name="connsiteX72" fmla="*/ 692719 w 2154752"/>
                    <a:gd name="connsiteY72" fmla="*/ 1410609 h 1766817"/>
                    <a:gd name="connsiteX73" fmla="*/ 659893 w 2154752"/>
                    <a:gd name="connsiteY73" fmla="*/ 1432830 h 1766817"/>
                    <a:gd name="connsiteX74" fmla="*/ 658883 w 2154752"/>
                    <a:gd name="connsiteY74" fmla="*/ 1748299 h 1766817"/>
                    <a:gd name="connsiteX75" fmla="*/ 626899 w 2154752"/>
                    <a:gd name="connsiteY75" fmla="*/ 1766817 h 1766817"/>
                    <a:gd name="connsiteX76" fmla="*/ 624710 w 2154752"/>
                    <a:gd name="connsiteY76" fmla="*/ 1450674 h 1766817"/>
                    <a:gd name="connsiteX77" fmla="*/ 590200 w 2154752"/>
                    <a:gd name="connsiteY77" fmla="*/ 1466330 h 1766817"/>
                    <a:gd name="connsiteX78" fmla="*/ 590060 w 2154752"/>
                    <a:gd name="connsiteY78" fmla="*/ 1389762 h 1766817"/>
                    <a:gd name="connsiteX79" fmla="*/ 520170 w 2154752"/>
                    <a:gd name="connsiteY79" fmla="*/ 1429969 h 1766817"/>
                    <a:gd name="connsiteX80" fmla="*/ 520170 w 2154752"/>
                    <a:gd name="connsiteY80" fmla="*/ 1429968 h 1766817"/>
                    <a:gd name="connsiteX81" fmla="*/ 341434 w 2154752"/>
                    <a:gd name="connsiteY81" fmla="*/ 1327238 h 1766817"/>
                    <a:gd name="connsiteX82" fmla="*/ 341393 w 2154752"/>
                    <a:gd name="connsiteY82" fmla="*/ 1342511 h 1766817"/>
                    <a:gd name="connsiteX83" fmla="*/ 309240 w 2154752"/>
                    <a:gd name="connsiteY83" fmla="*/ 1361197 h 1766817"/>
                    <a:gd name="connsiteX84" fmla="*/ 308904 w 2154752"/>
                    <a:gd name="connsiteY84" fmla="*/ 1308541 h 1766817"/>
                    <a:gd name="connsiteX85" fmla="*/ 168073 w 2154752"/>
                    <a:gd name="connsiteY85" fmla="*/ 1227598 h 1766817"/>
                    <a:gd name="connsiteX86" fmla="*/ 167498 w 2154752"/>
                    <a:gd name="connsiteY86" fmla="*/ 1443011 h 1766817"/>
                    <a:gd name="connsiteX87" fmla="*/ 135346 w 2154752"/>
                    <a:gd name="connsiteY87" fmla="*/ 1461696 h 1766817"/>
                    <a:gd name="connsiteX88" fmla="*/ 133724 w 2154752"/>
                    <a:gd name="connsiteY88" fmla="*/ 1207855 h 1766817"/>
                    <a:gd name="connsiteX89" fmla="*/ 0 w 2154752"/>
                    <a:gd name="connsiteY89" fmla="*/ 1130997 h 1766817"/>
                    <a:gd name="connsiteX90" fmla="*/ 0 w 2154752"/>
                    <a:gd name="connsiteY90" fmla="*/ 942704 h 1766817"/>
                    <a:gd name="connsiteX91" fmla="*/ 0 w 2154752"/>
                    <a:gd name="connsiteY91" fmla="*/ 930672 h 1766817"/>
                    <a:gd name="connsiteX92" fmla="*/ 10402 w 2154752"/>
                    <a:gd name="connsiteY92" fmla="*/ 936705 h 1766817"/>
                    <a:gd name="connsiteX93" fmla="*/ 98145 w 2154752"/>
                    <a:gd name="connsiteY93" fmla="*/ 886102 h 1766817"/>
                    <a:gd name="connsiteX94" fmla="*/ 98142 w 2154752"/>
                    <a:gd name="connsiteY94" fmla="*/ 884963 h 1766817"/>
                    <a:gd name="connsiteX95" fmla="*/ 203018 w 2154752"/>
                    <a:gd name="connsiteY95" fmla="*/ 824529 h 1766817"/>
                    <a:gd name="connsiteX96" fmla="*/ 203011 w 2154752"/>
                    <a:gd name="connsiteY96" fmla="*/ 825623 h 1766817"/>
                    <a:gd name="connsiteX97" fmla="*/ 272040 w 2154752"/>
                    <a:gd name="connsiteY97" fmla="*/ 785812 h 1766817"/>
                    <a:gd name="connsiteX98" fmla="*/ 272037 w 2154752"/>
                    <a:gd name="connsiteY98" fmla="*/ 784464 h 1766817"/>
                    <a:gd name="connsiteX99" fmla="*/ 376745 w 2154752"/>
                    <a:gd name="connsiteY99" fmla="*/ 724030 h 1766817"/>
                    <a:gd name="connsiteX100" fmla="*/ 376736 w 2154752"/>
                    <a:gd name="connsiteY100" fmla="*/ 725431 h 1766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2154752" h="1766817">
                      <a:moveTo>
                        <a:pt x="1634581" y="0"/>
                      </a:moveTo>
                      <a:lnTo>
                        <a:pt x="2144346" y="295300"/>
                      </a:lnTo>
                      <a:lnTo>
                        <a:pt x="2154751" y="289297"/>
                      </a:lnTo>
                      <a:lnTo>
                        <a:pt x="2154751" y="301328"/>
                      </a:lnTo>
                      <a:lnTo>
                        <a:pt x="2154752" y="301328"/>
                      </a:lnTo>
                      <a:lnTo>
                        <a:pt x="2154751" y="301329"/>
                      </a:lnTo>
                      <a:lnTo>
                        <a:pt x="2154751" y="489622"/>
                      </a:lnTo>
                      <a:lnTo>
                        <a:pt x="2084004" y="530321"/>
                      </a:lnTo>
                      <a:lnTo>
                        <a:pt x="2083544" y="606954"/>
                      </a:lnTo>
                      <a:lnTo>
                        <a:pt x="2050718" y="629175"/>
                      </a:lnTo>
                      <a:lnTo>
                        <a:pt x="2049876" y="944645"/>
                      </a:lnTo>
                      <a:lnTo>
                        <a:pt x="2017723" y="963330"/>
                      </a:lnTo>
                      <a:lnTo>
                        <a:pt x="2015703" y="647019"/>
                      </a:lnTo>
                      <a:lnTo>
                        <a:pt x="1981193" y="662675"/>
                      </a:lnTo>
                      <a:lnTo>
                        <a:pt x="1981015" y="589569"/>
                      </a:lnTo>
                      <a:lnTo>
                        <a:pt x="1910157" y="630332"/>
                      </a:lnTo>
                      <a:lnTo>
                        <a:pt x="1909649" y="707453"/>
                      </a:lnTo>
                      <a:lnTo>
                        <a:pt x="1876822" y="729674"/>
                      </a:lnTo>
                      <a:lnTo>
                        <a:pt x="1875981" y="1045143"/>
                      </a:lnTo>
                      <a:lnTo>
                        <a:pt x="1843828" y="1063661"/>
                      </a:lnTo>
                      <a:lnTo>
                        <a:pt x="1841808" y="747518"/>
                      </a:lnTo>
                      <a:lnTo>
                        <a:pt x="1807297" y="763173"/>
                      </a:lnTo>
                      <a:lnTo>
                        <a:pt x="1807118" y="689609"/>
                      </a:lnTo>
                      <a:lnTo>
                        <a:pt x="1736388" y="730299"/>
                      </a:lnTo>
                      <a:lnTo>
                        <a:pt x="1735923" y="807951"/>
                      </a:lnTo>
                      <a:lnTo>
                        <a:pt x="1702928" y="830172"/>
                      </a:lnTo>
                      <a:lnTo>
                        <a:pt x="1702086" y="1145473"/>
                      </a:lnTo>
                      <a:lnTo>
                        <a:pt x="1670102" y="1164159"/>
                      </a:lnTo>
                      <a:lnTo>
                        <a:pt x="1667914" y="848017"/>
                      </a:lnTo>
                      <a:lnTo>
                        <a:pt x="1633403" y="863672"/>
                      </a:lnTo>
                      <a:lnTo>
                        <a:pt x="1633223" y="789648"/>
                      </a:lnTo>
                      <a:lnTo>
                        <a:pt x="1562495" y="830337"/>
                      </a:lnTo>
                      <a:lnTo>
                        <a:pt x="1562027" y="908283"/>
                      </a:lnTo>
                      <a:lnTo>
                        <a:pt x="1529201" y="930503"/>
                      </a:lnTo>
                      <a:lnTo>
                        <a:pt x="1528191" y="1245973"/>
                      </a:lnTo>
                      <a:lnTo>
                        <a:pt x="1496206" y="1264658"/>
                      </a:lnTo>
                      <a:lnTo>
                        <a:pt x="1494018" y="948516"/>
                      </a:lnTo>
                      <a:lnTo>
                        <a:pt x="1459508" y="964003"/>
                      </a:lnTo>
                      <a:lnTo>
                        <a:pt x="1459372" y="889662"/>
                      </a:lnTo>
                      <a:lnTo>
                        <a:pt x="1388601" y="930375"/>
                      </a:lnTo>
                      <a:lnTo>
                        <a:pt x="1388131" y="1008781"/>
                      </a:lnTo>
                      <a:lnTo>
                        <a:pt x="1355305" y="1031002"/>
                      </a:lnTo>
                      <a:lnTo>
                        <a:pt x="1354295" y="1346471"/>
                      </a:lnTo>
                      <a:lnTo>
                        <a:pt x="1322310" y="1364989"/>
                      </a:lnTo>
                      <a:lnTo>
                        <a:pt x="1320290" y="1048846"/>
                      </a:lnTo>
                      <a:lnTo>
                        <a:pt x="1285612" y="1064502"/>
                      </a:lnTo>
                      <a:lnTo>
                        <a:pt x="1285476" y="989701"/>
                      </a:lnTo>
                      <a:lnTo>
                        <a:pt x="1214709" y="1030412"/>
                      </a:lnTo>
                      <a:lnTo>
                        <a:pt x="1214236" y="1109281"/>
                      </a:lnTo>
                      <a:lnTo>
                        <a:pt x="1181410" y="1131501"/>
                      </a:lnTo>
                      <a:lnTo>
                        <a:pt x="1180568" y="1446802"/>
                      </a:lnTo>
                      <a:lnTo>
                        <a:pt x="1148416" y="1465488"/>
                      </a:lnTo>
                      <a:lnTo>
                        <a:pt x="1146395" y="1149346"/>
                      </a:lnTo>
                      <a:lnTo>
                        <a:pt x="1111885" y="1165001"/>
                      </a:lnTo>
                      <a:lnTo>
                        <a:pt x="1111702" y="1089671"/>
                      </a:lnTo>
                      <a:lnTo>
                        <a:pt x="1040864" y="1130422"/>
                      </a:lnTo>
                      <a:lnTo>
                        <a:pt x="1040342" y="1209612"/>
                      </a:lnTo>
                      <a:lnTo>
                        <a:pt x="1007515" y="1231832"/>
                      </a:lnTo>
                      <a:lnTo>
                        <a:pt x="1006673" y="1547301"/>
                      </a:lnTo>
                      <a:lnTo>
                        <a:pt x="974521" y="1565987"/>
                      </a:lnTo>
                      <a:lnTo>
                        <a:pt x="972501" y="1249845"/>
                      </a:lnTo>
                      <a:lnTo>
                        <a:pt x="937990" y="1265500"/>
                      </a:lnTo>
                      <a:lnTo>
                        <a:pt x="937806" y="1189710"/>
                      </a:lnTo>
                      <a:lnTo>
                        <a:pt x="867092" y="1230390"/>
                      </a:lnTo>
                      <a:lnTo>
                        <a:pt x="866614" y="1310110"/>
                      </a:lnTo>
                      <a:lnTo>
                        <a:pt x="833788" y="1332331"/>
                      </a:lnTo>
                      <a:lnTo>
                        <a:pt x="832777" y="1647800"/>
                      </a:lnTo>
                      <a:lnTo>
                        <a:pt x="800793" y="1666318"/>
                      </a:lnTo>
                      <a:lnTo>
                        <a:pt x="798605" y="1350175"/>
                      </a:lnTo>
                      <a:lnTo>
                        <a:pt x="764094" y="1365831"/>
                      </a:lnTo>
                      <a:lnTo>
                        <a:pt x="763909" y="1289750"/>
                      </a:lnTo>
                      <a:lnTo>
                        <a:pt x="693200" y="1330428"/>
                      </a:lnTo>
                      <a:lnTo>
                        <a:pt x="692719" y="1410609"/>
                      </a:lnTo>
                      <a:lnTo>
                        <a:pt x="659893" y="1432830"/>
                      </a:lnTo>
                      <a:lnTo>
                        <a:pt x="658883" y="1748299"/>
                      </a:lnTo>
                      <a:lnTo>
                        <a:pt x="626899" y="1766817"/>
                      </a:lnTo>
                      <a:lnTo>
                        <a:pt x="624710" y="1450674"/>
                      </a:lnTo>
                      <a:lnTo>
                        <a:pt x="590200" y="1466330"/>
                      </a:lnTo>
                      <a:lnTo>
                        <a:pt x="590060" y="1389762"/>
                      </a:lnTo>
                      <a:lnTo>
                        <a:pt x="520170" y="1429969"/>
                      </a:lnTo>
                      <a:lnTo>
                        <a:pt x="520170" y="1429968"/>
                      </a:lnTo>
                      <a:lnTo>
                        <a:pt x="341434" y="1327238"/>
                      </a:lnTo>
                      <a:lnTo>
                        <a:pt x="341393" y="1342511"/>
                      </a:lnTo>
                      <a:lnTo>
                        <a:pt x="309240" y="1361197"/>
                      </a:lnTo>
                      <a:lnTo>
                        <a:pt x="308904" y="1308541"/>
                      </a:lnTo>
                      <a:lnTo>
                        <a:pt x="168073" y="1227598"/>
                      </a:lnTo>
                      <a:lnTo>
                        <a:pt x="167498" y="1443011"/>
                      </a:lnTo>
                      <a:lnTo>
                        <a:pt x="135346" y="1461696"/>
                      </a:lnTo>
                      <a:lnTo>
                        <a:pt x="133724" y="1207855"/>
                      </a:lnTo>
                      <a:lnTo>
                        <a:pt x="0" y="1130997"/>
                      </a:lnTo>
                      <a:lnTo>
                        <a:pt x="0" y="942704"/>
                      </a:lnTo>
                      <a:lnTo>
                        <a:pt x="0" y="930672"/>
                      </a:lnTo>
                      <a:lnTo>
                        <a:pt x="10402" y="936705"/>
                      </a:lnTo>
                      <a:lnTo>
                        <a:pt x="98145" y="886102"/>
                      </a:lnTo>
                      <a:lnTo>
                        <a:pt x="98142" y="884963"/>
                      </a:lnTo>
                      <a:lnTo>
                        <a:pt x="203018" y="824529"/>
                      </a:lnTo>
                      <a:lnTo>
                        <a:pt x="203011" y="825623"/>
                      </a:lnTo>
                      <a:lnTo>
                        <a:pt x="272040" y="785812"/>
                      </a:lnTo>
                      <a:lnTo>
                        <a:pt x="272037" y="784464"/>
                      </a:lnTo>
                      <a:lnTo>
                        <a:pt x="376745" y="724030"/>
                      </a:lnTo>
                      <a:lnTo>
                        <a:pt x="376736" y="725431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  <p:sp>
              <p:nvSpPr>
                <p:cNvPr id="32" name="Freeform: Shape 36">
                  <a:extLst>
                    <a:ext uri="{FF2B5EF4-FFF2-40B4-BE49-F238E27FC236}">
                      <a16:creationId xmlns:a16="http://schemas.microsoft.com/office/drawing/2014/main" id="{031F7A5F-83F7-9949-9D16-4CF323CCD040}"/>
                    </a:ext>
                  </a:extLst>
                </p:cNvPr>
                <p:cNvSpPr/>
                <p:nvPr/>
              </p:nvSpPr>
              <p:spPr>
                <a:xfrm>
                  <a:off x="5916975" y="2465576"/>
                  <a:ext cx="823384" cy="475504"/>
                </a:xfrm>
                <a:custGeom>
                  <a:avLst/>
                  <a:gdLst>
                    <a:gd name="connsiteX0" fmla="*/ 2617372 w 3450295"/>
                    <a:gd name="connsiteY0" fmla="*/ 0 h 1992545"/>
                    <a:gd name="connsiteX1" fmla="*/ 0 w 3450295"/>
                    <a:gd name="connsiteY1" fmla="*/ 1509504 h 1992545"/>
                    <a:gd name="connsiteX2" fmla="*/ 832923 w 3450295"/>
                    <a:gd name="connsiteY2" fmla="*/ 1992546 h 1992545"/>
                    <a:gd name="connsiteX3" fmla="*/ 3450295 w 3450295"/>
                    <a:gd name="connsiteY3" fmla="*/ 482502 h 1992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50295" h="1992545">
                      <a:moveTo>
                        <a:pt x="2617372" y="0"/>
                      </a:moveTo>
                      <a:lnTo>
                        <a:pt x="0" y="1509504"/>
                      </a:lnTo>
                      <a:lnTo>
                        <a:pt x="832923" y="1992546"/>
                      </a:lnTo>
                      <a:lnTo>
                        <a:pt x="3450295" y="482502"/>
                      </a:lnTo>
                      <a:close/>
                    </a:path>
                  </a:pathLst>
                </a:custGeom>
                <a:grpFill/>
                <a:ln w="2694" cap="flat">
                  <a:solidFill>
                    <a:schemeClr val="tx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Helvetica" pitchFamily="2" charset="0"/>
                  </a:endParaRPr>
                </a:p>
              </p:txBody>
            </p:sp>
          </p:grp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00B76BE-FC64-F541-88F5-D4A0F3F9453A}"/>
              </a:ext>
            </a:extLst>
          </p:cNvPr>
          <p:cNvSpPr/>
          <p:nvPr/>
        </p:nvSpPr>
        <p:spPr>
          <a:xfrm>
            <a:off x="-534071" y="-567062"/>
            <a:ext cx="13171528" cy="7793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D26FEF-99A3-8F41-9E3F-4C12216A304D}"/>
              </a:ext>
            </a:extLst>
          </p:cNvPr>
          <p:cNvSpPr/>
          <p:nvPr/>
        </p:nvSpPr>
        <p:spPr>
          <a:xfrm>
            <a:off x="1620968" y="3678204"/>
            <a:ext cx="2006684" cy="1061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vi-VN" sz="2100" b="1" i="1" dirty="0">
                <a:solidFill>
                  <a:srgbClr val="FF0000"/>
                </a:solidFill>
                <a:latin typeface="Helvetica" pitchFamily="2" charset="0"/>
              </a:rPr>
              <a:t>GOOD</a:t>
            </a:r>
            <a:r>
              <a:rPr lang="vi-VN" sz="2100" b="1" i="1" dirty="0">
                <a:solidFill>
                  <a:srgbClr val="000000"/>
                </a:solidFill>
                <a:latin typeface="Helvetica" pitchFamily="2" charset="0"/>
              </a:rPr>
              <a:t> candidate for expansion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9F606E-6BA2-CD4D-863F-E1A3F762AA79}"/>
              </a:ext>
            </a:extLst>
          </p:cNvPr>
          <p:cNvSpPr txBox="1"/>
          <p:nvPr/>
        </p:nvSpPr>
        <p:spPr>
          <a:xfrm>
            <a:off x="1529462" y="2259597"/>
            <a:ext cx="2202887" cy="2896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B597C5-7087-E84F-90D7-D7E23B348C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27" b="12216"/>
          <a:stretch/>
        </p:blipFill>
        <p:spPr>
          <a:xfrm>
            <a:off x="-241389" y="-194556"/>
            <a:ext cx="12126487" cy="619637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384B545-B849-0647-9053-CBD12813366F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826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3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7F43F-7D6C-4D4B-9611-86C819D8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663" y="2542892"/>
            <a:ext cx="5670400" cy="1200000"/>
          </a:xfrm>
        </p:spPr>
        <p:txBody>
          <a:bodyPr/>
          <a:lstStyle/>
          <a:p>
            <a:r>
              <a:rPr lang="en-US">
                <a:latin typeface="Helvetica" pitchFamily="2" charset="0"/>
              </a:rPr>
              <a:t>QUESTIONS &amp; ANSWERS</a:t>
            </a:r>
          </a:p>
        </p:txBody>
      </p:sp>
      <p:pic>
        <p:nvPicPr>
          <p:cNvPr id="13314" name="Picture 2" descr="Qoobee WhatsApp Stickers - Stickers Cloud">
            <a:extLst>
              <a:ext uri="{FF2B5EF4-FFF2-40B4-BE49-F238E27FC236}">
                <a16:creationId xmlns:a16="http://schemas.microsoft.com/office/drawing/2014/main" id="{9327B893-709C-4E69-988B-17D90BE99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2667" r="89778">
                        <a14:foregroundMark x1="41778" y1="18667" x2="41778" y2="18667"/>
                        <a14:foregroundMark x1="41778" y1="16889" x2="41778" y2="16000"/>
                        <a14:foregroundMark x1="10667" y1="28889" x2="5778" y2="35556"/>
                        <a14:foregroundMark x1="63111" y1="24444" x2="67111" y2="21778"/>
                        <a14:foregroundMark x1="16444" y1="64000" x2="2667" y2="54222"/>
                        <a14:foregroundMark x1="2667" y1="54222" x2="17778" y2="64889"/>
                        <a14:foregroundMark x1="17778" y1="64889" x2="14222" y2="64444"/>
                        <a14:foregroundMark x1="19111" y1="66222" x2="26222" y2="75556"/>
                        <a14:foregroundMark x1="20000" y1="66667" x2="21778" y2="75111"/>
                        <a14:foregroundMark x1="22667" y1="29333" x2="42222" y2="56000"/>
                        <a14:foregroundMark x1="13778" y1="72000" x2="22222" y2="72000"/>
                        <a14:foregroundMark x1="42667" y1="24889" x2="12889" y2="42222"/>
                        <a14:foregroundMark x1="12889" y1="42222" x2="20000" y2="58222"/>
                        <a14:foregroundMark x1="20000" y1="58222" x2="31556" y2="72000"/>
                        <a14:foregroundMark x1="31556" y1="72000" x2="50222" y2="75556"/>
                        <a14:foregroundMark x1="50222" y1="75556" x2="67556" y2="68444"/>
                        <a14:foregroundMark x1="67556" y1="68444" x2="81333" y2="56444"/>
                        <a14:foregroundMark x1="81333" y1="56444" x2="78222" y2="40444"/>
                        <a14:foregroundMark x1="78222" y1="40444" x2="70222" y2="24889"/>
                        <a14:foregroundMark x1="70222" y1="24889" x2="53778" y2="19556"/>
                        <a14:foregroundMark x1="53778" y1="19556" x2="24889" y2="23556"/>
                        <a14:foregroundMark x1="35111" y1="22222" x2="21333" y2="36889"/>
                        <a14:foregroundMark x1="21333" y1="36889" x2="20889" y2="39556"/>
                        <a14:foregroundMark x1="28444" y1="18667" x2="15111" y2="31556"/>
                        <a14:foregroundMark x1="15111" y1="31556" x2="16000" y2="3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686" y="3175397"/>
            <a:ext cx="2879580" cy="287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808D9D-CEB1-49B8-B78C-E40571D4B39A}"/>
              </a:ext>
            </a:extLst>
          </p:cNvPr>
          <p:cNvSpPr txBox="1"/>
          <p:nvPr/>
        </p:nvSpPr>
        <p:spPr>
          <a:xfrm>
            <a:off x="758994" y="5317229"/>
            <a:ext cx="55002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latin typeface="Helvetica" pitchFamily="2" charset="0"/>
            </a:endParaRPr>
          </a:p>
        </p:txBody>
      </p:sp>
      <p:pic>
        <p:nvPicPr>
          <p:cNvPr id="13316" name="Picture 4" descr="Cute brain with question mark character Royalty Free Vector">
            <a:extLst>
              <a:ext uri="{FF2B5EF4-FFF2-40B4-BE49-F238E27FC236}">
                <a16:creationId xmlns:a16="http://schemas.microsoft.com/office/drawing/2014/main" id="{F4D5235D-C165-4674-A4BE-642861725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3" t="25858" r="13382" b="23636"/>
          <a:stretch/>
        </p:blipFill>
        <p:spPr bwMode="auto">
          <a:xfrm>
            <a:off x="503529" y="2979269"/>
            <a:ext cx="2151778" cy="163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C6D36-4AA0-724C-9C57-3AFD2B406F52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343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3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A773B7-B1BE-EB46-ACAC-73FA13CD0116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3" name="Picture 2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60F38EAE-30B9-B64D-A5BA-C2AD4BE0A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6" y="303127"/>
            <a:ext cx="768068" cy="7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3">
            <a:extLst>
              <a:ext uri="{FF2B5EF4-FFF2-40B4-BE49-F238E27FC236}">
                <a16:creationId xmlns:a16="http://schemas.microsoft.com/office/drawing/2014/main" id="{E0BDE63C-73DC-5A4E-B7F4-7F0E3D15DB9B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F3EB17-91FA-BD4E-B573-D508AF4E4118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6" name="Freeform: Shape 35">
              <a:extLst>
                <a:ext uri="{FF2B5EF4-FFF2-40B4-BE49-F238E27FC236}">
                  <a16:creationId xmlns:a16="http://schemas.microsoft.com/office/drawing/2014/main" id="{E8FAE36B-10E6-0641-922D-5C36E0C32413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36">
              <a:extLst>
                <a:ext uri="{FF2B5EF4-FFF2-40B4-BE49-F238E27FC236}">
                  <a16:creationId xmlns:a16="http://schemas.microsoft.com/office/drawing/2014/main" id="{6D75CBAE-BD5E-EA41-86EB-A993DC68E267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51FBD3A-D45E-6B42-A026-6799F6E554B6}"/>
              </a:ext>
            </a:extLst>
          </p:cNvPr>
          <p:cNvSpPr txBox="1"/>
          <p:nvPr/>
        </p:nvSpPr>
        <p:spPr>
          <a:xfrm>
            <a:off x="1738084" y="322179"/>
            <a:ext cx="5587256" cy="6309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500" b="1" dirty="0">
                <a:latin typeface="Helvetica" pitchFamily="2" charset="0"/>
              </a:rPr>
              <a:t>1.1. Costs – Outsourcing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F110F2-10AD-D74F-BB92-244A2E127EFB}"/>
              </a:ext>
            </a:extLst>
          </p:cNvPr>
          <p:cNvSpPr/>
          <p:nvPr/>
        </p:nvSpPr>
        <p:spPr>
          <a:xfrm>
            <a:off x="5833393" y="1760512"/>
            <a:ext cx="1236898" cy="1236898"/>
          </a:xfrm>
          <a:prstGeom prst="ellipse">
            <a:avLst/>
          </a:prstGeom>
          <a:solidFill>
            <a:schemeClr val="accent6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11" name="자유형 151">
            <a:extLst>
              <a:ext uri="{FF2B5EF4-FFF2-40B4-BE49-F238E27FC236}">
                <a16:creationId xmlns:a16="http://schemas.microsoft.com/office/drawing/2014/main" id="{67A49BDD-8CAE-7046-BD5B-C9DEA82A65B9}"/>
              </a:ext>
            </a:extLst>
          </p:cNvPr>
          <p:cNvSpPr/>
          <p:nvPr/>
        </p:nvSpPr>
        <p:spPr>
          <a:xfrm>
            <a:off x="6138253" y="2045558"/>
            <a:ext cx="627178" cy="65826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71C154-9C0E-CD4B-8625-09C1D48A6A5D}"/>
              </a:ext>
            </a:extLst>
          </p:cNvPr>
          <p:cNvSpPr txBox="1"/>
          <p:nvPr/>
        </p:nvSpPr>
        <p:spPr>
          <a:xfrm>
            <a:off x="3468637" y="1318202"/>
            <a:ext cx="179014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8000" b="1" dirty="0">
                <a:solidFill>
                  <a:srgbClr val="C00000"/>
                </a:solidFill>
                <a:latin typeface="Helvetica" pitchFamily="2" charset="0"/>
              </a:rPr>
              <a:t>1</a:t>
            </a:r>
            <a:endParaRPr lang="ko-KR" altLang="en-US" sz="9600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B81C21A6-A1F4-BA49-9D69-FEDE52F9F631}"/>
              </a:ext>
            </a:extLst>
          </p:cNvPr>
          <p:cNvSpPr/>
          <p:nvPr/>
        </p:nvSpPr>
        <p:spPr>
          <a:xfrm rot="10800000">
            <a:off x="5731481" y="3061667"/>
            <a:ext cx="1535665" cy="52993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FB2DBC-8DCB-894A-B62B-B7DAF7134919}"/>
              </a:ext>
            </a:extLst>
          </p:cNvPr>
          <p:cNvSpPr/>
          <p:nvPr/>
        </p:nvSpPr>
        <p:spPr>
          <a:xfrm>
            <a:off x="2578116" y="3584507"/>
            <a:ext cx="8114550" cy="1105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1D5AF61-788C-4146-806D-2B8A33939856}"/>
              </a:ext>
            </a:extLst>
          </p:cNvPr>
          <p:cNvSpPr/>
          <p:nvPr/>
        </p:nvSpPr>
        <p:spPr>
          <a:xfrm rot="16200000" flipV="1">
            <a:off x="6315286" y="3831655"/>
            <a:ext cx="370815" cy="97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B5B36E-1D54-6041-A6AF-CD243E76722C}"/>
              </a:ext>
            </a:extLst>
          </p:cNvPr>
          <p:cNvSpPr/>
          <p:nvPr/>
        </p:nvSpPr>
        <p:spPr>
          <a:xfrm rot="16200000" flipV="1">
            <a:off x="10458407" y="3831655"/>
            <a:ext cx="370815" cy="97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ECBDB54-FDDA-8F4E-98A1-0DB535E74C34}"/>
              </a:ext>
            </a:extLst>
          </p:cNvPr>
          <p:cNvSpPr/>
          <p:nvPr/>
        </p:nvSpPr>
        <p:spPr>
          <a:xfrm rot="16200000" flipV="1">
            <a:off x="2446628" y="3831654"/>
            <a:ext cx="370815" cy="9770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924AC52-07D2-B045-811A-D15D58BE7690}"/>
              </a:ext>
            </a:extLst>
          </p:cNvPr>
          <p:cNvSpPr/>
          <p:nvPr/>
        </p:nvSpPr>
        <p:spPr>
          <a:xfrm>
            <a:off x="2092035" y="4114438"/>
            <a:ext cx="1080000" cy="10800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98EAEC3-5A07-1D46-AD7A-7626C10E9F01}"/>
              </a:ext>
            </a:extLst>
          </p:cNvPr>
          <p:cNvSpPr/>
          <p:nvPr/>
        </p:nvSpPr>
        <p:spPr>
          <a:xfrm>
            <a:off x="5959314" y="4114438"/>
            <a:ext cx="1080000" cy="10800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193F30E-DD89-F041-BD18-757C423999C4}"/>
              </a:ext>
            </a:extLst>
          </p:cNvPr>
          <p:cNvSpPr/>
          <p:nvPr/>
        </p:nvSpPr>
        <p:spPr>
          <a:xfrm>
            <a:off x="10103814" y="4150980"/>
            <a:ext cx="1080000" cy="1080000"/>
          </a:xfrm>
          <a:prstGeom prst="ellipse">
            <a:avLst/>
          </a:prstGeom>
          <a:solidFill>
            <a:schemeClr val="bg1"/>
          </a:solidFill>
          <a:ln w="1270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528C9F-A028-D742-8F86-59FD57CB5280}"/>
              </a:ext>
            </a:extLst>
          </p:cNvPr>
          <p:cNvSpPr txBox="1"/>
          <p:nvPr/>
        </p:nvSpPr>
        <p:spPr>
          <a:xfrm>
            <a:off x="1774750" y="5635137"/>
            <a:ext cx="16125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rgbClr val="000000"/>
                </a:solidFill>
                <a:latin typeface="Helvetica" pitchFamily="2" charset="0"/>
              </a:rPr>
              <a:t>Pool production with other fabless companies in 3</a:t>
            </a:r>
            <a:r>
              <a:rPr lang="en-US" sz="1300" baseline="30000" dirty="0">
                <a:solidFill>
                  <a:srgbClr val="000000"/>
                </a:solidFill>
                <a:latin typeface="Helvetica" pitchFamily="2" charset="0"/>
              </a:rPr>
              <a:t>rd </a:t>
            </a:r>
            <a:r>
              <a:rPr lang="en-US" sz="1300" dirty="0">
                <a:solidFill>
                  <a:srgbClr val="000000"/>
                </a:solidFill>
                <a:latin typeface="Helvetica" pitchFamily="2" charset="0"/>
              </a:rPr>
              <a:t> party foundries</a:t>
            </a:r>
            <a:endParaRPr lang="en-US" sz="1300" dirty="0"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EB7074-B971-F742-A5B3-B9111F6383C1}"/>
              </a:ext>
            </a:extLst>
          </p:cNvPr>
          <p:cNvSpPr txBox="1"/>
          <p:nvPr/>
        </p:nvSpPr>
        <p:spPr>
          <a:xfrm>
            <a:off x="5505108" y="5702450"/>
            <a:ext cx="21174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Take advantage of lower foreign wages and weaker environmental standards</a:t>
            </a:r>
            <a:endParaRPr lang="en-US" sz="1300" dirty="0">
              <a:latin typeface="Helvetica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2B4254-C2F1-CB48-A94D-D9B758B274E3}"/>
              </a:ext>
            </a:extLst>
          </p:cNvPr>
          <p:cNvSpPr/>
          <p:nvPr/>
        </p:nvSpPr>
        <p:spPr>
          <a:xfrm>
            <a:off x="9572203" y="531121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Lower input costs 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6305B4-4B44-FA4A-9A16-3EE6B8888121}"/>
              </a:ext>
            </a:extLst>
          </p:cNvPr>
          <p:cNvSpPr/>
          <p:nvPr/>
        </p:nvSpPr>
        <p:spPr>
          <a:xfrm>
            <a:off x="5213113" y="5302349"/>
            <a:ext cx="2830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Production Advantages </a:t>
            </a:r>
            <a:endParaRPr lang="en-US" b="1" dirty="0">
              <a:latin typeface="Helvetica" pitchFamily="2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3FE9B5-C92B-4D49-AA9E-91370DF6CD0B}"/>
              </a:ext>
            </a:extLst>
          </p:cNvPr>
          <p:cNvSpPr/>
          <p:nvPr/>
        </p:nvSpPr>
        <p:spPr>
          <a:xfrm>
            <a:off x="1833901" y="5230121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Helvetica" pitchFamily="2" charset="0"/>
              </a:rPr>
              <a:t>Cooperation </a:t>
            </a:r>
            <a:endParaRPr lang="en-US" b="1" dirty="0">
              <a:latin typeface="Helvetica" pitchFamily="2" charset="0"/>
            </a:endParaRPr>
          </a:p>
        </p:txBody>
      </p:sp>
      <p:pic>
        <p:nvPicPr>
          <p:cNvPr id="1026" name="Picture 2" descr="Cooperation - Free business icons">
            <a:extLst>
              <a:ext uri="{FF2B5EF4-FFF2-40B4-BE49-F238E27FC236}">
                <a16:creationId xmlns:a16="http://schemas.microsoft.com/office/drawing/2014/main" id="{A4D648F5-CE3A-AE44-B60E-051C209E8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708" y="4210115"/>
            <a:ext cx="872106" cy="87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dvantage, cost, management, price, production icon - Download on Iconfinder">
            <a:extLst>
              <a:ext uri="{FF2B5EF4-FFF2-40B4-BE49-F238E27FC236}">
                <a16:creationId xmlns:a16="http://schemas.microsoft.com/office/drawing/2014/main" id="{479C73B0-8C5D-D646-81F1-574C2AE3F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529" y="4280314"/>
            <a:ext cx="738735" cy="73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st analysis, cost analysis icon, cost reduction, financial analytics icon  - Download on Iconfinder">
            <a:extLst>
              <a:ext uri="{FF2B5EF4-FFF2-40B4-BE49-F238E27FC236}">
                <a16:creationId xmlns:a16="http://schemas.microsoft.com/office/drawing/2014/main" id="{5653850E-6ED7-F043-BCF6-AA0F2C684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16" y="4416937"/>
            <a:ext cx="622795" cy="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1FED7FB-09E8-3340-9C9B-3626534E5E63}"/>
              </a:ext>
            </a:extLst>
          </p:cNvPr>
          <p:cNvSpPr txBox="1"/>
          <p:nvPr/>
        </p:nvSpPr>
        <p:spPr>
          <a:xfrm>
            <a:off x="9597522" y="5635137"/>
            <a:ext cx="2117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Helvetica" pitchFamily="2" charset="0"/>
              </a:rPr>
              <a:t>Greater Profit earned</a:t>
            </a:r>
            <a:endParaRPr lang="en-US" sz="1300" dirty="0">
              <a:latin typeface="Helvetica" pitchFamily="2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5089D3-60CD-1844-81B1-1A570EF5A75B}"/>
              </a:ext>
            </a:extLst>
          </p:cNvPr>
          <p:cNvGrpSpPr/>
          <p:nvPr/>
        </p:nvGrpSpPr>
        <p:grpSpPr>
          <a:xfrm>
            <a:off x="7219690" y="1635977"/>
            <a:ext cx="3951876" cy="1080000"/>
            <a:chOff x="4860032" y="1847560"/>
            <a:chExt cx="4938533" cy="149988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54240F-CB89-B948-BF12-8191C5831D56}"/>
                </a:ext>
              </a:extLst>
            </p:cNvPr>
            <p:cNvSpPr/>
            <p:nvPr/>
          </p:nvSpPr>
          <p:spPr>
            <a:xfrm>
              <a:off x="5220070" y="1847560"/>
              <a:ext cx="4578495" cy="1499882"/>
            </a:xfrm>
            <a:prstGeom prst="rect">
              <a:avLst/>
            </a:prstGeom>
            <a:solidFill>
              <a:srgbClr val="4BA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US" sz="2300" dirty="0">
                <a:solidFill>
                  <a:schemeClr val="bg1"/>
                </a:solidFill>
                <a:latin typeface="Helvetica" pitchFamily="2" charset="0"/>
                <a:ea typeface="SF Pro" pitchFamily="2" charset="0"/>
                <a:cs typeface="SF Pro" pitchFamily="2" charset="0"/>
              </a:endParaRPr>
            </a:p>
            <a:p>
              <a:pPr algn="ctr"/>
              <a:r>
                <a:rPr lang="en-US" sz="2300" dirty="0">
                  <a:solidFill>
                    <a:schemeClr val="bg1"/>
                  </a:solidFill>
                  <a:latin typeface="Helvetica" pitchFamily="2" charset="0"/>
                  <a:ea typeface="SF Pro" pitchFamily="2" charset="0"/>
                  <a:cs typeface="SF Pro" pitchFamily="2" charset="0"/>
                </a:rPr>
                <a:t>Industry Revenue generated by fabless companies</a:t>
              </a:r>
              <a:endParaRPr lang="ko-KR" altLang="en-US" sz="2300" dirty="0">
                <a:solidFill>
                  <a:schemeClr val="bg1"/>
                </a:solidFill>
                <a:latin typeface="Helvetica" pitchFamily="2" charset="0"/>
                <a:cs typeface="SF Pro" pitchFamily="2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sp>
          <p:nvSpPr>
            <p:cNvPr id="54" name="Isosceles Triangle 16">
              <a:extLst>
                <a:ext uri="{FF2B5EF4-FFF2-40B4-BE49-F238E27FC236}">
                  <a16:creationId xmlns:a16="http://schemas.microsoft.com/office/drawing/2014/main" id="{CF2EBD38-697C-494D-B122-7347769AA10B}"/>
                </a:ext>
              </a:extLst>
            </p:cNvPr>
            <p:cNvSpPr/>
            <p:nvPr/>
          </p:nvSpPr>
          <p:spPr>
            <a:xfrm rot="16200000">
              <a:off x="4860032" y="2417481"/>
              <a:ext cx="360040" cy="360039"/>
            </a:xfrm>
            <a:prstGeom prst="triangle">
              <a:avLst/>
            </a:prstGeom>
            <a:solidFill>
              <a:srgbClr val="4BAC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C03F904-D9BF-C944-A4F7-15216C282A81}"/>
                </a:ext>
              </a:extLst>
            </p:cNvPr>
            <p:cNvSpPr/>
            <p:nvPr/>
          </p:nvSpPr>
          <p:spPr>
            <a:xfrm>
              <a:off x="9654550" y="1847560"/>
              <a:ext cx="144015" cy="1499882"/>
            </a:xfrm>
            <a:prstGeom prst="rect">
              <a:avLst/>
            </a:prstGeom>
            <a:solidFill>
              <a:srgbClr val="0E7FB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Arial Unicode MS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7182679-4B50-4B45-9D2D-C6CFA9091FDF}"/>
              </a:ext>
            </a:extLst>
          </p:cNvPr>
          <p:cNvSpPr/>
          <p:nvPr/>
        </p:nvSpPr>
        <p:spPr>
          <a:xfrm>
            <a:off x="10996965" y="6513564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916B39-BC86-194F-8282-08BA0D23B663}"/>
              </a:ext>
            </a:extLst>
          </p:cNvPr>
          <p:cNvSpPr/>
          <p:nvPr/>
        </p:nvSpPr>
        <p:spPr>
          <a:xfrm>
            <a:off x="5077884" y="2162475"/>
            <a:ext cx="82586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9000" b="1" dirty="0">
                <a:solidFill>
                  <a:srgbClr val="C00000"/>
                </a:solidFill>
                <a:latin typeface="Helvetica" pitchFamily="2" charset="0"/>
              </a:rPr>
              <a:t>3</a:t>
            </a:r>
            <a:endParaRPr lang="ko-KR" altLang="en-US" sz="9000" b="1" dirty="0">
              <a:solidFill>
                <a:srgbClr val="C00000"/>
              </a:solidFill>
              <a:latin typeface="Helvetica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0CD6D9-842C-C444-BD97-B5903A88401A}"/>
              </a:ext>
            </a:extLst>
          </p:cNvPr>
          <p:cNvCxnSpPr/>
          <p:nvPr/>
        </p:nvCxnSpPr>
        <p:spPr>
          <a:xfrm flipH="1">
            <a:off x="4879883" y="1475961"/>
            <a:ext cx="646101" cy="169065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58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/>
      <p:bldP spid="41" grpId="0"/>
      <p:bldP spid="42" grpId="0"/>
      <p:bldP spid="43" grpId="0"/>
      <p:bldP spid="44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20DF8-E370-2843-B9EF-907F9E49E0F5}"/>
              </a:ext>
            </a:extLst>
          </p:cNvPr>
          <p:cNvSpPr/>
          <p:nvPr/>
        </p:nvSpPr>
        <p:spPr>
          <a:xfrm rot="5400000">
            <a:off x="5962401" y="628403"/>
            <a:ext cx="267196" cy="1219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72AB73-F336-354E-8EAF-0191AA275D3A}"/>
              </a:ext>
            </a:extLst>
          </p:cNvPr>
          <p:cNvSpPr/>
          <p:nvPr/>
        </p:nvSpPr>
        <p:spPr>
          <a:xfrm rot="5400000">
            <a:off x="5962402" y="-4634345"/>
            <a:ext cx="267196" cy="12192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4" name="Group 26">
            <a:extLst>
              <a:ext uri="{FF2B5EF4-FFF2-40B4-BE49-F238E27FC236}">
                <a16:creationId xmlns:a16="http://schemas.microsoft.com/office/drawing/2014/main" id="{06CBF73D-0095-0940-AF89-4591D4FD60EA}"/>
              </a:ext>
            </a:extLst>
          </p:cNvPr>
          <p:cNvGrpSpPr/>
          <p:nvPr/>
        </p:nvGrpSpPr>
        <p:grpSpPr>
          <a:xfrm>
            <a:off x="5889664" y="546263"/>
            <a:ext cx="1584176" cy="1837645"/>
            <a:chOff x="2627783" y="434982"/>
            <a:chExt cx="1584176" cy="1837645"/>
          </a:xfrm>
        </p:grpSpPr>
        <p:sp>
          <p:nvSpPr>
            <p:cNvPr id="5" name="Hexagon 25">
              <a:extLst>
                <a:ext uri="{FF2B5EF4-FFF2-40B4-BE49-F238E27FC236}">
                  <a16:creationId xmlns:a16="http://schemas.microsoft.com/office/drawing/2014/main" id="{020D8C09-1BB2-1B43-A58E-B67EDD5B5C44}"/>
                </a:ext>
              </a:extLst>
            </p:cNvPr>
            <p:cNvSpPr/>
            <p:nvPr userDrawn="1"/>
          </p:nvSpPr>
          <p:spPr>
            <a:xfrm rot="5400000">
              <a:off x="2501048" y="561717"/>
              <a:ext cx="1837645" cy="1584176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elvetica" pitchFamily="2" charset="0"/>
              </a:endParaRPr>
            </a:p>
          </p:txBody>
        </p:sp>
        <p:sp>
          <p:nvSpPr>
            <p:cNvPr id="6" name="Hexagon 24">
              <a:extLst>
                <a:ext uri="{FF2B5EF4-FFF2-40B4-BE49-F238E27FC236}">
                  <a16:creationId xmlns:a16="http://schemas.microsoft.com/office/drawing/2014/main" id="{0B8B6B42-122D-524E-99D8-4AAA8FA58F6E}"/>
                </a:ext>
              </a:extLst>
            </p:cNvPr>
            <p:cNvSpPr/>
            <p:nvPr userDrawn="1"/>
          </p:nvSpPr>
          <p:spPr>
            <a:xfrm rot="5400000">
              <a:off x="2679791" y="715806"/>
              <a:ext cx="1480158" cy="1275998"/>
            </a:xfrm>
            <a:prstGeom prst="hexag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Helvetica" pitchFamily="2" charset="0"/>
              </a:endParaRPr>
            </a:p>
          </p:txBody>
        </p:sp>
      </p:grpSp>
      <p:sp>
        <p:nvSpPr>
          <p:cNvPr id="19" name="Block Arc 14">
            <a:extLst>
              <a:ext uri="{FF2B5EF4-FFF2-40B4-BE49-F238E27FC236}">
                <a16:creationId xmlns:a16="http://schemas.microsoft.com/office/drawing/2014/main" id="{102D59DB-2613-5045-B568-4FEF730C1F19}"/>
              </a:ext>
            </a:extLst>
          </p:cNvPr>
          <p:cNvSpPr/>
          <p:nvPr/>
        </p:nvSpPr>
        <p:spPr>
          <a:xfrm rot="16200000">
            <a:off x="6366372" y="1113516"/>
            <a:ext cx="654930" cy="65536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6C105D-C297-BF48-94C6-F0CBC5F13640}"/>
              </a:ext>
            </a:extLst>
          </p:cNvPr>
          <p:cNvSpPr/>
          <p:nvPr/>
        </p:nvSpPr>
        <p:spPr>
          <a:xfrm>
            <a:off x="-4524" y="0"/>
            <a:ext cx="1266825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21" name="Picture 2" descr="Cooperation - Free business icons">
            <a:extLst>
              <a:ext uri="{FF2B5EF4-FFF2-40B4-BE49-F238E27FC236}">
                <a16:creationId xmlns:a16="http://schemas.microsoft.com/office/drawing/2014/main" id="{BB3F4556-2A25-534B-8337-AE4DACC86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699" y="565381"/>
            <a:ext cx="696549" cy="69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dvantage, cost, management, price, production icon - Download on Iconfinder">
            <a:extLst>
              <a:ext uri="{FF2B5EF4-FFF2-40B4-BE49-F238E27FC236}">
                <a16:creationId xmlns:a16="http://schemas.microsoft.com/office/drawing/2014/main" id="{047A0656-26E6-324F-AC40-E2992C4D7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84" y="661808"/>
            <a:ext cx="600122" cy="60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Cost analysis, cost analysis icon, cost reduction, financial analytics icon  - Download on Iconfinder">
            <a:extLst>
              <a:ext uri="{FF2B5EF4-FFF2-40B4-BE49-F238E27FC236}">
                <a16:creationId xmlns:a16="http://schemas.microsoft.com/office/drawing/2014/main" id="{6368DCF4-CAD8-0F4C-92B9-AF55D977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47" y="677705"/>
            <a:ext cx="622795" cy="622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B6D0F48-BC90-A54E-887E-460905432B52}"/>
              </a:ext>
            </a:extLst>
          </p:cNvPr>
          <p:cNvSpPr/>
          <p:nvPr/>
        </p:nvSpPr>
        <p:spPr>
          <a:xfrm>
            <a:off x="11235195" y="677705"/>
            <a:ext cx="622795" cy="618449"/>
          </a:xfrm>
          <a:prstGeom prst="ellipse">
            <a:avLst/>
          </a:prstGeom>
          <a:solidFill>
            <a:schemeClr val="tx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Helvetica" pitchFamily="2" charset="0"/>
            </a:endParaRPr>
          </a:p>
        </p:txBody>
      </p:sp>
      <p:sp>
        <p:nvSpPr>
          <p:cNvPr id="26" name="자유형 151">
            <a:extLst>
              <a:ext uri="{FF2B5EF4-FFF2-40B4-BE49-F238E27FC236}">
                <a16:creationId xmlns:a16="http://schemas.microsoft.com/office/drawing/2014/main" id="{AE629DB0-E5B5-F24C-AD69-22A54CBBE8D5}"/>
              </a:ext>
            </a:extLst>
          </p:cNvPr>
          <p:cNvSpPr/>
          <p:nvPr/>
        </p:nvSpPr>
        <p:spPr>
          <a:xfrm>
            <a:off x="6290653" y="2197958"/>
            <a:ext cx="627178" cy="65826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Helvetica" pitchFamily="2" charset="0"/>
            </a:endParaRPr>
          </a:p>
        </p:txBody>
      </p:sp>
      <p:sp>
        <p:nvSpPr>
          <p:cNvPr id="27" name="자유형 151">
            <a:extLst>
              <a:ext uri="{FF2B5EF4-FFF2-40B4-BE49-F238E27FC236}">
                <a16:creationId xmlns:a16="http://schemas.microsoft.com/office/drawing/2014/main" id="{23E9039A-6EFA-3B43-A925-2406F7EE8BE8}"/>
              </a:ext>
            </a:extLst>
          </p:cNvPr>
          <p:cNvSpPr/>
          <p:nvPr/>
        </p:nvSpPr>
        <p:spPr>
          <a:xfrm>
            <a:off x="11352380" y="777378"/>
            <a:ext cx="408963" cy="387307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Helvetica" pitchFamily="2" charset="0"/>
            </a:endParaRPr>
          </a:p>
        </p:txBody>
      </p:sp>
      <p:pic>
        <p:nvPicPr>
          <p:cNvPr id="28" name="Picture 27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BC45E3EB-0CB6-2F43-ACB3-4229D7B33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6" y="303127"/>
            <a:ext cx="768068" cy="7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33">
            <a:extLst>
              <a:ext uri="{FF2B5EF4-FFF2-40B4-BE49-F238E27FC236}">
                <a16:creationId xmlns:a16="http://schemas.microsoft.com/office/drawing/2014/main" id="{B4E85BAE-6FEE-A644-90F0-962A8592FDAD}"/>
              </a:ext>
            </a:extLst>
          </p:cNvPr>
          <p:cNvSpPr/>
          <p:nvPr/>
        </p:nvSpPr>
        <p:spPr>
          <a:xfrm rot="5400000" flipH="1">
            <a:off x="-646873" y="5559963"/>
            <a:ext cx="1944910" cy="651164"/>
          </a:xfrm>
          <a:custGeom>
            <a:avLst/>
            <a:gdLst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10310578 w 11394183"/>
              <a:gd name="connsiteY294" fmla="*/ 1592525 h 3300883"/>
              <a:gd name="connsiteX295" fmla="*/ 9760429 w 11394183"/>
              <a:gd name="connsiteY295" fmla="*/ 1255034 h 3300883"/>
              <a:gd name="connsiteX296" fmla="*/ 9609464 w 11394183"/>
              <a:gd name="connsiteY296" fmla="*/ 1208583 h 3300883"/>
              <a:gd name="connsiteX297" fmla="*/ 6151074 w 11394183"/>
              <a:gd name="connsiteY297" fmla="*/ 1210034 h 3300883"/>
              <a:gd name="connsiteX298" fmla="*/ 3621696 w 11394183"/>
              <a:gd name="connsiteY298" fmla="*/ 1208583 h 3300883"/>
              <a:gd name="connsiteX299" fmla="*/ 3552745 w 11394183"/>
              <a:gd name="connsiteY299" fmla="*/ 1211486 h 3300883"/>
              <a:gd name="connsiteX300" fmla="*/ 3526616 w 11394183"/>
              <a:gd name="connsiteY300" fmla="*/ 1225276 h 3300883"/>
              <a:gd name="connsiteX301" fmla="*/ 3541858 w 11394183"/>
              <a:gd name="connsiteY301" fmla="*/ 1252131 h 3300883"/>
              <a:gd name="connsiteX302" fmla="*/ 3581050 w 11394183"/>
              <a:gd name="connsiteY302" fmla="*/ 1278984 h 3300883"/>
              <a:gd name="connsiteX303" fmla="*/ 4092007 w 11394183"/>
              <a:gd name="connsiteY303" fmla="*/ 2112917 h 3300883"/>
              <a:gd name="connsiteX304" fmla="*/ 4068782 w 11394183"/>
              <a:gd name="connsiteY304" fmla="*/ 2144852 h 3300883"/>
              <a:gd name="connsiteX305" fmla="*/ 3644195 w 11394183"/>
              <a:gd name="connsiteY305" fmla="*/ 2144127 h 3300883"/>
              <a:gd name="connsiteX306" fmla="*/ 3623147 w 11394183"/>
              <a:gd name="connsiteY306" fmla="*/ 2136142 h 3300883"/>
              <a:gd name="connsiteX307" fmla="*/ 3589760 w 11394183"/>
              <a:gd name="connsiteY307" fmla="*/ 2117998 h 3300883"/>
              <a:gd name="connsiteX308" fmla="*/ 3504842 w 11394183"/>
              <a:gd name="connsiteY308" fmla="*/ 2105660 h 3300883"/>
              <a:gd name="connsiteX309" fmla="*/ 3499037 w 11394183"/>
              <a:gd name="connsiteY309" fmla="*/ 2089693 h 3300883"/>
              <a:gd name="connsiteX310" fmla="*/ 3499037 w 11394183"/>
              <a:gd name="connsiteY310" fmla="*/ 1765989 h 3300883"/>
              <a:gd name="connsiteX311" fmla="*/ 3504842 w 11394183"/>
              <a:gd name="connsiteY311" fmla="*/ 1750022 h 3300883"/>
              <a:gd name="connsiteX312" fmla="*/ 3491053 w 11394183"/>
              <a:gd name="connsiteY312" fmla="*/ 1744216 h 3300883"/>
              <a:gd name="connsiteX313" fmla="*/ 3248639 w 11394183"/>
              <a:gd name="connsiteY313" fmla="*/ 1744942 h 3300883"/>
              <a:gd name="connsiteX314" fmla="*/ 3186220 w 11394183"/>
              <a:gd name="connsiteY314" fmla="*/ 1683975 h 3300883"/>
              <a:gd name="connsiteX315" fmla="*/ 3172431 w 11394183"/>
              <a:gd name="connsiteY315" fmla="*/ 1617928 h 3300883"/>
              <a:gd name="connsiteX316" fmla="*/ 3165898 w 11394183"/>
              <a:gd name="connsiteY316" fmla="*/ 1591074 h 3300883"/>
              <a:gd name="connsiteX317" fmla="*/ 3165898 w 11394183"/>
              <a:gd name="connsiteY317" fmla="*/ 1007539 h 3300883"/>
              <a:gd name="connsiteX318" fmla="*/ 3172375 w 11394183"/>
              <a:gd name="connsiteY318" fmla="*/ 980915 h 3300883"/>
              <a:gd name="connsiteX319" fmla="*/ 3171705 w 11394183"/>
              <a:gd name="connsiteY319" fmla="*/ 981410 h 3300883"/>
              <a:gd name="connsiteX320" fmla="*/ 3172431 w 11394183"/>
              <a:gd name="connsiteY320" fmla="*/ 980685 h 3300883"/>
              <a:gd name="connsiteX321" fmla="*/ 3172375 w 11394183"/>
              <a:gd name="connsiteY321" fmla="*/ 980915 h 3300883"/>
              <a:gd name="connsiteX322" fmla="*/ 3184225 w 11394183"/>
              <a:gd name="connsiteY322" fmla="*/ 972157 h 3300883"/>
              <a:gd name="connsiteX323" fmla="*/ 3200011 w 11394183"/>
              <a:gd name="connsiteY323" fmla="*/ 972701 h 3300883"/>
              <a:gd name="connsiteX324" fmla="*/ 3781369 w 11394183"/>
              <a:gd name="connsiteY324" fmla="*/ 972701 h 3300883"/>
              <a:gd name="connsiteX325" fmla="*/ 3809675 w 11394183"/>
              <a:gd name="connsiteY325" fmla="*/ 981410 h 3300883"/>
              <a:gd name="connsiteX326" fmla="*/ 3808949 w 11394183"/>
              <a:gd name="connsiteY326" fmla="*/ 980685 h 3300883"/>
              <a:gd name="connsiteX327" fmla="*/ 3813303 w 11394183"/>
              <a:gd name="connsiteY327" fmla="*/ 984314 h 3300883"/>
              <a:gd name="connsiteX328" fmla="*/ 3811127 w 11394183"/>
              <a:gd name="connsiteY328" fmla="*/ 986491 h 3300883"/>
              <a:gd name="connsiteX329" fmla="*/ 3831448 w 11394183"/>
              <a:gd name="connsiteY329" fmla="*/ 1017700 h 3300883"/>
              <a:gd name="connsiteX330" fmla="*/ 3912011 w 11394183"/>
              <a:gd name="connsiteY330" fmla="*/ 1017700 h 3300883"/>
              <a:gd name="connsiteX331" fmla="*/ 3919269 w 11394183"/>
              <a:gd name="connsiteY331" fmla="*/ 1010442 h 3300883"/>
              <a:gd name="connsiteX332" fmla="*/ 3926527 w 11394183"/>
              <a:gd name="connsiteY332" fmla="*/ 1002459 h 3300883"/>
              <a:gd name="connsiteX333" fmla="*/ 3928705 w 11394183"/>
              <a:gd name="connsiteY333" fmla="*/ 934960 h 3300883"/>
              <a:gd name="connsiteX334" fmla="*/ 3838706 w 11394183"/>
              <a:gd name="connsiteY334" fmla="*/ 922621 h 3300883"/>
              <a:gd name="connsiteX335" fmla="*/ 3790078 w 11394183"/>
              <a:gd name="connsiteY335" fmla="*/ 939315 h 3300883"/>
              <a:gd name="connsiteX336" fmla="*/ 3191301 w 11394183"/>
              <a:gd name="connsiteY336" fmla="*/ 939315 h 3300883"/>
              <a:gd name="connsiteX337" fmla="*/ 3141947 w 11394183"/>
              <a:gd name="connsiteY337" fmla="*/ 987217 h 3300883"/>
              <a:gd name="connsiteX338" fmla="*/ 3141947 w 11394183"/>
              <a:gd name="connsiteY338" fmla="*/ 1596881 h 3300883"/>
              <a:gd name="connsiteX339" fmla="*/ 3117271 w 11394183"/>
              <a:gd name="connsiteY339" fmla="*/ 1630267 h 3300883"/>
              <a:gd name="connsiteX340" fmla="*/ 3049046 w 11394183"/>
              <a:gd name="connsiteY340" fmla="*/ 1702846 h 3300883"/>
              <a:gd name="connsiteX341" fmla="*/ 3049773 w 11394183"/>
              <a:gd name="connsiteY341" fmla="*/ 1724619 h 3300883"/>
              <a:gd name="connsiteX342" fmla="*/ 3030176 w 11394183"/>
              <a:gd name="connsiteY342" fmla="*/ 1746393 h 3300883"/>
              <a:gd name="connsiteX343" fmla="*/ 2968483 w 11394183"/>
              <a:gd name="connsiteY343" fmla="*/ 1746393 h 3300883"/>
              <a:gd name="connsiteX344" fmla="*/ 2909695 w 11394183"/>
              <a:gd name="connsiteY344" fmla="*/ 1689782 h 3300883"/>
              <a:gd name="connsiteX345" fmla="*/ 2874131 w 11394183"/>
              <a:gd name="connsiteY345" fmla="*/ 1617928 h 3300883"/>
              <a:gd name="connsiteX346" fmla="*/ 2863970 w 11394183"/>
              <a:gd name="connsiteY346" fmla="*/ 1584542 h 3300883"/>
              <a:gd name="connsiteX347" fmla="*/ 2863970 w 11394183"/>
              <a:gd name="connsiteY347" fmla="*/ 535775 h 3300883"/>
              <a:gd name="connsiteX348" fmla="*/ 2871228 w 11394183"/>
              <a:gd name="connsiteY348" fmla="*/ 502389 h 3300883"/>
              <a:gd name="connsiteX349" fmla="*/ 2870501 w 11394183"/>
              <a:gd name="connsiteY349" fmla="*/ 503114 h 3300883"/>
              <a:gd name="connsiteX350" fmla="*/ 2906066 w 11394183"/>
              <a:gd name="connsiteY350" fmla="*/ 494405 h 3300883"/>
              <a:gd name="connsiteX351" fmla="*/ 3344443 w 11394183"/>
              <a:gd name="connsiteY351" fmla="*/ 495131 h 3300883"/>
              <a:gd name="connsiteX352" fmla="*/ 3378556 w 11394183"/>
              <a:gd name="connsiteY352" fmla="*/ 460293 h 3300883"/>
              <a:gd name="connsiteX353" fmla="*/ 3378556 w 11394183"/>
              <a:gd name="connsiteY353" fmla="*/ 206266 h 3300883"/>
              <a:gd name="connsiteX354" fmla="*/ 3393071 w 11394183"/>
              <a:gd name="connsiteY354" fmla="*/ 176509 h 3300883"/>
              <a:gd name="connsiteX355" fmla="*/ 3414845 w 11394183"/>
              <a:gd name="connsiteY355" fmla="*/ 154735 h 3300883"/>
              <a:gd name="connsiteX356" fmla="*/ 3417022 w 11394183"/>
              <a:gd name="connsiteY356" fmla="*/ 92317 h 3300883"/>
              <a:gd name="connsiteX357" fmla="*/ 3349523 w 11394183"/>
              <a:gd name="connsiteY357" fmla="*/ 62560 h 3300883"/>
              <a:gd name="connsiteX358" fmla="*/ 3300169 w 11394183"/>
              <a:gd name="connsiteY358" fmla="*/ 109736 h 3300883"/>
              <a:gd name="connsiteX359" fmla="*/ 3330653 w 11394183"/>
              <a:gd name="connsiteY359" fmla="*/ 180863 h 3300883"/>
              <a:gd name="connsiteX360" fmla="*/ 3352427 w 11394183"/>
              <a:gd name="connsiteY360" fmla="*/ 224411 h 3300883"/>
              <a:gd name="connsiteX361" fmla="*/ 3353153 w 11394183"/>
              <a:gd name="connsiteY361" fmla="*/ 438519 h 3300883"/>
              <a:gd name="connsiteX362" fmla="*/ 3319041 w 11394183"/>
              <a:gd name="connsiteY362" fmla="*/ 472632 h 3300883"/>
              <a:gd name="connsiteX363" fmla="*/ 2869050 w 11394183"/>
              <a:gd name="connsiteY363" fmla="*/ 471179 h 3300883"/>
              <a:gd name="connsiteX364" fmla="*/ 2825503 w 11394183"/>
              <a:gd name="connsiteY364" fmla="*/ 513276 h 3300883"/>
              <a:gd name="connsiteX365" fmla="*/ 2826955 w 11394183"/>
              <a:gd name="connsiteY365" fmla="*/ 1601961 h 3300883"/>
              <a:gd name="connsiteX366" fmla="*/ 2800100 w 11394183"/>
              <a:gd name="connsiteY366" fmla="*/ 1631719 h 3300883"/>
              <a:gd name="connsiteX367" fmla="*/ 2768891 w 11394183"/>
              <a:gd name="connsiteY367" fmla="*/ 1661476 h 3300883"/>
              <a:gd name="connsiteX368" fmla="*/ 2768891 w 11394183"/>
              <a:gd name="connsiteY368" fmla="*/ 1686878 h 3300883"/>
              <a:gd name="connsiteX369" fmla="*/ 2708650 w 11394183"/>
              <a:gd name="connsiteY369" fmla="*/ 1747845 h 3300883"/>
              <a:gd name="connsiteX370" fmla="*/ 2626636 w 11394183"/>
              <a:gd name="connsiteY370" fmla="*/ 1667282 h 3300883"/>
              <a:gd name="connsiteX371" fmla="*/ 2593976 w 11394183"/>
              <a:gd name="connsiteY371" fmla="*/ 1631719 h 3300883"/>
              <a:gd name="connsiteX372" fmla="*/ 2570751 w 11394183"/>
              <a:gd name="connsiteY372" fmla="*/ 1619380 h 3300883"/>
              <a:gd name="connsiteX373" fmla="*/ 2566396 w 11394183"/>
              <a:gd name="connsiteY373" fmla="*/ 1580914 h 3300883"/>
              <a:gd name="connsiteX374" fmla="*/ 2566396 w 11394183"/>
              <a:gd name="connsiteY374" fmla="*/ 137317 h 3300883"/>
              <a:gd name="connsiteX375" fmla="*/ 2573653 w 11394183"/>
              <a:gd name="connsiteY375" fmla="*/ 104655 h 3300883"/>
              <a:gd name="connsiteX376" fmla="*/ 2573653 w 11394183"/>
              <a:gd name="connsiteY376" fmla="*/ 105382 h 3300883"/>
              <a:gd name="connsiteX377" fmla="*/ 2580912 w 11394183"/>
              <a:gd name="connsiteY377" fmla="*/ 97398 h 3300883"/>
              <a:gd name="connsiteX378" fmla="*/ 2588896 w 11394183"/>
              <a:gd name="connsiteY378" fmla="*/ 40786 h 3300883"/>
              <a:gd name="connsiteX379" fmla="*/ 2529381 w 11394183"/>
              <a:gd name="connsiteY379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11174995 w 11394183"/>
              <a:gd name="connsiteY293" fmla="*/ 2114369 h 3300883"/>
              <a:gd name="connsiteX294" fmla="*/ 9760429 w 11394183"/>
              <a:gd name="connsiteY294" fmla="*/ 1255034 h 3300883"/>
              <a:gd name="connsiteX295" fmla="*/ 9609464 w 11394183"/>
              <a:gd name="connsiteY295" fmla="*/ 1208583 h 3300883"/>
              <a:gd name="connsiteX296" fmla="*/ 6151074 w 11394183"/>
              <a:gd name="connsiteY296" fmla="*/ 1210034 h 3300883"/>
              <a:gd name="connsiteX297" fmla="*/ 3621696 w 11394183"/>
              <a:gd name="connsiteY297" fmla="*/ 1208583 h 3300883"/>
              <a:gd name="connsiteX298" fmla="*/ 3552745 w 11394183"/>
              <a:gd name="connsiteY298" fmla="*/ 1211486 h 3300883"/>
              <a:gd name="connsiteX299" fmla="*/ 3526616 w 11394183"/>
              <a:gd name="connsiteY299" fmla="*/ 1225276 h 3300883"/>
              <a:gd name="connsiteX300" fmla="*/ 3541858 w 11394183"/>
              <a:gd name="connsiteY300" fmla="*/ 1252131 h 3300883"/>
              <a:gd name="connsiteX301" fmla="*/ 3581050 w 11394183"/>
              <a:gd name="connsiteY301" fmla="*/ 1278984 h 3300883"/>
              <a:gd name="connsiteX302" fmla="*/ 4092007 w 11394183"/>
              <a:gd name="connsiteY302" fmla="*/ 2112917 h 3300883"/>
              <a:gd name="connsiteX303" fmla="*/ 4068782 w 11394183"/>
              <a:gd name="connsiteY303" fmla="*/ 2144852 h 3300883"/>
              <a:gd name="connsiteX304" fmla="*/ 3644195 w 11394183"/>
              <a:gd name="connsiteY304" fmla="*/ 2144127 h 3300883"/>
              <a:gd name="connsiteX305" fmla="*/ 3623147 w 11394183"/>
              <a:gd name="connsiteY305" fmla="*/ 2136142 h 3300883"/>
              <a:gd name="connsiteX306" fmla="*/ 3589760 w 11394183"/>
              <a:gd name="connsiteY306" fmla="*/ 2117998 h 3300883"/>
              <a:gd name="connsiteX307" fmla="*/ 3504842 w 11394183"/>
              <a:gd name="connsiteY307" fmla="*/ 2105660 h 3300883"/>
              <a:gd name="connsiteX308" fmla="*/ 3499037 w 11394183"/>
              <a:gd name="connsiteY308" fmla="*/ 2089693 h 3300883"/>
              <a:gd name="connsiteX309" fmla="*/ 3499037 w 11394183"/>
              <a:gd name="connsiteY309" fmla="*/ 1765989 h 3300883"/>
              <a:gd name="connsiteX310" fmla="*/ 3504842 w 11394183"/>
              <a:gd name="connsiteY310" fmla="*/ 1750022 h 3300883"/>
              <a:gd name="connsiteX311" fmla="*/ 3491053 w 11394183"/>
              <a:gd name="connsiteY311" fmla="*/ 1744216 h 3300883"/>
              <a:gd name="connsiteX312" fmla="*/ 3248639 w 11394183"/>
              <a:gd name="connsiteY312" fmla="*/ 1744942 h 3300883"/>
              <a:gd name="connsiteX313" fmla="*/ 3186220 w 11394183"/>
              <a:gd name="connsiteY313" fmla="*/ 1683975 h 3300883"/>
              <a:gd name="connsiteX314" fmla="*/ 3172431 w 11394183"/>
              <a:gd name="connsiteY314" fmla="*/ 1617928 h 3300883"/>
              <a:gd name="connsiteX315" fmla="*/ 3165898 w 11394183"/>
              <a:gd name="connsiteY315" fmla="*/ 1591074 h 3300883"/>
              <a:gd name="connsiteX316" fmla="*/ 3165898 w 11394183"/>
              <a:gd name="connsiteY316" fmla="*/ 1007539 h 3300883"/>
              <a:gd name="connsiteX317" fmla="*/ 3172375 w 11394183"/>
              <a:gd name="connsiteY317" fmla="*/ 980915 h 3300883"/>
              <a:gd name="connsiteX318" fmla="*/ 3171705 w 11394183"/>
              <a:gd name="connsiteY318" fmla="*/ 981410 h 3300883"/>
              <a:gd name="connsiteX319" fmla="*/ 3172431 w 11394183"/>
              <a:gd name="connsiteY319" fmla="*/ 980685 h 3300883"/>
              <a:gd name="connsiteX320" fmla="*/ 3172375 w 11394183"/>
              <a:gd name="connsiteY320" fmla="*/ 980915 h 3300883"/>
              <a:gd name="connsiteX321" fmla="*/ 3184225 w 11394183"/>
              <a:gd name="connsiteY321" fmla="*/ 972157 h 3300883"/>
              <a:gd name="connsiteX322" fmla="*/ 3200011 w 11394183"/>
              <a:gd name="connsiteY322" fmla="*/ 972701 h 3300883"/>
              <a:gd name="connsiteX323" fmla="*/ 3781369 w 11394183"/>
              <a:gd name="connsiteY323" fmla="*/ 972701 h 3300883"/>
              <a:gd name="connsiteX324" fmla="*/ 3809675 w 11394183"/>
              <a:gd name="connsiteY324" fmla="*/ 981410 h 3300883"/>
              <a:gd name="connsiteX325" fmla="*/ 3808949 w 11394183"/>
              <a:gd name="connsiteY325" fmla="*/ 980685 h 3300883"/>
              <a:gd name="connsiteX326" fmla="*/ 3813303 w 11394183"/>
              <a:gd name="connsiteY326" fmla="*/ 984314 h 3300883"/>
              <a:gd name="connsiteX327" fmla="*/ 3811127 w 11394183"/>
              <a:gd name="connsiteY327" fmla="*/ 986491 h 3300883"/>
              <a:gd name="connsiteX328" fmla="*/ 3831448 w 11394183"/>
              <a:gd name="connsiteY328" fmla="*/ 1017700 h 3300883"/>
              <a:gd name="connsiteX329" fmla="*/ 3912011 w 11394183"/>
              <a:gd name="connsiteY329" fmla="*/ 1017700 h 3300883"/>
              <a:gd name="connsiteX330" fmla="*/ 3919269 w 11394183"/>
              <a:gd name="connsiteY330" fmla="*/ 1010442 h 3300883"/>
              <a:gd name="connsiteX331" fmla="*/ 3926527 w 11394183"/>
              <a:gd name="connsiteY331" fmla="*/ 1002459 h 3300883"/>
              <a:gd name="connsiteX332" fmla="*/ 3928705 w 11394183"/>
              <a:gd name="connsiteY332" fmla="*/ 934960 h 3300883"/>
              <a:gd name="connsiteX333" fmla="*/ 3838706 w 11394183"/>
              <a:gd name="connsiteY333" fmla="*/ 922621 h 3300883"/>
              <a:gd name="connsiteX334" fmla="*/ 3790078 w 11394183"/>
              <a:gd name="connsiteY334" fmla="*/ 939315 h 3300883"/>
              <a:gd name="connsiteX335" fmla="*/ 3191301 w 11394183"/>
              <a:gd name="connsiteY335" fmla="*/ 939315 h 3300883"/>
              <a:gd name="connsiteX336" fmla="*/ 3141947 w 11394183"/>
              <a:gd name="connsiteY336" fmla="*/ 987217 h 3300883"/>
              <a:gd name="connsiteX337" fmla="*/ 3141947 w 11394183"/>
              <a:gd name="connsiteY337" fmla="*/ 1596881 h 3300883"/>
              <a:gd name="connsiteX338" fmla="*/ 3117271 w 11394183"/>
              <a:gd name="connsiteY338" fmla="*/ 1630267 h 3300883"/>
              <a:gd name="connsiteX339" fmla="*/ 3049046 w 11394183"/>
              <a:gd name="connsiteY339" fmla="*/ 1702846 h 3300883"/>
              <a:gd name="connsiteX340" fmla="*/ 3049773 w 11394183"/>
              <a:gd name="connsiteY340" fmla="*/ 1724619 h 3300883"/>
              <a:gd name="connsiteX341" fmla="*/ 3030176 w 11394183"/>
              <a:gd name="connsiteY341" fmla="*/ 1746393 h 3300883"/>
              <a:gd name="connsiteX342" fmla="*/ 2968483 w 11394183"/>
              <a:gd name="connsiteY342" fmla="*/ 1746393 h 3300883"/>
              <a:gd name="connsiteX343" fmla="*/ 2909695 w 11394183"/>
              <a:gd name="connsiteY343" fmla="*/ 1689782 h 3300883"/>
              <a:gd name="connsiteX344" fmla="*/ 2874131 w 11394183"/>
              <a:gd name="connsiteY344" fmla="*/ 1617928 h 3300883"/>
              <a:gd name="connsiteX345" fmla="*/ 2863970 w 11394183"/>
              <a:gd name="connsiteY345" fmla="*/ 1584542 h 3300883"/>
              <a:gd name="connsiteX346" fmla="*/ 2863970 w 11394183"/>
              <a:gd name="connsiteY346" fmla="*/ 535775 h 3300883"/>
              <a:gd name="connsiteX347" fmla="*/ 2871228 w 11394183"/>
              <a:gd name="connsiteY347" fmla="*/ 502389 h 3300883"/>
              <a:gd name="connsiteX348" fmla="*/ 2870501 w 11394183"/>
              <a:gd name="connsiteY348" fmla="*/ 503114 h 3300883"/>
              <a:gd name="connsiteX349" fmla="*/ 2906066 w 11394183"/>
              <a:gd name="connsiteY349" fmla="*/ 494405 h 3300883"/>
              <a:gd name="connsiteX350" fmla="*/ 3344443 w 11394183"/>
              <a:gd name="connsiteY350" fmla="*/ 495131 h 3300883"/>
              <a:gd name="connsiteX351" fmla="*/ 3378556 w 11394183"/>
              <a:gd name="connsiteY351" fmla="*/ 460293 h 3300883"/>
              <a:gd name="connsiteX352" fmla="*/ 3378556 w 11394183"/>
              <a:gd name="connsiteY352" fmla="*/ 206266 h 3300883"/>
              <a:gd name="connsiteX353" fmla="*/ 3393071 w 11394183"/>
              <a:gd name="connsiteY353" fmla="*/ 176509 h 3300883"/>
              <a:gd name="connsiteX354" fmla="*/ 3414845 w 11394183"/>
              <a:gd name="connsiteY354" fmla="*/ 154735 h 3300883"/>
              <a:gd name="connsiteX355" fmla="*/ 3417022 w 11394183"/>
              <a:gd name="connsiteY355" fmla="*/ 92317 h 3300883"/>
              <a:gd name="connsiteX356" fmla="*/ 3349523 w 11394183"/>
              <a:gd name="connsiteY356" fmla="*/ 62560 h 3300883"/>
              <a:gd name="connsiteX357" fmla="*/ 3300169 w 11394183"/>
              <a:gd name="connsiteY357" fmla="*/ 109736 h 3300883"/>
              <a:gd name="connsiteX358" fmla="*/ 3330653 w 11394183"/>
              <a:gd name="connsiteY358" fmla="*/ 180863 h 3300883"/>
              <a:gd name="connsiteX359" fmla="*/ 3352427 w 11394183"/>
              <a:gd name="connsiteY359" fmla="*/ 224411 h 3300883"/>
              <a:gd name="connsiteX360" fmla="*/ 3353153 w 11394183"/>
              <a:gd name="connsiteY360" fmla="*/ 438519 h 3300883"/>
              <a:gd name="connsiteX361" fmla="*/ 3319041 w 11394183"/>
              <a:gd name="connsiteY361" fmla="*/ 472632 h 3300883"/>
              <a:gd name="connsiteX362" fmla="*/ 2869050 w 11394183"/>
              <a:gd name="connsiteY362" fmla="*/ 471179 h 3300883"/>
              <a:gd name="connsiteX363" fmla="*/ 2825503 w 11394183"/>
              <a:gd name="connsiteY363" fmla="*/ 513276 h 3300883"/>
              <a:gd name="connsiteX364" fmla="*/ 2826955 w 11394183"/>
              <a:gd name="connsiteY364" fmla="*/ 1601961 h 3300883"/>
              <a:gd name="connsiteX365" fmla="*/ 2800100 w 11394183"/>
              <a:gd name="connsiteY365" fmla="*/ 1631719 h 3300883"/>
              <a:gd name="connsiteX366" fmla="*/ 2768891 w 11394183"/>
              <a:gd name="connsiteY366" fmla="*/ 1661476 h 3300883"/>
              <a:gd name="connsiteX367" fmla="*/ 2768891 w 11394183"/>
              <a:gd name="connsiteY367" fmla="*/ 1686878 h 3300883"/>
              <a:gd name="connsiteX368" fmla="*/ 2708650 w 11394183"/>
              <a:gd name="connsiteY368" fmla="*/ 1747845 h 3300883"/>
              <a:gd name="connsiteX369" fmla="*/ 2626636 w 11394183"/>
              <a:gd name="connsiteY369" fmla="*/ 1667282 h 3300883"/>
              <a:gd name="connsiteX370" fmla="*/ 2593976 w 11394183"/>
              <a:gd name="connsiteY370" fmla="*/ 1631719 h 3300883"/>
              <a:gd name="connsiteX371" fmla="*/ 2570751 w 11394183"/>
              <a:gd name="connsiteY371" fmla="*/ 1619380 h 3300883"/>
              <a:gd name="connsiteX372" fmla="*/ 2566396 w 11394183"/>
              <a:gd name="connsiteY372" fmla="*/ 1580914 h 3300883"/>
              <a:gd name="connsiteX373" fmla="*/ 2566396 w 11394183"/>
              <a:gd name="connsiteY373" fmla="*/ 137317 h 3300883"/>
              <a:gd name="connsiteX374" fmla="*/ 2573653 w 11394183"/>
              <a:gd name="connsiteY374" fmla="*/ 104655 h 3300883"/>
              <a:gd name="connsiteX375" fmla="*/ 2573653 w 11394183"/>
              <a:gd name="connsiteY375" fmla="*/ 105382 h 3300883"/>
              <a:gd name="connsiteX376" fmla="*/ 2580912 w 11394183"/>
              <a:gd name="connsiteY376" fmla="*/ 97398 h 3300883"/>
              <a:gd name="connsiteX377" fmla="*/ 2588896 w 11394183"/>
              <a:gd name="connsiteY377" fmla="*/ 40786 h 3300883"/>
              <a:gd name="connsiteX378" fmla="*/ 2529381 w 11394183"/>
              <a:gd name="connsiteY378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54264 w 11394183"/>
              <a:gd name="connsiteY291" fmla="*/ 2298720 h 3300883"/>
              <a:gd name="connsiteX292" fmla="*/ 11394183 w 11394183"/>
              <a:gd name="connsiteY292" fmla="*/ 2251543 h 3300883"/>
              <a:gd name="connsiteX293" fmla="*/ 9760429 w 11394183"/>
              <a:gd name="connsiteY293" fmla="*/ 1255034 h 3300883"/>
              <a:gd name="connsiteX294" fmla="*/ 9609464 w 11394183"/>
              <a:gd name="connsiteY294" fmla="*/ 1208583 h 3300883"/>
              <a:gd name="connsiteX295" fmla="*/ 6151074 w 11394183"/>
              <a:gd name="connsiteY295" fmla="*/ 1210034 h 3300883"/>
              <a:gd name="connsiteX296" fmla="*/ 3621696 w 11394183"/>
              <a:gd name="connsiteY296" fmla="*/ 1208583 h 3300883"/>
              <a:gd name="connsiteX297" fmla="*/ 3552745 w 11394183"/>
              <a:gd name="connsiteY297" fmla="*/ 1211486 h 3300883"/>
              <a:gd name="connsiteX298" fmla="*/ 3526616 w 11394183"/>
              <a:gd name="connsiteY298" fmla="*/ 1225276 h 3300883"/>
              <a:gd name="connsiteX299" fmla="*/ 3541858 w 11394183"/>
              <a:gd name="connsiteY299" fmla="*/ 1252131 h 3300883"/>
              <a:gd name="connsiteX300" fmla="*/ 3581050 w 11394183"/>
              <a:gd name="connsiteY300" fmla="*/ 1278984 h 3300883"/>
              <a:gd name="connsiteX301" fmla="*/ 4092007 w 11394183"/>
              <a:gd name="connsiteY301" fmla="*/ 2112917 h 3300883"/>
              <a:gd name="connsiteX302" fmla="*/ 4068782 w 11394183"/>
              <a:gd name="connsiteY302" fmla="*/ 2144852 h 3300883"/>
              <a:gd name="connsiteX303" fmla="*/ 3644195 w 11394183"/>
              <a:gd name="connsiteY303" fmla="*/ 2144127 h 3300883"/>
              <a:gd name="connsiteX304" fmla="*/ 3623147 w 11394183"/>
              <a:gd name="connsiteY304" fmla="*/ 2136142 h 3300883"/>
              <a:gd name="connsiteX305" fmla="*/ 3589760 w 11394183"/>
              <a:gd name="connsiteY305" fmla="*/ 2117998 h 3300883"/>
              <a:gd name="connsiteX306" fmla="*/ 3504842 w 11394183"/>
              <a:gd name="connsiteY306" fmla="*/ 2105660 h 3300883"/>
              <a:gd name="connsiteX307" fmla="*/ 3499037 w 11394183"/>
              <a:gd name="connsiteY307" fmla="*/ 2089693 h 3300883"/>
              <a:gd name="connsiteX308" fmla="*/ 3499037 w 11394183"/>
              <a:gd name="connsiteY308" fmla="*/ 1765989 h 3300883"/>
              <a:gd name="connsiteX309" fmla="*/ 3504842 w 11394183"/>
              <a:gd name="connsiteY309" fmla="*/ 1750022 h 3300883"/>
              <a:gd name="connsiteX310" fmla="*/ 3491053 w 11394183"/>
              <a:gd name="connsiteY310" fmla="*/ 1744216 h 3300883"/>
              <a:gd name="connsiteX311" fmla="*/ 3248639 w 11394183"/>
              <a:gd name="connsiteY311" fmla="*/ 1744942 h 3300883"/>
              <a:gd name="connsiteX312" fmla="*/ 3186220 w 11394183"/>
              <a:gd name="connsiteY312" fmla="*/ 1683975 h 3300883"/>
              <a:gd name="connsiteX313" fmla="*/ 3172431 w 11394183"/>
              <a:gd name="connsiteY313" fmla="*/ 1617928 h 3300883"/>
              <a:gd name="connsiteX314" fmla="*/ 3165898 w 11394183"/>
              <a:gd name="connsiteY314" fmla="*/ 1591074 h 3300883"/>
              <a:gd name="connsiteX315" fmla="*/ 3165898 w 11394183"/>
              <a:gd name="connsiteY315" fmla="*/ 1007539 h 3300883"/>
              <a:gd name="connsiteX316" fmla="*/ 3172375 w 11394183"/>
              <a:gd name="connsiteY316" fmla="*/ 980915 h 3300883"/>
              <a:gd name="connsiteX317" fmla="*/ 3171705 w 11394183"/>
              <a:gd name="connsiteY317" fmla="*/ 981410 h 3300883"/>
              <a:gd name="connsiteX318" fmla="*/ 3172431 w 11394183"/>
              <a:gd name="connsiteY318" fmla="*/ 980685 h 3300883"/>
              <a:gd name="connsiteX319" fmla="*/ 3172375 w 11394183"/>
              <a:gd name="connsiteY319" fmla="*/ 980915 h 3300883"/>
              <a:gd name="connsiteX320" fmla="*/ 3184225 w 11394183"/>
              <a:gd name="connsiteY320" fmla="*/ 972157 h 3300883"/>
              <a:gd name="connsiteX321" fmla="*/ 3200011 w 11394183"/>
              <a:gd name="connsiteY321" fmla="*/ 972701 h 3300883"/>
              <a:gd name="connsiteX322" fmla="*/ 3781369 w 11394183"/>
              <a:gd name="connsiteY322" fmla="*/ 972701 h 3300883"/>
              <a:gd name="connsiteX323" fmla="*/ 3809675 w 11394183"/>
              <a:gd name="connsiteY323" fmla="*/ 981410 h 3300883"/>
              <a:gd name="connsiteX324" fmla="*/ 3808949 w 11394183"/>
              <a:gd name="connsiteY324" fmla="*/ 980685 h 3300883"/>
              <a:gd name="connsiteX325" fmla="*/ 3813303 w 11394183"/>
              <a:gd name="connsiteY325" fmla="*/ 984314 h 3300883"/>
              <a:gd name="connsiteX326" fmla="*/ 3811127 w 11394183"/>
              <a:gd name="connsiteY326" fmla="*/ 986491 h 3300883"/>
              <a:gd name="connsiteX327" fmla="*/ 3831448 w 11394183"/>
              <a:gd name="connsiteY327" fmla="*/ 1017700 h 3300883"/>
              <a:gd name="connsiteX328" fmla="*/ 3912011 w 11394183"/>
              <a:gd name="connsiteY328" fmla="*/ 1017700 h 3300883"/>
              <a:gd name="connsiteX329" fmla="*/ 3919269 w 11394183"/>
              <a:gd name="connsiteY329" fmla="*/ 1010442 h 3300883"/>
              <a:gd name="connsiteX330" fmla="*/ 3926527 w 11394183"/>
              <a:gd name="connsiteY330" fmla="*/ 1002459 h 3300883"/>
              <a:gd name="connsiteX331" fmla="*/ 3928705 w 11394183"/>
              <a:gd name="connsiteY331" fmla="*/ 934960 h 3300883"/>
              <a:gd name="connsiteX332" fmla="*/ 3838706 w 11394183"/>
              <a:gd name="connsiteY332" fmla="*/ 922621 h 3300883"/>
              <a:gd name="connsiteX333" fmla="*/ 3790078 w 11394183"/>
              <a:gd name="connsiteY333" fmla="*/ 939315 h 3300883"/>
              <a:gd name="connsiteX334" fmla="*/ 3191301 w 11394183"/>
              <a:gd name="connsiteY334" fmla="*/ 939315 h 3300883"/>
              <a:gd name="connsiteX335" fmla="*/ 3141947 w 11394183"/>
              <a:gd name="connsiteY335" fmla="*/ 987217 h 3300883"/>
              <a:gd name="connsiteX336" fmla="*/ 3141947 w 11394183"/>
              <a:gd name="connsiteY336" fmla="*/ 1596881 h 3300883"/>
              <a:gd name="connsiteX337" fmla="*/ 3117271 w 11394183"/>
              <a:gd name="connsiteY337" fmla="*/ 1630267 h 3300883"/>
              <a:gd name="connsiteX338" fmla="*/ 3049046 w 11394183"/>
              <a:gd name="connsiteY338" fmla="*/ 1702846 h 3300883"/>
              <a:gd name="connsiteX339" fmla="*/ 3049773 w 11394183"/>
              <a:gd name="connsiteY339" fmla="*/ 1724619 h 3300883"/>
              <a:gd name="connsiteX340" fmla="*/ 3030176 w 11394183"/>
              <a:gd name="connsiteY340" fmla="*/ 1746393 h 3300883"/>
              <a:gd name="connsiteX341" fmla="*/ 2968483 w 11394183"/>
              <a:gd name="connsiteY341" fmla="*/ 1746393 h 3300883"/>
              <a:gd name="connsiteX342" fmla="*/ 2909695 w 11394183"/>
              <a:gd name="connsiteY342" fmla="*/ 1689782 h 3300883"/>
              <a:gd name="connsiteX343" fmla="*/ 2874131 w 11394183"/>
              <a:gd name="connsiteY343" fmla="*/ 1617928 h 3300883"/>
              <a:gd name="connsiteX344" fmla="*/ 2863970 w 11394183"/>
              <a:gd name="connsiteY344" fmla="*/ 1584542 h 3300883"/>
              <a:gd name="connsiteX345" fmla="*/ 2863970 w 11394183"/>
              <a:gd name="connsiteY345" fmla="*/ 535775 h 3300883"/>
              <a:gd name="connsiteX346" fmla="*/ 2871228 w 11394183"/>
              <a:gd name="connsiteY346" fmla="*/ 502389 h 3300883"/>
              <a:gd name="connsiteX347" fmla="*/ 2870501 w 11394183"/>
              <a:gd name="connsiteY347" fmla="*/ 503114 h 3300883"/>
              <a:gd name="connsiteX348" fmla="*/ 2906066 w 11394183"/>
              <a:gd name="connsiteY348" fmla="*/ 494405 h 3300883"/>
              <a:gd name="connsiteX349" fmla="*/ 3344443 w 11394183"/>
              <a:gd name="connsiteY349" fmla="*/ 495131 h 3300883"/>
              <a:gd name="connsiteX350" fmla="*/ 3378556 w 11394183"/>
              <a:gd name="connsiteY350" fmla="*/ 460293 h 3300883"/>
              <a:gd name="connsiteX351" fmla="*/ 3378556 w 11394183"/>
              <a:gd name="connsiteY351" fmla="*/ 206266 h 3300883"/>
              <a:gd name="connsiteX352" fmla="*/ 3393071 w 11394183"/>
              <a:gd name="connsiteY352" fmla="*/ 176509 h 3300883"/>
              <a:gd name="connsiteX353" fmla="*/ 3414845 w 11394183"/>
              <a:gd name="connsiteY353" fmla="*/ 154735 h 3300883"/>
              <a:gd name="connsiteX354" fmla="*/ 3417022 w 11394183"/>
              <a:gd name="connsiteY354" fmla="*/ 92317 h 3300883"/>
              <a:gd name="connsiteX355" fmla="*/ 3349523 w 11394183"/>
              <a:gd name="connsiteY355" fmla="*/ 62560 h 3300883"/>
              <a:gd name="connsiteX356" fmla="*/ 3300169 w 11394183"/>
              <a:gd name="connsiteY356" fmla="*/ 109736 h 3300883"/>
              <a:gd name="connsiteX357" fmla="*/ 3330653 w 11394183"/>
              <a:gd name="connsiteY357" fmla="*/ 180863 h 3300883"/>
              <a:gd name="connsiteX358" fmla="*/ 3352427 w 11394183"/>
              <a:gd name="connsiteY358" fmla="*/ 224411 h 3300883"/>
              <a:gd name="connsiteX359" fmla="*/ 3353153 w 11394183"/>
              <a:gd name="connsiteY359" fmla="*/ 438519 h 3300883"/>
              <a:gd name="connsiteX360" fmla="*/ 3319041 w 11394183"/>
              <a:gd name="connsiteY360" fmla="*/ 472632 h 3300883"/>
              <a:gd name="connsiteX361" fmla="*/ 2869050 w 11394183"/>
              <a:gd name="connsiteY361" fmla="*/ 471179 h 3300883"/>
              <a:gd name="connsiteX362" fmla="*/ 2825503 w 11394183"/>
              <a:gd name="connsiteY362" fmla="*/ 513276 h 3300883"/>
              <a:gd name="connsiteX363" fmla="*/ 2826955 w 11394183"/>
              <a:gd name="connsiteY363" fmla="*/ 1601961 h 3300883"/>
              <a:gd name="connsiteX364" fmla="*/ 2800100 w 11394183"/>
              <a:gd name="connsiteY364" fmla="*/ 1631719 h 3300883"/>
              <a:gd name="connsiteX365" fmla="*/ 2768891 w 11394183"/>
              <a:gd name="connsiteY365" fmla="*/ 1661476 h 3300883"/>
              <a:gd name="connsiteX366" fmla="*/ 2768891 w 11394183"/>
              <a:gd name="connsiteY366" fmla="*/ 1686878 h 3300883"/>
              <a:gd name="connsiteX367" fmla="*/ 2708650 w 11394183"/>
              <a:gd name="connsiteY367" fmla="*/ 1747845 h 3300883"/>
              <a:gd name="connsiteX368" fmla="*/ 2626636 w 11394183"/>
              <a:gd name="connsiteY368" fmla="*/ 1667282 h 3300883"/>
              <a:gd name="connsiteX369" fmla="*/ 2593976 w 11394183"/>
              <a:gd name="connsiteY369" fmla="*/ 1631719 h 3300883"/>
              <a:gd name="connsiteX370" fmla="*/ 2570751 w 11394183"/>
              <a:gd name="connsiteY370" fmla="*/ 1619380 h 3300883"/>
              <a:gd name="connsiteX371" fmla="*/ 2566396 w 11394183"/>
              <a:gd name="connsiteY371" fmla="*/ 1580914 h 3300883"/>
              <a:gd name="connsiteX372" fmla="*/ 2566396 w 11394183"/>
              <a:gd name="connsiteY372" fmla="*/ 137317 h 3300883"/>
              <a:gd name="connsiteX373" fmla="*/ 2573653 w 11394183"/>
              <a:gd name="connsiteY373" fmla="*/ 104655 h 3300883"/>
              <a:gd name="connsiteX374" fmla="*/ 2573653 w 11394183"/>
              <a:gd name="connsiteY374" fmla="*/ 105382 h 3300883"/>
              <a:gd name="connsiteX375" fmla="*/ 2580912 w 11394183"/>
              <a:gd name="connsiteY375" fmla="*/ 97398 h 3300883"/>
              <a:gd name="connsiteX376" fmla="*/ 2588896 w 11394183"/>
              <a:gd name="connsiteY376" fmla="*/ 40786 h 3300883"/>
              <a:gd name="connsiteX377" fmla="*/ 2529381 w 11394183"/>
              <a:gd name="connsiteY377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0484767 w 11394183"/>
              <a:gd name="connsiteY290" fmla="*/ 2822015 h 3300883"/>
              <a:gd name="connsiteX291" fmla="*/ 11394183 w 11394183"/>
              <a:gd name="connsiteY291" fmla="*/ 2251543 h 3300883"/>
              <a:gd name="connsiteX292" fmla="*/ 9760429 w 11394183"/>
              <a:gd name="connsiteY292" fmla="*/ 1255034 h 3300883"/>
              <a:gd name="connsiteX293" fmla="*/ 9609464 w 11394183"/>
              <a:gd name="connsiteY293" fmla="*/ 1208583 h 3300883"/>
              <a:gd name="connsiteX294" fmla="*/ 6151074 w 11394183"/>
              <a:gd name="connsiteY294" fmla="*/ 1210034 h 3300883"/>
              <a:gd name="connsiteX295" fmla="*/ 3621696 w 11394183"/>
              <a:gd name="connsiteY295" fmla="*/ 1208583 h 3300883"/>
              <a:gd name="connsiteX296" fmla="*/ 3552745 w 11394183"/>
              <a:gd name="connsiteY296" fmla="*/ 1211486 h 3300883"/>
              <a:gd name="connsiteX297" fmla="*/ 3526616 w 11394183"/>
              <a:gd name="connsiteY297" fmla="*/ 1225276 h 3300883"/>
              <a:gd name="connsiteX298" fmla="*/ 3541858 w 11394183"/>
              <a:gd name="connsiteY298" fmla="*/ 1252131 h 3300883"/>
              <a:gd name="connsiteX299" fmla="*/ 3581050 w 11394183"/>
              <a:gd name="connsiteY299" fmla="*/ 1278984 h 3300883"/>
              <a:gd name="connsiteX300" fmla="*/ 4092007 w 11394183"/>
              <a:gd name="connsiteY300" fmla="*/ 2112917 h 3300883"/>
              <a:gd name="connsiteX301" fmla="*/ 4068782 w 11394183"/>
              <a:gd name="connsiteY301" fmla="*/ 2144852 h 3300883"/>
              <a:gd name="connsiteX302" fmla="*/ 3644195 w 11394183"/>
              <a:gd name="connsiteY302" fmla="*/ 2144127 h 3300883"/>
              <a:gd name="connsiteX303" fmla="*/ 3623147 w 11394183"/>
              <a:gd name="connsiteY303" fmla="*/ 2136142 h 3300883"/>
              <a:gd name="connsiteX304" fmla="*/ 3589760 w 11394183"/>
              <a:gd name="connsiteY304" fmla="*/ 2117998 h 3300883"/>
              <a:gd name="connsiteX305" fmla="*/ 3504842 w 11394183"/>
              <a:gd name="connsiteY305" fmla="*/ 2105660 h 3300883"/>
              <a:gd name="connsiteX306" fmla="*/ 3499037 w 11394183"/>
              <a:gd name="connsiteY306" fmla="*/ 2089693 h 3300883"/>
              <a:gd name="connsiteX307" fmla="*/ 3499037 w 11394183"/>
              <a:gd name="connsiteY307" fmla="*/ 1765989 h 3300883"/>
              <a:gd name="connsiteX308" fmla="*/ 3504842 w 11394183"/>
              <a:gd name="connsiteY308" fmla="*/ 1750022 h 3300883"/>
              <a:gd name="connsiteX309" fmla="*/ 3491053 w 11394183"/>
              <a:gd name="connsiteY309" fmla="*/ 1744216 h 3300883"/>
              <a:gd name="connsiteX310" fmla="*/ 3248639 w 11394183"/>
              <a:gd name="connsiteY310" fmla="*/ 1744942 h 3300883"/>
              <a:gd name="connsiteX311" fmla="*/ 3186220 w 11394183"/>
              <a:gd name="connsiteY311" fmla="*/ 1683975 h 3300883"/>
              <a:gd name="connsiteX312" fmla="*/ 3172431 w 11394183"/>
              <a:gd name="connsiteY312" fmla="*/ 1617928 h 3300883"/>
              <a:gd name="connsiteX313" fmla="*/ 3165898 w 11394183"/>
              <a:gd name="connsiteY313" fmla="*/ 1591074 h 3300883"/>
              <a:gd name="connsiteX314" fmla="*/ 3165898 w 11394183"/>
              <a:gd name="connsiteY314" fmla="*/ 1007539 h 3300883"/>
              <a:gd name="connsiteX315" fmla="*/ 3172375 w 11394183"/>
              <a:gd name="connsiteY315" fmla="*/ 980915 h 3300883"/>
              <a:gd name="connsiteX316" fmla="*/ 3171705 w 11394183"/>
              <a:gd name="connsiteY316" fmla="*/ 981410 h 3300883"/>
              <a:gd name="connsiteX317" fmla="*/ 3172431 w 11394183"/>
              <a:gd name="connsiteY317" fmla="*/ 980685 h 3300883"/>
              <a:gd name="connsiteX318" fmla="*/ 3172375 w 11394183"/>
              <a:gd name="connsiteY318" fmla="*/ 980915 h 3300883"/>
              <a:gd name="connsiteX319" fmla="*/ 3184225 w 11394183"/>
              <a:gd name="connsiteY319" fmla="*/ 972157 h 3300883"/>
              <a:gd name="connsiteX320" fmla="*/ 3200011 w 11394183"/>
              <a:gd name="connsiteY320" fmla="*/ 972701 h 3300883"/>
              <a:gd name="connsiteX321" fmla="*/ 3781369 w 11394183"/>
              <a:gd name="connsiteY321" fmla="*/ 972701 h 3300883"/>
              <a:gd name="connsiteX322" fmla="*/ 3809675 w 11394183"/>
              <a:gd name="connsiteY322" fmla="*/ 981410 h 3300883"/>
              <a:gd name="connsiteX323" fmla="*/ 3808949 w 11394183"/>
              <a:gd name="connsiteY323" fmla="*/ 980685 h 3300883"/>
              <a:gd name="connsiteX324" fmla="*/ 3813303 w 11394183"/>
              <a:gd name="connsiteY324" fmla="*/ 984314 h 3300883"/>
              <a:gd name="connsiteX325" fmla="*/ 3811127 w 11394183"/>
              <a:gd name="connsiteY325" fmla="*/ 986491 h 3300883"/>
              <a:gd name="connsiteX326" fmla="*/ 3831448 w 11394183"/>
              <a:gd name="connsiteY326" fmla="*/ 1017700 h 3300883"/>
              <a:gd name="connsiteX327" fmla="*/ 3912011 w 11394183"/>
              <a:gd name="connsiteY327" fmla="*/ 1017700 h 3300883"/>
              <a:gd name="connsiteX328" fmla="*/ 3919269 w 11394183"/>
              <a:gd name="connsiteY328" fmla="*/ 1010442 h 3300883"/>
              <a:gd name="connsiteX329" fmla="*/ 3926527 w 11394183"/>
              <a:gd name="connsiteY329" fmla="*/ 1002459 h 3300883"/>
              <a:gd name="connsiteX330" fmla="*/ 3928705 w 11394183"/>
              <a:gd name="connsiteY330" fmla="*/ 934960 h 3300883"/>
              <a:gd name="connsiteX331" fmla="*/ 3838706 w 11394183"/>
              <a:gd name="connsiteY331" fmla="*/ 922621 h 3300883"/>
              <a:gd name="connsiteX332" fmla="*/ 3790078 w 11394183"/>
              <a:gd name="connsiteY332" fmla="*/ 939315 h 3300883"/>
              <a:gd name="connsiteX333" fmla="*/ 3191301 w 11394183"/>
              <a:gd name="connsiteY333" fmla="*/ 939315 h 3300883"/>
              <a:gd name="connsiteX334" fmla="*/ 3141947 w 11394183"/>
              <a:gd name="connsiteY334" fmla="*/ 987217 h 3300883"/>
              <a:gd name="connsiteX335" fmla="*/ 3141947 w 11394183"/>
              <a:gd name="connsiteY335" fmla="*/ 1596881 h 3300883"/>
              <a:gd name="connsiteX336" fmla="*/ 3117271 w 11394183"/>
              <a:gd name="connsiteY336" fmla="*/ 1630267 h 3300883"/>
              <a:gd name="connsiteX337" fmla="*/ 3049046 w 11394183"/>
              <a:gd name="connsiteY337" fmla="*/ 1702846 h 3300883"/>
              <a:gd name="connsiteX338" fmla="*/ 3049773 w 11394183"/>
              <a:gd name="connsiteY338" fmla="*/ 1724619 h 3300883"/>
              <a:gd name="connsiteX339" fmla="*/ 3030176 w 11394183"/>
              <a:gd name="connsiteY339" fmla="*/ 1746393 h 3300883"/>
              <a:gd name="connsiteX340" fmla="*/ 2968483 w 11394183"/>
              <a:gd name="connsiteY340" fmla="*/ 1746393 h 3300883"/>
              <a:gd name="connsiteX341" fmla="*/ 2909695 w 11394183"/>
              <a:gd name="connsiteY341" fmla="*/ 1689782 h 3300883"/>
              <a:gd name="connsiteX342" fmla="*/ 2874131 w 11394183"/>
              <a:gd name="connsiteY342" fmla="*/ 1617928 h 3300883"/>
              <a:gd name="connsiteX343" fmla="*/ 2863970 w 11394183"/>
              <a:gd name="connsiteY343" fmla="*/ 1584542 h 3300883"/>
              <a:gd name="connsiteX344" fmla="*/ 2863970 w 11394183"/>
              <a:gd name="connsiteY344" fmla="*/ 535775 h 3300883"/>
              <a:gd name="connsiteX345" fmla="*/ 2871228 w 11394183"/>
              <a:gd name="connsiteY345" fmla="*/ 502389 h 3300883"/>
              <a:gd name="connsiteX346" fmla="*/ 2870501 w 11394183"/>
              <a:gd name="connsiteY346" fmla="*/ 503114 h 3300883"/>
              <a:gd name="connsiteX347" fmla="*/ 2906066 w 11394183"/>
              <a:gd name="connsiteY347" fmla="*/ 494405 h 3300883"/>
              <a:gd name="connsiteX348" fmla="*/ 3344443 w 11394183"/>
              <a:gd name="connsiteY348" fmla="*/ 495131 h 3300883"/>
              <a:gd name="connsiteX349" fmla="*/ 3378556 w 11394183"/>
              <a:gd name="connsiteY349" fmla="*/ 460293 h 3300883"/>
              <a:gd name="connsiteX350" fmla="*/ 3378556 w 11394183"/>
              <a:gd name="connsiteY350" fmla="*/ 206266 h 3300883"/>
              <a:gd name="connsiteX351" fmla="*/ 3393071 w 11394183"/>
              <a:gd name="connsiteY351" fmla="*/ 176509 h 3300883"/>
              <a:gd name="connsiteX352" fmla="*/ 3414845 w 11394183"/>
              <a:gd name="connsiteY352" fmla="*/ 154735 h 3300883"/>
              <a:gd name="connsiteX353" fmla="*/ 3417022 w 11394183"/>
              <a:gd name="connsiteY353" fmla="*/ 92317 h 3300883"/>
              <a:gd name="connsiteX354" fmla="*/ 3349523 w 11394183"/>
              <a:gd name="connsiteY354" fmla="*/ 62560 h 3300883"/>
              <a:gd name="connsiteX355" fmla="*/ 3300169 w 11394183"/>
              <a:gd name="connsiteY355" fmla="*/ 109736 h 3300883"/>
              <a:gd name="connsiteX356" fmla="*/ 3330653 w 11394183"/>
              <a:gd name="connsiteY356" fmla="*/ 180863 h 3300883"/>
              <a:gd name="connsiteX357" fmla="*/ 3352427 w 11394183"/>
              <a:gd name="connsiteY357" fmla="*/ 224411 h 3300883"/>
              <a:gd name="connsiteX358" fmla="*/ 3353153 w 11394183"/>
              <a:gd name="connsiteY358" fmla="*/ 438519 h 3300883"/>
              <a:gd name="connsiteX359" fmla="*/ 3319041 w 11394183"/>
              <a:gd name="connsiteY359" fmla="*/ 472632 h 3300883"/>
              <a:gd name="connsiteX360" fmla="*/ 2869050 w 11394183"/>
              <a:gd name="connsiteY360" fmla="*/ 471179 h 3300883"/>
              <a:gd name="connsiteX361" fmla="*/ 2825503 w 11394183"/>
              <a:gd name="connsiteY361" fmla="*/ 513276 h 3300883"/>
              <a:gd name="connsiteX362" fmla="*/ 2826955 w 11394183"/>
              <a:gd name="connsiteY362" fmla="*/ 1601961 h 3300883"/>
              <a:gd name="connsiteX363" fmla="*/ 2800100 w 11394183"/>
              <a:gd name="connsiteY363" fmla="*/ 1631719 h 3300883"/>
              <a:gd name="connsiteX364" fmla="*/ 2768891 w 11394183"/>
              <a:gd name="connsiteY364" fmla="*/ 1661476 h 3300883"/>
              <a:gd name="connsiteX365" fmla="*/ 2768891 w 11394183"/>
              <a:gd name="connsiteY365" fmla="*/ 1686878 h 3300883"/>
              <a:gd name="connsiteX366" fmla="*/ 2708650 w 11394183"/>
              <a:gd name="connsiteY366" fmla="*/ 1747845 h 3300883"/>
              <a:gd name="connsiteX367" fmla="*/ 2626636 w 11394183"/>
              <a:gd name="connsiteY367" fmla="*/ 1667282 h 3300883"/>
              <a:gd name="connsiteX368" fmla="*/ 2593976 w 11394183"/>
              <a:gd name="connsiteY368" fmla="*/ 1631719 h 3300883"/>
              <a:gd name="connsiteX369" fmla="*/ 2570751 w 11394183"/>
              <a:gd name="connsiteY369" fmla="*/ 1619380 h 3300883"/>
              <a:gd name="connsiteX370" fmla="*/ 2566396 w 11394183"/>
              <a:gd name="connsiteY370" fmla="*/ 1580914 h 3300883"/>
              <a:gd name="connsiteX371" fmla="*/ 2566396 w 11394183"/>
              <a:gd name="connsiteY371" fmla="*/ 137317 h 3300883"/>
              <a:gd name="connsiteX372" fmla="*/ 2573653 w 11394183"/>
              <a:gd name="connsiteY372" fmla="*/ 104655 h 3300883"/>
              <a:gd name="connsiteX373" fmla="*/ 2573653 w 11394183"/>
              <a:gd name="connsiteY373" fmla="*/ 105382 h 3300883"/>
              <a:gd name="connsiteX374" fmla="*/ 2580912 w 11394183"/>
              <a:gd name="connsiteY374" fmla="*/ 97398 h 3300883"/>
              <a:gd name="connsiteX375" fmla="*/ 2588896 w 11394183"/>
              <a:gd name="connsiteY375" fmla="*/ 40786 h 3300883"/>
              <a:gd name="connsiteX376" fmla="*/ 2529381 w 11394183"/>
              <a:gd name="connsiteY376" fmla="*/ 142 h 3300883"/>
              <a:gd name="connsiteX0" fmla="*/ 3168075 w 11394183"/>
              <a:gd name="connsiteY0" fmla="*/ 3011446 h 3300883"/>
              <a:gd name="connsiteX1" fmla="*/ 3141946 w 11394183"/>
              <a:gd name="connsiteY1" fmla="*/ 3047736 h 3300883"/>
              <a:gd name="connsiteX2" fmla="*/ 3141946 w 11394183"/>
              <a:gd name="connsiteY2" fmla="*/ 3300883 h 3300883"/>
              <a:gd name="connsiteX3" fmla="*/ 3165898 w 11394183"/>
              <a:gd name="connsiteY3" fmla="*/ 3300883 h 3300883"/>
              <a:gd name="connsiteX4" fmla="*/ 3165898 w 11394183"/>
              <a:gd name="connsiteY4" fmla="*/ 3029591 h 3300883"/>
              <a:gd name="connsiteX5" fmla="*/ 3168075 w 11394183"/>
              <a:gd name="connsiteY5" fmla="*/ 3011446 h 3300883"/>
              <a:gd name="connsiteX6" fmla="*/ 2591366 w 11394183"/>
              <a:gd name="connsiteY6" fmla="*/ 3007317 h 3300883"/>
              <a:gd name="connsiteX7" fmla="*/ 2577282 w 11394183"/>
              <a:gd name="connsiteY7" fmla="*/ 3041202 h 3300883"/>
              <a:gd name="connsiteX8" fmla="*/ 2577491 w 11394183"/>
              <a:gd name="connsiteY8" fmla="*/ 3300883 h 3300883"/>
              <a:gd name="connsiteX9" fmla="*/ 2606313 w 11394183"/>
              <a:gd name="connsiteY9" fmla="*/ 3300883 h 3300883"/>
              <a:gd name="connsiteX10" fmla="*/ 2606313 w 11394183"/>
              <a:gd name="connsiteY10" fmla="*/ 3041928 h 3300883"/>
              <a:gd name="connsiteX11" fmla="*/ 2610667 w 11394183"/>
              <a:gd name="connsiteY11" fmla="*/ 3013622 h 3300883"/>
              <a:gd name="connsiteX12" fmla="*/ 2591366 w 11394183"/>
              <a:gd name="connsiteY12" fmla="*/ 3007317 h 3300883"/>
              <a:gd name="connsiteX13" fmla="*/ 2903083 w 11394183"/>
              <a:gd name="connsiteY13" fmla="*/ 3005447 h 3300883"/>
              <a:gd name="connsiteX14" fmla="*/ 2887195 w 11394183"/>
              <a:gd name="connsiteY14" fmla="*/ 3009994 h 3300883"/>
              <a:gd name="connsiteX15" fmla="*/ 2877033 w 11394183"/>
              <a:gd name="connsiteY15" fmla="*/ 3048460 h 3300883"/>
              <a:gd name="connsiteX16" fmla="*/ 2877033 w 11394183"/>
              <a:gd name="connsiteY16" fmla="*/ 3300883 h 3300883"/>
              <a:gd name="connsiteX17" fmla="*/ 2924210 w 11394183"/>
              <a:gd name="connsiteY17" fmla="*/ 3300883 h 3300883"/>
              <a:gd name="connsiteX18" fmla="*/ 2924210 w 11394183"/>
              <a:gd name="connsiteY18" fmla="*/ 3039025 h 3300883"/>
              <a:gd name="connsiteX19" fmla="*/ 2903083 w 11394183"/>
              <a:gd name="connsiteY19" fmla="*/ 3005447 h 3300883"/>
              <a:gd name="connsiteX20" fmla="*/ 1413840 w 11394183"/>
              <a:gd name="connsiteY20" fmla="*/ 2870642 h 3300883"/>
              <a:gd name="connsiteX21" fmla="*/ 1414566 w 11394183"/>
              <a:gd name="connsiteY21" fmla="*/ 2874271 h 3300883"/>
              <a:gd name="connsiteX22" fmla="*/ 1228038 w 11394183"/>
              <a:gd name="connsiteY22" fmla="*/ 2874271 h 3300883"/>
              <a:gd name="connsiteX23" fmla="*/ 1228038 w 11394183"/>
              <a:gd name="connsiteY23" fmla="*/ 2870642 h 3300883"/>
              <a:gd name="connsiteX24" fmla="*/ 1413840 w 11394183"/>
              <a:gd name="connsiteY24" fmla="*/ 2870642 h 3300883"/>
              <a:gd name="connsiteX25" fmla="*/ 3635032 w 11394183"/>
              <a:gd name="connsiteY25" fmla="*/ 2179418 h 3300883"/>
              <a:gd name="connsiteX26" fmla="*/ 3649275 w 11394183"/>
              <a:gd name="connsiteY26" fmla="*/ 2179690 h 3300883"/>
              <a:gd name="connsiteX27" fmla="*/ 4079669 w 11394183"/>
              <a:gd name="connsiteY27" fmla="*/ 2179690 h 3300883"/>
              <a:gd name="connsiteX28" fmla="*/ 4093459 w 11394183"/>
              <a:gd name="connsiteY28" fmla="*/ 2186222 h 3300883"/>
              <a:gd name="connsiteX29" fmla="*/ 3622421 w 11394183"/>
              <a:gd name="connsiteY29" fmla="*/ 2186222 h 3300883"/>
              <a:gd name="connsiteX30" fmla="*/ 3624598 w 11394183"/>
              <a:gd name="connsiteY30" fmla="*/ 2190577 h 3300883"/>
              <a:gd name="connsiteX31" fmla="*/ 4062975 w 11394183"/>
              <a:gd name="connsiteY31" fmla="*/ 2190577 h 3300883"/>
              <a:gd name="connsiteX32" fmla="*/ 4102168 w 11394183"/>
              <a:gd name="connsiteY32" fmla="*/ 2228318 h 3300883"/>
              <a:gd name="connsiteX33" fmla="*/ 4093459 w 11394183"/>
              <a:gd name="connsiteY33" fmla="*/ 2416298 h 3300883"/>
              <a:gd name="connsiteX34" fmla="*/ 4059347 w 11394183"/>
              <a:gd name="connsiteY34" fmla="*/ 2447507 h 3300883"/>
              <a:gd name="connsiteX35" fmla="*/ 3650000 w 11394183"/>
              <a:gd name="connsiteY35" fmla="*/ 2447507 h 3300883"/>
              <a:gd name="connsiteX36" fmla="*/ 3621696 w 11394183"/>
              <a:gd name="connsiteY36" fmla="*/ 2418475 h 3300883"/>
              <a:gd name="connsiteX37" fmla="*/ 3598470 w 11394183"/>
              <a:gd name="connsiteY37" fmla="*/ 2396702 h 3300883"/>
              <a:gd name="connsiteX38" fmla="*/ 3504842 w 11394183"/>
              <a:gd name="connsiteY38" fmla="*/ 2387266 h 3300883"/>
              <a:gd name="connsiteX39" fmla="*/ 3506294 w 11394183"/>
              <a:gd name="connsiteY39" fmla="*/ 2251543 h 3300883"/>
              <a:gd name="connsiteX40" fmla="*/ 3618791 w 11394183"/>
              <a:gd name="connsiteY40" fmla="*/ 2250818 h 3300883"/>
              <a:gd name="connsiteX41" fmla="*/ 3620969 w 11394183"/>
              <a:gd name="connsiteY41" fmla="*/ 2195657 h 3300883"/>
              <a:gd name="connsiteX42" fmla="*/ 3622421 w 11394183"/>
              <a:gd name="connsiteY42" fmla="*/ 2186222 h 3300883"/>
              <a:gd name="connsiteX43" fmla="*/ 3635032 w 11394183"/>
              <a:gd name="connsiteY43" fmla="*/ 2179418 h 3300883"/>
              <a:gd name="connsiteX44" fmla="*/ 76208 w 11394183"/>
              <a:gd name="connsiteY44" fmla="*/ 1218744 h 3300883"/>
              <a:gd name="connsiteX45" fmla="*/ 0 w 11394183"/>
              <a:gd name="connsiteY45" fmla="*/ 1294951 h 3300883"/>
              <a:gd name="connsiteX46" fmla="*/ 0 w 11394183"/>
              <a:gd name="connsiteY46" fmla="*/ 1338499 h 3300883"/>
              <a:gd name="connsiteX47" fmla="*/ 0 w 11394183"/>
              <a:gd name="connsiteY47" fmla="*/ 3206684 h 3300883"/>
              <a:gd name="connsiteX48" fmla="*/ 1452 w 11394183"/>
              <a:gd name="connsiteY48" fmla="*/ 3264747 h 3300883"/>
              <a:gd name="connsiteX49" fmla="*/ 5988 w 11394183"/>
              <a:gd name="connsiteY49" fmla="*/ 3287337 h 3300883"/>
              <a:gd name="connsiteX50" fmla="*/ 19459 w 11394183"/>
              <a:gd name="connsiteY50" fmla="*/ 3300883 h 3300883"/>
              <a:gd name="connsiteX51" fmla="*/ 25633 w 11394183"/>
              <a:gd name="connsiteY51" fmla="*/ 3300883 h 3300883"/>
              <a:gd name="connsiteX52" fmla="*/ 26219 w 11394183"/>
              <a:gd name="connsiteY52" fmla="*/ 3300311 h 3300883"/>
              <a:gd name="connsiteX53" fmla="*/ 26699 w 11394183"/>
              <a:gd name="connsiteY53" fmla="*/ 3300883 h 3300883"/>
              <a:gd name="connsiteX54" fmla="*/ 1001629 w 11394183"/>
              <a:gd name="connsiteY54" fmla="*/ 3300883 h 3300883"/>
              <a:gd name="connsiteX55" fmla="*/ 1038606 w 11394183"/>
              <a:gd name="connsiteY55" fmla="*/ 3290150 h 3300883"/>
              <a:gd name="connsiteX56" fmla="*/ 997236 w 11394183"/>
              <a:gd name="connsiteY56" fmla="*/ 3251683 h 3300883"/>
              <a:gd name="connsiteX57" fmla="*/ 706920 w 11394183"/>
              <a:gd name="connsiteY57" fmla="*/ 2937416 h 3300883"/>
              <a:gd name="connsiteX58" fmla="*/ 566116 w 11394183"/>
              <a:gd name="connsiteY58" fmla="*/ 2610810 h 3300883"/>
              <a:gd name="connsiteX59" fmla="*/ 553779 w 11394183"/>
              <a:gd name="connsiteY59" fmla="*/ 2577424 h 3300883"/>
              <a:gd name="connsiteX60" fmla="*/ 545795 w 11394183"/>
              <a:gd name="connsiteY60" fmla="*/ 2556376 h 3300883"/>
              <a:gd name="connsiteX61" fmla="*/ 521117 w 11394183"/>
              <a:gd name="connsiteY61" fmla="*/ 2426459 h 3300883"/>
              <a:gd name="connsiteX62" fmla="*/ 528376 w 11394183"/>
              <a:gd name="connsiteY62" fmla="*/ 2095499 h 3300883"/>
              <a:gd name="connsiteX63" fmla="*/ 538537 w 11394183"/>
              <a:gd name="connsiteY63" fmla="*/ 2069371 h 3300883"/>
              <a:gd name="connsiteX64" fmla="*/ 538537 w 11394183"/>
              <a:gd name="connsiteY64" fmla="*/ 2066467 h 3300883"/>
              <a:gd name="connsiteX65" fmla="*/ 593697 w 11394183"/>
              <a:gd name="connsiteY65" fmla="*/ 1850181 h 3300883"/>
              <a:gd name="connsiteX66" fmla="*/ 880384 w 11394183"/>
              <a:gd name="connsiteY66" fmla="*/ 1419788 h 3300883"/>
              <a:gd name="connsiteX67" fmla="*/ 909415 w 11394183"/>
              <a:gd name="connsiteY67" fmla="*/ 1403095 h 3300883"/>
              <a:gd name="connsiteX68" fmla="*/ 981269 w 11394183"/>
              <a:gd name="connsiteY68" fmla="*/ 1331967 h 3300883"/>
              <a:gd name="connsiteX69" fmla="*/ 1085057 w 11394183"/>
              <a:gd name="connsiteY69" fmla="*/ 1260114 h 3300883"/>
              <a:gd name="connsiteX70" fmla="*/ 1107556 w 11394183"/>
              <a:gd name="connsiteY70" fmla="*/ 1230357 h 3300883"/>
              <a:gd name="connsiteX71" fmla="*/ 1066912 w 11394183"/>
              <a:gd name="connsiteY71" fmla="*/ 1219469 h 3300883"/>
              <a:gd name="connsiteX72" fmla="*/ 76208 w 11394183"/>
              <a:gd name="connsiteY72" fmla="*/ 1218744 h 3300883"/>
              <a:gd name="connsiteX73" fmla="*/ 2529381 w 11394183"/>
              <a:gd name="connsiteY73" fmla="*/ 142 h 3300883"/>
              <a:gd name="connsiteX74" fmla="*/ 2466963 w 11394183"/>
              <a:gd name="connsiteY74" fmla="*/ 46592 h 3300883"/>
              <a:gd name="connsiteX75" fmla="*/ 2497445 w 11394183"/>
              <a:gd name="connsiteY75" fmla="*/ 111914 h 3300883"/>
              <a:gd name="connsiteX76" fmla="*/ 2527929 w 11394183"/>
              <a:gd name="connsiteY76" fmla="*/ 169977 h 3300883"/>
              <a:gd name="connsiteX77" fmla="*/ 2527203 w 11394183"/>
              <a:gd name="connsiteY77" fmla="*/ 1443739 h 3300883"/>
              <a:gd name="connsiteX78" fmla="*/ 2527203 w 11394183"/>
              <a:gd name="connsiteY78" fmla="*/ 1603413 h 3300883"/>
              <a:gd name="connsiteX79" fmla="*/ 2517042 w 11394183"/>
              <a:gd name="connsiteY79" fmla="*/ 1630267 h 3300883"/>
              <a:gd name="connsiteX80" fmla="*/ 2491640 w 11394183"/>
              <a:gd name="connsiteY80" fmla="*/ 1671637 h 3300883"/>
              <a:gd name="connsiteX81" fmla="*/ 2491640 w 11394183"/>
              <a:gd name="connsiteY81" fmla="*/ 1722443 h 3300883"/>
              <a:gd name="connsiteX82" fmla="*/ 2467688 w 11394183"/>
              <a:gd name="connsiteY82" fmla="*/ 1748571 h 3300883"/>
              <a:gd name="connsiteX83" fmla="*/ 2373335 w 11394183"/>
              <a:gd name="connsiteY83" fmla="*/ 1748571 h 3300883"/>
              <a:gd name="connsiteX84" fmla="*/ 2349384 w 11394183"/>
              <a:gd name="connsiteY84" fmla="*/ 1721716 h 3300883"/>
              <a:gd name="connsiteX85" fmla="*/ 2349384 w 11394183"/>
              <a:gd name="connsiteY85" fmla="*/ 1649137 h 3300883"/>
              <a:gd name="connsiteX86" fmla="*/ 2337046 w 11394183"/>
              <a:gd name="connsiteY86" fmla="*/ 1630993 h 3300883"/>
              <a:gd name="connsiteX87" fmla="*/ 2310918 w 11394183"/>
              <a:gd name="connsiteY87" fmla="*/ 1601961 h 3300883"/>
              <a:gd name="connsiteX88" fmla="*/ 2310918 w 11394183"/>
              <a:gd name="connsiteY88" fmla="*/ 861655 h 3300883"/>
              <a:gd name="connsiteX89" fmla="*/ 2322530 w 11394183"/>
              <a:gd name="connsiteY89" fmla="*/ 805769 h 3300883"/>
              <a:gd name="connsiteX90" fmla="*/ 2265193 w 11394183"/>
              <a:gd name="connsiteY90" fmla="*/ 717949 h 3300883"/>
              <a:gd name="connsiteX91" fmla="*/ 2207130 w 11394183"/>
              <a:gd name="connsiteY91" fmla="*/ 781093 h 3300883"/>
              <a:gd name="connsiteX92" fmla="*/ 2253580 w 11394183"/>
              <a:gd name="connsiteY92" fmla="*/ 838430 h 3300883"/>
              <a:gd name="connsiteX93" fmla="*/ 2277531 w 11394183"/>
              <a:gd name="connsiteY93" fmla="*/ 877622 h 3300883"/>
              <a:gd name="connsiteX94" fmla="*/ 2278257 w 11394183"/>
              <a:gd name="connsiteY94" fmla="*/ 1596155 h 3300883"/>
              <a:gd name="connsiteX95" fmla="*/ 2241242 w 11394183"/>
              <a:gd name="connsiteY95" fmla="*/ 1631719 h 3300883"/>
              <a:gd name="connsiteX96" fmla="*/ 2205678 w 11394183"/>
              <a:gd name="connsiteY96" fmla="*/ 1666557 h 3300883"/>
              <a:gd name="connsiteX97" fmla="*/ 2204952 w 11394183"/>
              <a:gd name="connsiteY97" fmla="*/ 1742764 h 3300883"/>
              <a:gd name="connsiteX98" fmla="*/ 2123665 w 11394183"/>
              <a:gd name="connsiteY98" fmla="*/ 1747845 h 3300883"/>
              <a:gd name="connsiteX99" fmla="*/ 2101890 w 11394183"/>
              <a:gd name="connsiteY99" fmla="*/ 1747845 h 3300883"/>
              <a:gd name="connsiteX100" fmla="*/ 2074309 w 11394183"/>
              <a:gd name="connsiteY100" fmla="*/ 1720265 h 3300883"/>
              <a:gd name="connsiteX101" fmla="*/ 2074309 w 11394183"/>
              <a:gd name="connsiteY101" fmla="*/ 1630993 h 3300883"/>
              <a:gd name="connsiteX102" fmla="*/ 2008989 w 11394183"/>
              <a:gd name="connsiteY102" fmla="*/ 1618655 h 3300883"/>
              <a:gd name="connsiteX103" fmla="*/ 2002456 w 11394183"/>
              <a:gd name="connsiteY103" fmla="*/ 1599058 h 3300883"/>
              <a:gd name="connsiteX104" fmla="*/ 2002456 w 11394183"/>
              <a:gd name="connsiteY104" fmla="*/ 1135278 h 3300883"/>
              <a:gd name="connsiteX105" fmla="*/ 2005359 w 11394183"/>
              <a:gd name="connsiteY105" fmla="*/ 1117859 h 3300883"/>
              <a:gd name="connsiteX106" fmla="*/ 1660609 w 11394183"/>
              <a:gd name="connsiteY106" fmla="*/ 1117859 h 3300883"/>
              <a:gd name="connsiteX107" fmla="*/ 1623594 w 11394183"/>
              <a:gd name="connsiteY107" fmla="*/ 1104795 h 3300883"/>
              <a:gd name="connsiteX108" fmla="*/ 1617788 w 11394183"/>
              <a:gd name="connsiteY108" fmla="*/ 1073586 h 3300883"/>
              <a:gd name="connsiteX109" fmla="*/ 1617788 w 11394183"/>
              <a:gd name="connsiteY109" fmla="*/ 606177 h 3300883"/>
              <a:gd name="connsiteX110" fmla="*/ 1623594 w 11394183"/>
              <a:gd name="connsiteY110" fmla="*/ 575693 h 3300883"/>
              <a:gd name="connsiteX111" fmla="*/ 1623594 w 11394183"/>
              <a:gd name="connsiteY111" fmla="*/ 576420 h 3300883"/>
              <a:gd name="connsiteX112" fmla="*/ 1631577 w 11394183"/>
              <a:gd name="connsiteY112" fmla="*/ 561903 h 3300883"/>
              <a:gd name="connsiteX113" fmla="*/ 1640287 w 11394183"/>
              <a:gd name="connsiteY113" fmla="*/ 498760 h 3300883"/>
              <a:gd name="connsiteX114" fmla="*/ 1579321 w 11394183"/>
              <a:gd name="connsiteY114" fmla="*/ 467551 h 3300883"/>
              <a:gd name="connsiteX115" fmla="*/ 1526338 w 11394183"/>
              <a:gd name="connsiteY115" fmla="*/ 523437 h 3300883"/>
              <a:gd name="connsiteX116" fmla="*/ 1551015 w 11394183"/>
              <a:gd name="connsiteY116" fmla="*/ 578596 h 3300883"/>
              <a:gd name="connsiteX117" fmla="*/ 1581498 w 11394183"/>
              <a:gd name="connsiteY117" fmla="*/ 629402 h 3300883"/>
              <a:gd name="connsiteX118" fmla="*/ 1581498 w 11394183"/>
              <a:gd name="connsiteY118" fmla="*/ 1122214 h 3300883"/>
              <a:gd name="connsiteX119" fmla="*/ 1585853 w 11394183"/>
              <a:gd name="connsiteY119" fmla="*/ 1149068 h 3300883"/>
              <a:gd name="connsiteX120" fmla="*/ 1615610 w 11394183"/>
              <a:gd name="connsiteY120" fmla="*/ 1141084 h 3300883"/>
              <a:gd name="connsiteX121" fmla="*/ 1943667 w 11394183"/>
              <a:gd name="connsiteY121" fmla="*/ 1141084 h 3300883"/>
              <a:gd name="connsiteX122" fmla="*/ 1972699 w 11394183"/>
              <a:gd name="connsiteY122" fmla="*/ 1149793 h 3300883"/>
              <a:gd name="connsiteX123" fmla="*/ 1979957 w 11394183"/>
              <a:gd name="connsiteY123" fmla="*/ 1165761 h 3300883"/>
              <a:gd name="connsiteX124" fmla="*/ 1980683 w 11394183"/>
              <a:gd name="connsiteY124" fmla="*/ 1611396 h 3300883"/>
              <a:gd name="connsiteX125" fmla="*/ 1968344 w 11394183"/>
              <a:gd name="connsiteY125" fmla="*/ 1630267 h 3300883"/>
              <a:gd name="connsiteX126" fmla="*/ 1938587 w 11394183"/>
              <a:gd name="connsiteY126" fmla="*/ 1673814 h 3300883"/>
              <a:gd name="connsiteX127" fmla="*/ 1939313 w 11394183"/>
              <a:gd name="connsiteY127" fmla="*/ 1724619 h 3300883"/>
              <a:gd name="connsiteX128" fmla="*/ 1916087 w 11394183"/>
              <a:gd name="connsiteY128" fmla="*/ 1747845 h 3300883"/>
              <a:gd name="connsiteX129" fmla="*/ 1821734 w 11394183"/>
              <a:gd name="connsiteY129" fmla="*/ 1747845 h 3300883"/>
              <a:gd name="connsiteX130" fmla="*/ 1797784 w 11394183"/>
              <a:gd name="connsiteY130" fmla="*/ 1720991 h 3300883"/>
              <a:gd name="connsiteX131" fmla="*/ 1797784 w 11394183"/>
              <a:gd name="connsiteY131" fmla="*/ 1648412 h 3300883"/>
              <a:gd name="connsiteX132" fmla="*/ 1783993 w 11394183"/>
              <a:gd name="connsiteY132" fmla="*/ 1629541 h 3300883"/>
              <a:gd name="connsiteX133" fmla="*/ 1760768 w 11394183"/>
              <a:gd name="connsiteY133" fmla="*/ 1599784 h 3300883"/>
              <a:gd name="connsiteX134" fmla="*/ 1760768 w 11394183"/>
              <a:gd name="connsiteY134" fmla="*/ 1367531 h 3300883"/>
              <a:gd name="connsiteX135" fmla="*/ 1726656 w 11394183"/>
              <a:gd name="connsiteY135" fmla="*/ 1333418 h 3300883"/>
              <a:gd name="connsiteX136" fmla="*/ 1349971 w 11394183"/>
              <a:gd name="connsiteY136" fmla="*/ 1334145 h 3300883"/>
              <a:gd name="connsiteX137" fmla="*/ 1301343 w 11394183"/>
              <a:gd name="connsiteY137" fmla="*/ 1318178 h 3300883"/>
              <a:gd name="connsiteX138" fmla="*/ 1212797 w 11394183"/>
              <a:gd name="connsiteY138" fmla="*/ 1320354 h 3300883"/>
              <a:gd name="connsiteX139" fmla="*/ 1212071 w 11394183"/>
              <a:gd name="connsiteY139" fmla="*/ 1411078 h 3300883"/>
              <a:gd name="connsiteX140" fmla="*/ 1299166 w 11394183"/>
              <a:gd name="connsiteY140" fmla="*/ 1409626 h 3300883"/>
              <a:gd name="connsiteX141" fmla="*/ 1307149 w 11394183"/>
              <a:gd name="connsiteY141" fmla="*/ 1395111 h 3300883"/>
              <a:gd name="connsiteX142" fmla="*/ 1307149 w 11394183"/>
              <a:gd name="connsiteY142" fmla="*/ 1395837 h 3300883"/>
              <a:gd name="connsiteX143" fmla="*/ 1353600 w 11394183"/>
              <a:gd name="connsiteY143" fmla="*/ 1352289 h 3300883"/>
              <a:gd name="connsiteX144" fmla="*/ 1683835 w 11394183"/>
              <a:gd name="connsiteY144" fmla="*/ 1353015 h 3300883"/>
              <a:gd name="connsiteX145" fmla="*/ 1707060 w 11394183"/>
              <a:gd name="connsiteY145" fmla="*/ 1372612 h 3300883"/>
              <a:gd name="connsiteX146" fmla="*/ 1713592 w 11394183"/>
              <a:gd name="connsiteY146" fmla="*/ 1400191 h 3300883"/>
              <a:gd name="connsiteX147" fmla="*/ 1715043 w 11394183"/>
              <a:gd name="connsiteY147" fmla="*/ 1614299 h 3300883"/>
              <a:gd name="connsiteX148" fmla="*/ 1696899 w 11394183"/>
              <a:gd name="connsiteY148" fmla="*/ 1630267 h 3300883"/>
              <a:gd name="connsiteX149" fmla="*/ 1661335 w 11394183"/>
              <a:gd name="connsiteY149" fmla="*/ 1670911 h 3300883"/>
              <a:gd name="connsiteX150" fmla="*/ 1662061 w 11394183"/>
              <a:gd name="connsiteY150" fmla="*/ 1718087 h 3300883"/>
              <a:gd name="connsiteX151" fmla="*/ 1633030 w 11394183"/>
              <a:gd name="connsiteY151" fmla="*/ 1747119 h 3300883"/>
              <a:gd name="connsiteX152" fmla="*/ 1545934 w 11394183"/>
              <a:gd name="connsiteY152" fmla="*/ 1747119 h 3300883"/>
              <a:gd name="connsiteX153" fmla="*/ 1519080 w 11394183"/>
              <a:gd name="connsiteY153" fmla="*/ 1719540 h 3300883"/>
              <a:gd name="connsiteX154" fmla="*/ 1519080 w 11394183"/>
              <a:gd name="connsiteY154" fmla="*/ 1668734 h 3300883"/>
              <a:gd name="connsiteX155" fmla="*/ 1495129 w 11394183"/>
              <a:gd name="connsiteY155" fmla="*/ 1617928 h 3300883"/>
              <a:gd name="connsiteX156" fmla="*/ 1490048 w 11394183"/>
              <a:gd name="connsiteY156" fmla="*/ 1504706 h 3300883"/>
              <a:gd name="connsiteX157" fmla="*/ 1465372 w 11394183"/>
              <a:gd name="connsiteY157" fmla="*/ 1499625 h 3300883"/>
              <a:gd name="connsiteX158" fmla="*/ 934093 w 11394183"/>
              <a:gd name="connsiteY158" fmla="*/ 1499625 h 3300883"/>
              <a:gd name="connsiteX159" fmla="*/ 833208 w 11394183"/>
              <a:gd name="connsiteY159" fmla="*/ 1502528 h 3300883"/>
              <a:gd name="connsiteX160" fmla="*/ 794741 w 11394183"/>
              <a:gd name="connsiteY160" fmla="*/ 1533737 h 3300883"/>
              <a:gd name="connsiteX161" fmla="*/ 898529 w 11394183"/>
              <a:gd name="connsiteY161" fmla="*/ 1533737 h 3300883"/>
              <a:gd name="connsiteX162" fmla="*/ 1415292 w 11394183"/>
              <a:gd name="connsiteY162" fmla="*/ 1533737 h 3300883"/>
              <a:gd name="connsiteX163" fmla="*/ 1450130 w 11394183"/>
              <a:gd name="connsiteY163" fmla="*/ 1543898 h 3300883"/>
              <a:gd name="connsiteX164" fmla="*/ 1452307 w 11394183"/>
              <a:gd name="connsiteY164" fmla="*/ 1580187 h 3300883"/>
              <a:gd name="connsiteX165" fmla="*/ 1408034 w 11394183"/>
              <a:gd name="connsiteY165" fmla="*/ 1629541 h 3300883"/>
              <a:gd name="connsiteX166" fmla="*/ 1384083 w 11394183"/>
              <a:gd name="connsiteY166" fmla="*/ 1652766 h 3300883"/>
              <a:gd name="connsiteX167" fmla="*/ 1384083 w 11394183"/>
              <a:gd name="connsiteY167" fmla="*/ 1663653 h 3300883"/>
              <a:gd name="connsiteX168" fmla="*/ 1299891 w 11394183"/>
              <a:gd name="connsiteY168" fmla="*/ 1744942 h 3300883"/>
              <a:gd name="connsiteX169" fmla="*/ 1211345 w 11394183"/>
              <a:gd name="connsiteY169" fmla="*/ 1834214 h 3300883"/>
              <a:gd name="connsiteX170" fmla="*/ 1211345 w 11394183"/>
              <a:gd name="connsiteY170" fmla="*/ 1961227 h 3300883"/>
              <a:gd name="connsiteX171" fmla="*/ 1184491 w 11394183"/>
              <a:gd name="connsiteY171" fmla="*/ 1988082 h 3300883"/>
              <a:gd name="connsiteX172" fmla="*/ 1137315 w 11394183"/>
              <a:gd name="connsiteY172" fmla="*/ 1988082 h 3300883"/>
              <a:gd name="connsiteX173" fmla="*/ 1090864 w 11394183"/>
              <a:gd name="connsiteY173" fmla="*/ 2009129 h 3300883"/>
              <a:gd name="connsiteX174" fmla="*/ 1057477 w 11394183"/>
              <a:gd name="connsiteY174" fmla="*/ 2016388 h 3300883"/>
              <a:gd name="connsiteX175" fmla="*/ 557408 w 11394183"/>
              <a:gd name="connsiteY175" fmla="*/ 2014210 h 3300883"/>
              <a:gd name="connsiteX176" fmla="*/ 586439 w 11394183"/>
              <a:gd name="connsiteY176" fmla="*/ 2049048 h 3300883"/>
              <a:gd name="connsiteX177" fmla="*/ 1056026 w 11394183"/>
              <a:gd name="connsiteY177" fmla="*/ 2049048 h 3300883"/>
              <a:gd name="connsiteX178" fmla="*/ 1090864 w 11394183"/>
              <a:gd name="connsiteY178" fmla="*/ 2059209 h 3300883"/>
              <a:gd name="connsiteX179" fmla="*/ 1094493 w 11394183"/>
              <a:gd name="connsiteY179" fmla="*/ 2116546 h 3300883"/>
              <a:gd name="connsiteX180" fmla="*/ 1206991 w 11394183"/>
              <a:gd name="connsiteY180" fmla="*/ 2122353 h 3300883"/>
              <a:gd name="connsiteX181" fmla="*/ 1210619 w 11394183"/>
              <a:gd name="connsiteY181" fmla="*/ 2245011 h 3300883"/>
              <a:gd name="connsiteX182" fmla="*/ 1189571 w 11394183"/>
              <a:gd name="connsiteY182" fmla="*/ 2266060 h 3300883"/>
              <a:gd name="connsiteX183" fmla="*/ 1142395 w 11394183"/>
              <a:gd name="connsiteY183" fmla="*/ 2266060 h 3300883"/>
              <a:gd name="connsiteX184" fmla="*/ 1093767 w 11394183"/>
              <a:gd name="connsiteY184" fmla="*/ 2301623 h 3300883"/>
              <a:gd name="connsiteX185" fmla="*/ 1061832 w 11394183"/>
              <a:gd name="connsiteY185" fmla="*/ 2313962 h 3300883"/>
              <a:gd name="connsiteX186" fmla="*/ 528376 w 11394183"/>
              <a:gd name="connsiteY186" fmla="*/ 2313962 h 3300883"/>
              <a:gd name="connsiteX187" fmla="*/ 559586 w 11394183"/>
              <a:gd name="connsiteY187" fmla="*/ 2346622 h 3300883"/>
              <a:gd name="connsiteX188" fmla="*/ 1055300 w 11394183"/>
              <a:gd name="connsiteY188" fmla="*/ 2346622 h 3300883"/>
              <a:gd name="connsiteX189" fmla="*/ 1091589 w 11394183"/>
              <a:gd name="connsiteY189" fmla="*/ 2358235 h 3300883"/>
              <a:gd name="connsiteX190" fmla="*/ 1137315 w 11394183"/>
              <a:gd name="connsiteY190" fmla="*/ 2399605 h 3300883"/>
              <a:gd name="connsiteX191" fmla="*/ 1210619 w 11394183"/>
              <a:gd name="connsiteY191" fmla="*/ 2470732 h 3300883"/>
              <a:gd name="connsiteX192" fmla="*/ 1137315 w 11394183"/>
              <a:gd name="connsiteY192" fmla="*/ 2543311 h 3300883"/>
              <a:gd name="connsiteX193" fmla="*/ 1092315 w 11394183"/>
              <a:gd name="connsiteY193" fmla="*/ 2569440 h 3300883"/>
              <a:gd name="connsiteX194" fmla="*/ 1057477 w 11394183"/>
              <a:gd name="connsiteY194" fmla="*/ 2578149 h 3300883"/>
              <a:gd name="connsiteX195" fmla="*/ 557408 w 11394183"/>
              <a:gd name="connsiteY195" fmla="*/ 2578875 h 3300883"/>
              <a:gd name="connsiteX196" fmla="*/ 595875 w 11394183"/>
              <a:gd name="connsiteY196" fmla="*/ 2599197 h 3300883"/>
              <a:gd name="connsiteX197" fmla="*/ 1048042 w 11394183"/>
              <a:gd name="connsiteY197" fmla="*/ 2599922 h 3300883"/>
              <a:gd name="connsiteX198" fmla="*/ 1087235 w 11394183"/>
              <a:gd name="connsiteY198" fmla="*/ 2608632 h 3300883"/>
              <a:gd name="connsiteX199" fmla="*/ 1095218 w 11394183"/>
              <a:gd name="connsiteY199" fmla="*/ 2673954 h 3300883"/>
              <a:gd name="connsiteX200" fmla="*/ 1204087 w 11394183"/>
              <a:gd name="connsiteY200" fmla="*/ 2679034 h 3300883"/>
              <a:gd name="connsiteX201" fmla="*/ 1209894 w 11394183"/>
              <a:gd name="connsiteY201" fmla="*/ 2713872 h 3300883"/>
              <a:gd name="connsiteX202" fmla="*/ 1209167 w 11394183"/>
              <a:gd name="connsiteY202" fmla="*/ 2855401 h 3300883"/>
              <a:gd name="connsiteX203" fmla="*/ 1235296 w 11394183"/>
              <a:gd name="connsiteY203" fmla="*/ 2882255 h 3300883"/>
              <a:gd name="connsiteX204" fmla="*/ 1376825 w 11394183"/>
              <a:gd name="connsiteY204" fmla="*/ 2880804 h 3300883"/>
              <a:gd name="connsiteX205" fmla="*/ 1423276 w 11394183"/>
              <a:gd name="connsiteY205" fmla="*/ 2925802 h 3300883"/>
              <a:gd name="connsiteX206" fmla="*/ 1448678 w 11394183"/>
              <a:gd name="connsiteY206" fmla="*/ 3003462 h 3300883"/>
              <a:gd name="connsiteX207" fmla="*/ 1450856 w 11394183"/>
              <a:gd name="connsiteY207" fmla="*/ 3023784 h 3300883"/>
              <a:gd name="connsiteX208" fmla="*/ 1450856 w 11394183"/>
              <a:gd name="connsiteY208" fmla="*/ 3300883 h 3300883"/>
              <a:gd name="connsiteX209" fmla="*/ 1490048 w 11394183"/>
              <a:gd name="connsiteY209" fmla="*/ 3300883 h 3300883"/>
              <a:gd name="connsiteX210" fmla="*/ 1490048 w 11394183"/>
              <a:gd name="connsiteY210" fmla="*/ 3027414 h 3300883"/>
              <a:gd name="connsiteX211" fmla="*/ 1496580 w 11394183"/>
              <a:gd name="connsiteY211" fmla="*/ 2990398 h 3300883"/>
              <a:gd name="connsiteX212" fmla="*/ 1495855 w 11394183"/>
              <a:gd name="connsiteY212" fmla="*/ 2991124 h 3300883"/>
              <a:gd name="connsiteX213" fmla="*/ 1500210 w 11394183"/>
              <a:gd name="connsiteY213" fmla="*/ 2986043 h 3300883"/>
              <a:gd name="connsiteX214" fmla="*/ 1551741 w 11394183"/>
              <a:gd name="connsiteY214" fmla="*/ 2972979 h 3300883"/>
              <a:gd name="connsiteX215" fmla="*/ 1553918 w 11394183"/>
              <a:gd name="connsiteY215" fmla="*/ 2915641 h 3300883"/>
              <a:gd name="connsiteX216" fmla="*/ 1601821 w 11394183"/>
              <a:gd name="connsiteY216" fmla="*/ 2869191 h 3300883"/>
              <a:gd name="connsiteX217" fmla="*/ 1698350 w 11394183"/>
              <a:gd name="connsiteY217" fmla="*/ 2879352 h 3300883"/>
              <a:gd name="connsiteX218" fmla="*/ 1712866 w 11394183"/>
              <a:gd name="connsiteY218" fmla="*/ 3041929 h 3300883"/>
              <a:gd name="connsiteX219" fmla="*/ 1713637 w 11394183"/>
              <a:gd name="connsiteY219" fmla="*/ 3300883 h 3300883"/>
              <a:gd name="connsiteX220" fmla="*/ 1762496 w 11394183"/>
              <a:gd name="connsiteY220" fmla="*/ 3300883 h 3300883"/>
              <a:gd name="connsiteX221" fmla="*/ 1762220 w 11394183"/>
              <a:gd name="connsiteY221" fmla="*/ 3001284 h 3300883"/>
              <a:gd name="connsiteX222" fmla="*/ 1790526 w 11394183"/>
              <a:gd name="connsiteY222" fmla="*/ 2986043 h 3300883"/>
              <a:gd name="connsiteX223" fmla="*/ 1831896 w 11394183"/>
              <a:gd name="connsiteY223" fmla="*/ 2943947 h 3300883"/>
              <a:gd name="connsiteX224" fmla="*/ 1905926 w 11394183"/>
              <a:gd name="connsiteY224" fmla="*/ 2869917 h 3300883"/>
              <a:gd name="connsiteX225" fmla="*/ 1978506 w 11394183"/>
              <a:gd name="connsiteY225" fmla="*/ 2878626 h 3300883"/>
              <a:gd name="connsiteX226" fmla="*/ 1982134 w 11394183"/>
              <a:gd name="connsiteY226" fmla="*/ 2968624 h 3300883"/>
              <a:gd name="connsiteX227" fmla="*/ 1991570 w 11394183"/>
              <a:gd name="connsiteY227" fmla="*/ 2992576 h 3300883"/>
              <a:gd name="connsiteX228" fmla="*/ 2016247 w 11394183"/>
              <a:gd name="connsiteY228" fmla="*/ 3034671 h 3300883"/>
              <a:gd name="connsiteX229" fmla="*/ 2016442 w 11394183"/>
              <a:gd name="connsiteY229" fmla="*/ 3300883 h 3300883"/>
              <a:gd name="connsiteX230" fmla="*/ 2053457 w 11394183"/>
              <a:gd name="connsiteY230" fmla="*/ 3300883 h 3300883"/>
              <a:gd name="connsiteX231" fmla="*/ 2053262 w 11394183"/>
              <a:gd name="connsiteY231" fmla="*/ 3025236 h 3300883"/>
              <a:gd name="connsiteX232" fmla="*/ 2088826 w 11394183"/>
              <a:gd name="connsiteY232" fmla="*/ 2983866 h 3300883"/>
              <a:gd name="connsiteX233" fmla="*/ 2106244 w 11394183"/>
              <a:gd name="connsiteY233" fmla="*/ 2966447 h 3300883"/>
              <a:gd name="connsiteX234" fmla="*/ 2106244 w 11394183"/>
              <a:gd name="connsiteY234" fmla="*/ 2944673 h 3300883"/>
              <a:gd name="connsiteX235" fmla="*/ 2184631 w 11394183"/>
              <a:gd name="connsiteY235" fmla="*/ 2869917 h 3300883"/>
              <a:gd name="connsiteX236" fmla="*/ 2254307 w 11394183"/>
              <a:gd name="connsiteY236" fmla="*/ 2880078 h 3300883"/>
              <a:gd name="connsiteX237" fmla="*/ 2257210 w 11394183"/>
              <a:gd name="connsiteY237" fmla="*/ 2970075 h 3300883"/>
              <a:gd name="connsiteX238" fmla="*/ 2277531 w 11394183"/>
              <a:gd name="connsiteY238" fmla="*/ 2993301 h 3300883"/>
              <a:gd name="connsiteX239" fmla="*/ 2316725 w 11394183"/>
              <a:gd name="connsiteY239" fmla="*/ 3035397 h 3300883"/>
              <a:gd name="connsiteX240" fmla="*/ 2316725 w 11394183"/>
              <a:gd name="connsiteY240" fmla="*/ 3300883 h 3300883"/>
              <a:gd name="connsiteX241" fmla="*/ 2350697 w 11394183"/>
              <a:gd name="connsiteY241" fmla="*/ 3300883 h 3300883"/>
              <a:gd name="connsiteX242" fmla="*/ 2350836 w 11394183"/>
              <a:gd name="connsiteY242" fmla="*/ 3033946 h 3300883"/>
              <a:gd name="connsiteX243" fmla="*/ 2360997 w 11394183"/>
              <a:gd name="connsiteY243" fmla="*/ 2992576 h 3300883"/>
              <a:gd name="connsiteX244" fmla="*/ 2386399 w 11394183"/>
              <a:gd name="connsiteY244" fmla="*/ 2983866 h 3300883"/>
              <a:gd name="connsiteX245" fmla="*/ 2383497 w 11394183"/>
              <a:gd name="connsiteY245" fmla="*/ 2901126 h 3300883"/>
              <a:gd name="connsiteX246" fmla="*/ 2403093 w 11394183"/>
              <a:gd name="connsiteY246" fmla="*/ 2869917 h 3300883"/>
              <a:gd name="connsiteX247" fmla="*/ 2522123 w 11394183"/>
              <a:gd name="connsiteY247" fmla="*/ 2870642 h 3300883"/>
              <a:gd name="connsiteX248" fmla="*/ 2530832 w 11394183"/>
              <a:gd name="connsiteY248" fmla="*/ 2880804 h 3300883"/>
              <a:gd name="connsiteX249" fmla="*/ 2537364 w 11394183"/>
              <a:gd name="connsiteY249" fmla="*/ 2992576 h 3300883"/>
              <a:gd name="connsiteX250" fmla="*/ 2632443 w 11394183"/>
              <a:gd name="connsiteY250" fmla="*/ 2985317 h 3300883"/>
              <a:gd name="connsiteX251" fmla="*/ 2663652 w 11394183"/>
              <a:gd name="connsiteY251" fmla="*/ 2954835 h 3300883"/>
              <a:gd name="connsiteX252" fmla="*/ 2752198 w 11394183"/>
              <a:gd name="connsiteY252" fmla="*/ 2869191 h 3300883"/>
              <a:gd name="connsiteX253" fmla="*/ 2798649 w 11394183"/>
              <a:gd name="connsiteY253" fmla="*/ 2869191 h 3300883"/>
              <a:gd name="connsiteX254" fmla="*/ 2798649 w 11394183"/>
              <a:gd name="connsiteY254" fmla="*/ 2879352 h 3300883"/>
              <a:gd name="connsiteX255" fmla="*/ 2681797 w 11394183"/>
              <a:gd name="connsiteY255" fmla="*/ 2879352 h 3300883"/>
              <a:gd name="connsiteX256" fmla="*/ 2710828 w 11394183"/>
              <a:gd name="connsiteY256" fmla="*/ 2880804 h 3300883"/>
              <a:gd name="connsiteX257" fmla="*/ 2809536 w 11394183"/>
              <a:gd name="connsiteY257" fmla="*/ 2985317 h 3300883"/>
              <a:gd name="connsiteX258" fmla="*/ 2910420 w 11394183"/>
              <a:gd name="connsiteY258" fmla="*/ 2984592 h 3300883"/>
              <a:gd name="connsiteX259" fmla="*/ 2940177 w 11394183"/>
              <a:gd name="connsiteY259" fmla="*/ 2956286 h 3300883"/>
              <a:gd name="connsiteX260" fmla="*/ 2938000 w 11394183"/>
              <a:gd name="connsiteY260" fmla="*/ 2915733 h 3300883"/>
              <a:gd name="connsiteX261" fmla="*/ 2946568 w 11394183"/>
              <a:gd name="connsiteY261" fmla="*/ 2876375 h 3300883"/>
              <a:gd name="connsiteX262" fmla="*/ 2945985 w 11394183"/>
              <a:gd name="connsiteY262" fmla="*/ 2876449 h 3300883"/>
              <a:gd name="connsiteX263" fmla="*/ 2946710 w 11394183"/>
              <a:gd name="connsiteY263" fmla="*/ 2875723 h 3300883"/>
              <a:gd name="connsiteX264" fmla="*/ 2946568 w 11394183"/>
              <a:gd name="connsiteY264" fmla="*/ 2876375 h 3300883"/>
              <a:gd name="connsiteX265" fmla="*/ 3016658 w 11394183"/>
              <a:gd name="connsiteY265" fmla="*/ 2867467 h 3300883"/>
              <a:gd name="connsiteX266" fmla="*/ 3086787 w 11394183"/>
              <a:gd name="connsiteY266" fmla="*/ 2878626 h 3300883"/>
              <a:gd name="connsiteX267" fmla="*/ 3094045 w 11394183"/>
              <a:gd name="connsiteY267" fmla="*/ 2908384 h 3300883"/>
              <a:gd name="connsiteX268" fmla="*/ 3169527 w 11394183"/>
              <a:gd name="connsiteY268" fmla="*/ 2984592 h 3300883"/>
              <a:gd name="connsiteX269" fmla="*/ 3215978 w 11394183"/>
              <a:gd name="connsiteY269" fmla="*/ 2938141 h 3300883"/>
              <a:gd name="connsiteX270" fmla="*/ 3282751 w 11394183"/>
              <a:gd name="connsiteY270" fmla="*/ 2869191 h 3300883"/>
              <a:gd name="connsiteX271" fmla="*/ 3453311 w 11394183"/>
              <a:gd name="connsiteY271" fmla="*/ 2869917 h 3300883"/>
              <a:gd name="connsiteX272" fmla="*/ 3498311 w 11394183"/>
              <a:gd name="connsiteY272" fmla="*/ 2827095 h 3300883"/>
              <a:gd name="connsiteX273" fmla="*/ 3496859 w 11394183"/>
              <a:gd name="connsiteY273" fmla="*/ 2565810 h 3300883"/>
              <a:gd name="connsiteX274" fmla="*/ 3544761 w 11394183"/>
              <a:gd name="connsiteY274" fmla="*/ 2520086 h 3300883"/>
              <a:gd name="connsiteX275" fmla="*/ 3591938 w 11394183"/>
              <a:gd name="connsiteY275" fmla="*/ 2520086 h 3300883"/>
              <a:gd name="connsiteX276" fmla="*/ 3613711 w 11394183"/>
              <a:gd name="connsiteY276" fmla="*/ 2507022 h 3300883"/>
              <a:gd name="connsiteX277" fmla="*/ 3646372 w 11394183"/>
              <a:gd name="connsiteY277" fmla="*/ 2481619 h 3300883"/>
              <a:gd name="connsiteX278" fmla="*/ 4048460 w 11394183"/>
              <a:gd name="connsiteY278" fmla="*/ 2481619 h 3300883"/>
              <a:gd name="connsiteX279" fmla="*/ 4078217 w 11394183"/>
              <a:gd name="connsiteY279" fmla="*/ 2489602 h 3300883"/>
              <a:gd name="connsiteX280" fmla="*/ 4063702 w 11394183"/>
              <a:gd name="connsiteY280" fmla="*/ 2557827 h 3300883"/>
              <a:gd name="connsiteX281" fmla="*/ 3740724 w 11394183"/>
              <a:gd name="connsiteY281" fmla="*/ 3121765 h 3300883"/>
              <a:gd name="connsiteX282" fmla="*/ 3566535 w 11394183"/>
              <a:gd name="connsiteY282" fmla="*/ 3262569 h 3300883"/>
              <a:gd name="connsiteX283" fmla="*/ 3548027 w 11394183"/>
              <a:gd name="connsiteY283" fmla="*/ 3286067 h 3300883"/>
              <a:gd name="connsiteX284" fmla="*/ 3562779 w 11394183"/>
              <a:gd name="connsiteY284" fmla="*/ 3300883 h 3300883"/>
              <a:gd name="connsiteX285" fmla="*/ 4927481 w 11394183"/>
              <a:gd name="connsiteY285" fmla="*/ 3300883 h 3300883"/>
              <a:gd name="connsiteX286" fmla="*/ 6796755 w 11394183"/>
              <a:gd name="connsiteY286" fmla="*/ 3296863 h 3300883"/>
              <a:gd name="connsiteX287" fmla="*/ 9075283 w 11394183"/>
              <a:gd name="connsiteY287" fmla="*/ 3297407 h 3300883"/>
              <a:gd name="connsiteX288" fmla="*/ 9637770 w 11394183"/>
              <a:gd name="connsiteY288" fmla="*/ 3298133 h 3300883"/>
              <a:gd name="connsiteX289" fmla="*/ 9759703 w 11394183"/>
              <a:gd name="connsiteY289" fmla="*/ 3262569 h 3300883"/>
              <a:gd name="connsiteX290" fmla="*/ 11394183 w 11394183"/>
              <a:gd name="connsiteY290" fmla="*/ 2251543 h 3300883"/>
              <a:gd name="connsiteX291" fmla="*/ 9760429 w 11394183"/>
              <a:gd name="connsiteY291" fmla="*/ 1255034 h 3300883"/>
              <a:gd name="connsiteX292" fmla="*/ 9609464 w 11394183"/>
              <a:gd name="connsiteY292" fmla="*/ 1208583 h 3300883"/>
              <a:gd name="connsiteX293" fmla="*/ 6151074 w 11394183"/>
              <a:gd name="connsiteY293" fmla="*/ 1210034 h 3300883"/>
              <a:gd name="connsiteX294" fmla="*/ 3621696 w 11394183"/>
              <a:gd name="connsiteY294" fmla="*/ 1208583 h 3300883"/>
              <a:gd name="connsiteX295" fmla="*/ 3552745 w 11394183"/>
              <a:gd name="connsiteY295" fmla="*/ 1211486 h 3300883"/>
              <a:gd name="connsiteX296" fmla="*/ 3526616 w 11394183"/>
              <a:gd name="connsiteY296" fmla="*/ 1225276 h 3300883"/>
              <a:gd name="connsiteX297" fmla="*/ 3541858 w 11394183"/>
              <a:gd name="connsiteY297" fmla="*/ 1252131 h 3300883"/>
              <a:gd name="connsiteX298" fmla="*/ 3581050 w 11394183"/>
              <a:gd name="connsiteY298" fmla="*/ 1278984 h 3300883"/>
              <a:gd name="connsiteX299" fmla="*/ 4092007 w 11394183"/>
              <a:gd name="connsiteY299" fmla="*/ 2112917 h 3300883"/>
              <a:gd name="connsiteX300" fmla="*/ 4068782 w 11394183"/>
              <a:gd name="connsiteY300" fmla="*/ 2144852 h 3300883"/>
              <a:gd name="connsiteX301" fmla="*/ 3644195 w 11394183"/>
              <a:gd name="connsiteY301" fmla="*/ 2144127 h 3300883"/>
              <a:gd name="connsiteX302" fmla="*/ 3623147 w 11394183"/>
              <a:gd name="connsiteY302" fmla="*/ 2136142 h 3300883"/>
              <a:gd name="connsiteX303" fmla="*/ 3589760 w 11394183"/>
              <a:gd name="connsiteY303" fmla="*/ 2117998 h 3300883"/>
              <a:gd name="connsiteX304" fmla="*/ 3504842 w 11394183"/>
              <a:gd name="connsiteY304" fmla="*/ 2105660 h 3300883"/>
              <a:gd name="connsiteX305" fmla="*/ 3499037 w 11394183"/>
              <a:gd name="connsiteY305" fmla="*/ 2089693 h 3300883"/>
              <a:gd name="connsiteX306" fmla="*/ 3499037 w 11394183"/>
              <a:gd name="connsiteY306" fmla="*/ 1765989 h 3300883"/>
              <a:gd name="connsiteX307" fmla="*/ 3504842 w 11394183"/>
              <a:gd name="connsiteY307" fmla="*/ 1750022 h 3300883"/>
              <a:gd name="connsiteX308" fmla="*/ 3491053 w 11394183"/>
              <a:gd name="connsiteY308" fmla="*/ 1744216 h 3300883"/>
              <a:gd name="connsiteX309" fmla="*/ 3248639 w 11394183"/>
              <a:gd name="connsiteY309" fmla="*/ 1744942 h 3300883"/>
              <a:gd name="connsiteX310" fmla="*/ 3186220 w 11394183"/>
              <a:gd name="connsiteY310" fmla="*/ 1683975 h 3300883"/>
              <a:gd name="connsiteX311" fmla="*/ 3172431 w 11394183"/>
              <a:gd name="connsiteY311" fmla="*/ 1617928 h 3300883"/>
              <a:gd name="connsiteX312" fmla="*/ 3165898 w 11394183"/>
              <a:gd name="connsiteY312" fmla="*/ 1591074 h 3300883"/>
              <a:gd name="connsiteX313" fmla="*/ 3165898 w 11394183"/>
              <a:gd name="connsiteY313" fmla="*/ 1007539 h 3300883"/>
              <a:gd name="connsiteX314" fmla="*/ 3172375 w 11394183"/>
              <a:gd name="connsiteY314" fmla="*/ 980915 h 3300883"/>
              <a:gd name="connsiteX315" fmla="*/ 3171705 w 11394183"/>
              <a:gd name="connsiteY315" fmla="*/ 981410 h 3300883"/>
              <a:gd name="connsiteX316" fmla="*/ 3172431 w 11394183"/>
              <a:gd name="connsiteY316" fmla="*/ 980685 h 3300883"/>
              <a:gd name="connsiteX317" fmla="*/ 3172375 w 11394183"/>
              <a:gd name="connsiteY317" fmla="*/ 980915 h 3300883"/>
              <a:gd name="connsiteX318" fmla="*/ 3184225 w 11394183"/>
              <a:gd name="connsiteY318" fmla="*/ 972157 h 3300883"/>
              <a:gd name="connsiteX319" fmla="*/ 3200011 w 11394183"/>
              <a:gd name="connsiteY319" fmla="*/ 972701 h 3300883"/>
              <a:gd name="connsiteX320" fmla="*/ 3781369 w 11394183"/>
              <a:gd name="connsiteY320" fmla="*/ 972701 h 3300883"/>
              <a:gd name="connsiteX321" fmla="*/ 3809675 w 11394183"/>
              <a:gd name="connsiteY321" fmla="*/ 981410 h 3300883"/>
              <a:gd name="connsiteX322" fmla="*/ 3808949 w 11394183"/>
              <a:gd name="connsiteY322" fmla="*/ 980685 h 3300883"/>
              <a:gd name="connsiteX323" fmla="*/ 3813303 w 11394183"/>
              <a:gd name="connsiteY323" fmla="*/ 984314 h 3300883"/>
              <a:gd name="connsiteX324" fmla="*/ 3811127 w 11394183"/>
              <a:gd name="connsiteY324" fmla="*/ 986491 h 3300883"/>
              <a:gd name="connsiteX325" fmla="*/ 3831448 w 11394183"/>
              <a:gd name="connsiteY325" fmla="*/ 1017700 h 3300883"/>
              <a:gd name="connsiteX326" fmla="*/ 3912011 w 11394183"/>
              <a:gd name="connsiteY326" fmla="*/ 1017700 h 3300883"/>
              <a:gd name="connsiteX327" fmla="*/ 3919269 w 11394183"/>
              <a:gd name="connsiteY327" fmla="*/ 1010442 h 3300883"/>
              <a:gd name="connsiteX328" fmla="*/ 3926527 w 11394183"/>
              <a:gd name="connsiteY328" fmla="*/ 1002459 h 3300883"/>
              <a:gd name="connsiteX329" fmla="*/ 3928705 w 11394183"/>
              <a:gd name="connsiteY329" fmla="*/ 934960 h 3300883"/>
              <a:gd name="connsiteX330" fmla="*/ 3838706 w 11394183"/>
              <a:gd name="connsiteY330" fmla="*/ 922621 h 3300883"/>
              <a:gd name="connsiteX331" fmla="*/ 3790078 w 11394183"/>
              <a:gd name="connsiteY331" fmla="*/ 939315 h 3300883"/>
              <a:gd name="connsiteX332" fmla="*/ 3191301 w 11394183"/>
              <a:gd name="connsiteY332" fmla="*/ 939315 h 3300883"/>
              <a:gd name="connsiteX333" fmla="*/ 3141947 w 11394183"/>
              <a:gd name="connsiteY333" fmla="*/ 987217 h 3300883"/>
              <a:gd name="connsiteX334" fmla="*/ 3141947 w 11394183"/>
              <a:gd name="connsiteY334" fmla="*/ 1596881 h 3300883"/>
              <a:gd name="connsiteX335" fmla="*/ 3117271 w 11394183"/>
              <a:gd name="connsiteY335" fmla="*/ 1630267 h 3300883"/>
              <a:gd name="connsiteX336" fmla="*/ 3049046 w 11394183"/>
              <a:gd name="connsiteY336" fmla="*/ 1702846 h 3300883"/>
              <a:gd name="connsiteX337" fmla="*/ 3049773 w 11394183"/>
              <a:gd name="connsiteY337" fmla="*/ 1724619 h 3300883"/>
              <a:gd name="connsiteX338" fmla="*/ 3030176 w 11394183"/>
              <a:gd name="connsiteY338" fmla="*/ 1746393 h 3300883"/>
              <a:gd name="connsiteX339" fmla="*/ 2968483 w 11394183"/>
              <a:gd name="connsiteY339" fmla="*/ 1746393 h 3300883"/>
              <a:gd name="connsiteX340" fmla="*/ 2909695 w 11394183"/>
              <a:gd name="connsiteY340" fmla="*/ 1689782 h 3300883"/>
              <a:gd name="connsiteX341" fmla="*/ 2874131 w 11394183"/>
              <a:gd name="connsiteY341" fmla="*/ 1617928 h 3300883"/>
              <a:gd name="connsiteX342" fmla="*/ 2863970 w 11394183"/>
              <a:gd name="connsiteY342" fmla="*/ 1584542 h 3300883"/>
              <a:gd name="connsiteX343" fmla="*/ 2863970 w 11394183"/>
              <a:gd name="connsiteY343" fmla="*/ 535775 h 3300883"/>
              <a:gd name="connsiteX344" fmla="*/ 2871228 w 11394183"/>
              <a:gd name="connsiteY344" fmla="*/ 502389 h 3300883"/>
              <a:gd name="connsiteX345" fmla="*/ 2870501 w 11394183"/>
              <a:gd name="connsiteY345" fmla="*/ 503114 h 3300883"/>
              <a:gd name="connsiteX346" fmla="*/ 2906066 w 11394183"/>
              <a:gd name="connsiteY346" fmla="*/ 494405 h 3300883"/>
              <a:gd name="connsiteX347" fmla="*/ 3344443 w 11394183"/>
              <a:gd name="connsiteY347" fmla="*/ 495131 h 3300883"/>
              <a:gd name="connsiteX348" fmla="*/ 3378556 w 11394183"/>
              <a:gd name="connsiteY348" fmla="*/ 460293 h 3300883"/>
              <a:gd name="connsiteX349" fmla="*/ 3378556 w 11394183"/>
              <a:gd name="connsiteY349" fmla="*/ 206266 h 3300883"/>
              <a:gd name="connsiteX350" fmla="*/ 3393071 w 11394183"/>
              <a:gd name="connsiteY350" fmla="*/ 176509 h 3300883"/>
              <a:gd name="connsiteX351" fmla="*/ 3414845 w 11394183"/>
              <a:gd name="connsiteY351" fmla="*/ 154735 h 3300883"/>
              <a:gd name="connsiteX352" fmla="*/ 3417022 w 11394183"/>
              <a:gd name="connsiteY352" fmla="*/ 92317 h 3300883"/>
              <a:gd name="connsiteX353" fmla="*/ 3349523 w 11394183"/>
              <a:gd name="connsiteY353" fmla="*/ 62560 h 3300883"/>
              <a:gd name="connsiteX354" fmla="*/ 3300169 w 11394183"/>
              <a:gd name="connsiteY354" fmla="*/ 109736 h 3300883"/>
              <a:gd name="connsiteX355" fmla="*/ 3330653 w 11394183"/>
              <a:gd name="connsiteY355" fmla="*/ 180863 h 3300883"/>
              <a:gd name="connsiteX356" fmla="*/ 3352427 w 11394183"/>
              <a:gd name="connsiteY356" fmla="*/ 224411 h 3300883"/>
              <a:gd name="connsiteX357" fmla="*/ 3353153 w 11394183"/>
              <a:gd name="connsiteY357" fmla="*/ 438519 h 3300883"/>
              <a:gd name="connsiteX358" fmla="*/ 3319041 w 11394183"/>
              <a:gd name="connsiteY358" fmla="*/ 472632 h 3300883"/>
              <a:gd name="connsiteX359" fmla="*/ 2869050 w 11394183"/>
              <a:gd name="connsiteY359" fmla="*/ 471179 h 3300883"/>
              <a:gd name="connsiteX360" fmla="*/ 2825503 w 11394183"/>
              <a:gd name="connsiteY360" fmla="*/ 513276 h 3300883"/>
              <a:gd name="connsiteX361" fmla="*/ 2826955 w 11394183"/>
              <a:gd name="connsiteY361" fmla="*/ 1601961 h 3300883"/>
              <a:gd name="connsiteX362" fmla="*/ 2800100 w 11394183"/>
              <a:gd name="connsiteY362" fmla="*/ 1631719 h 3300883"/>
              <a:gd name="connsiteX363" fmla="*/ 2768891 w 11394183"/>
              <a:gd name="connsiteY363" fmla="*/ 1661476 h 3300883"/>
              <a:gd name="connsiteX364" fmla="*/ 2768891 w 11394183"/>
              <a:gd name="connsiteY364" fmla="*/ 1686878 h 3300883"/>
              <a:gd name="connsiteX365" fmla="*/ 2708650 w 11394183"/>
              <a:gd name="connsiteY365" fmla="*/ 1747845 h 3300883"/>
              <a:gd name="connsiteX366" fmla="*/ 2626636 w 11394183"/>
              <a:gd name="connsiteY366" fmla="*/ 1667282 h 3300883"/>
              <a:gd name="connsiteX367" fmla="*/ 2593976 w 11394183"/>
              <a:gd name="connsiteY367" fmla="*/ 1631719 h 3300883"/>
              <a:gd name="connsiteX368" fmla="*/ 2570751 w 11394183"/>
              <a:gd name="connsiteY368" fmla="*/ 1619380 h 3300883"/>
              <a:gd name="connsiteX369" fmla="*/ 2566396 w 11394183"/>
              <a:gd name="connsiteY369" fmla="*/ 1580914 h 3300883"/>
              <a:gd name="connsiteX370" fmla="*/ 2566396 w 11394183"/>
              <a:gd name="connsiteY370" fmla="*/ 137317 h 3300883"/>
              <a:gd name="connsiteX371" fmla="*/ 2573653 w 11394183"/>
              <a:gd name="connsiteY371" fmla="*/ 104655 h 3300883"/>
              <a:gd name="connsiteX372" fmla="*/ 2573653 w 11394183"/>
              <a:gd name="connsiteY372" fmla="*/ 105382 h 3300883"/>
              <a:gd name="connsiteX373" fmla="*/ 2580912 w 11394183"/>
              <a:gd name="connsiteY373" fmla="*/ 97398 h 3300883"/>
              <a:gd name="connsiteX374" fmla="*/ 2588896 w 11394183"/>
              <a:gd name="connsiteY374" fmla="*/ 40786 h 3300883"/>
              <a:gd name="connsiteX375" fmla="*/ 2529381 w 11394183"/>
              <a:gd name="connsiteY375" fmla="*/ 142 h 3300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</a:cxnLst>
            <a:rect l="l" t="t" r="r" b="b"/>
            <a:pathLst>
              <a:path w="11394183" h="3300883">
                <a:moveTo>
                  <a:pt x="3168075" y="3011446"/>
                </a:moveTo>
                <a:cubicBezTo>
                  <a:pt x="3133237" y="3004189"/>
                  <a:pt x="3141946" y="3031042"/>
                  <a:pt x="3141946" y="3047736"/>
                </a:cubicBezTo>
                <a:lnTo>
                  <a:pt x="3141946" y="3300883"/>
                </a:lnTo>
                <a:lnTo>
                  <a:pt x="3165898" y="3300883"/>
                </a:lnTo>
                <a:lnTo>
                  <a:pt x="3165898" y="3029591"/>
                </a:lnTo>
                <a:cubicBezTo>
                  <a:pt x="3165898" y="3023059"/>
                  <a:pt x="3167349" y="3017253"/>
                  <a:pt x="3168075" y="3011446"/>
                </a:cubicBezTo>
                <a:close/>
                <a:moveTo>
                  <a:pt x="2591366" y="3007317"/>
                </a:moveTo>
                <a:cubicBezTo>
                  <a:pt x="2577282" y="3007181"/>
                  <a:pt x="2577282" y="3023783"/>
                  <a:pt x="2577282" y="3041202"/>
                </a:cubicBezTo>
                <a:cubicBezTo>
                  <a:pt x="2577352" y="3127762"/>
                  <a:pt x="2577421" y="3214323"/>
                  <a:pt x="2577491" y="3300883"/>
                </a:cubicBezTo>
                <a:lnTo>
                  <a:pt x="2606313" y="3300883"/>
                </a:lnTo>
                <a:lnTo>
                  <a:pt x="2606313" y="3041928"/>
                </a:lnTo>
                <a:cubicBezTo>
                  <a:pt x="2606313" y="3031767"/>
                  <a:pt x="2604135" y="3022332"/>
                  <a:pt x="2610667" y="3013622"/>
                </a:cubicBezTo>
                <a:cubicBezTo>
                  <a:pt x="2602321" y="3009268"/>
                  <a:pt x="2596061" y="3007362"/>
                  <a:pt x="2591366" y="3007317"/>
                </a:cubicBezTo>
                <a:close/>
                <a:moveTo>
                  <a:pt x="2903083" y="3005447"/>
                </a:moveTo>
                <a:cubicBezTo>
                  <a:pt x="2898490" y="3005594"/>
                  <a:pt x="2893182" y="3007091"/>
                  <a:pt x="2887195" y="3009994"/>
                </a:cubicBezTo>
                <a:cubicBezTo>
                  <a:pt x="2869776" y="3018703"/>
                  <a:pt x="2877033" y="3035396"/>
                  <a:pt x="2877033" y="3048460"/>
                </a:cubicBezTo>
                <a:lnTo>
                  <a:pt x="2877033" y="3300883"/>
                </a:lnTo>
                <a:lnTo>
                  <a:pt x="2924210" y="3300883"/>
                </a:lnTo>
                <a:lnTo>
                  <a:pt x="2924210" y="3039025"/>
                </a:lnTo>
                <a:cubicBezTo>
                  <a:pt x="2924210" y="3016707"/>
                  <a:pt x="2916862" y="3005004"/>
                  <a:pt x="2903083" y="3005447"/>
                </a:cubicBezTo>
                <a:close/>
                <a:moveTo>
                  <a:pt x="1413840" y="2870642"/>
                </a:moveTo>
                <a:cubicBezTo>
                  <a:pt x="1414566" y="2872094"/>
                  <a:pt x="1414566" y="2872820"/>
                  <a:pt x="1414566" y="2874271"/>
                </a:cubicBezTo>
                <a:lnTo>
                  <a:pt x="1228038" y="2874271"/>
                </a:lnTo>
                <a:lnTo>
                  <a:pt x="1228038" y="2870642"/>
                </a:lnTo>
                <a:lnTo>
                  <a:pt x="1413840" y="2870642"/>
                </a:lnTo>
                <a:close/>
                <a:moveTo>
                  <a:pt x="3635032" y="2179418"/>
                </a:moveTo>
                <a:cubicBezTo>
                  <a:pt x="3639659" y="2178965"/>
                  <a:pt x="3644558" y="2179690"/>
                  <a:pt x="3649275" y="2179690"/>
                </a:cubicBezTo>
                <a:lnTo>
                  <a:pt x="4079669" y="2179690"/>
                </a:lnTo>
                <a:cubicBezTo>
                  <a:pt x="4084023" y="2179690"/>
                  <a:pt x="4089104" y="2180416"/>
                  <a:pt x="4093459" y="2186222"/>
                </a:cubicBezTo>
                <a:lnTo>
                  <a:pt x="3622421" y="2186222"/>
                </a:lnTo>
                <a:lnTo>
                  <a:pt x="3624598" y="2190577"/>
                </a:lnTo>
                <a:lnTo>
                  <a:pt x="4062975" y="2190577"/>
                </a:lnTo>
                <a:cubicBezTo>
                  <a:pt x="4092733" y="2190577"/>
                  <a:pt x="4102168" y="2197835"/>
                  <a:pt x="4102168" y="2228318"/>
                </a:cubicBezTo>
                <a:cubicBezTo>
                  <a:pt x="4101443" y="2291462"/>
                  <a:pt x="4099265" y="2353880"/>
                  <a:pt x="4093459" y="2416298"/>
                </a:cubicBezTo>
                <a:cubicBezTo>
                  <a:pt x="4091281" y="2438072"/>
                  <a:pt x="4082572" y="2447507"/>
                  <a:pt x="4059347" y="2447507"/>
                </a:cubicBezTo>
                <a:lnTo>
                  <a:pt x="3650000" y="2447507"/>
                </a:lnTo>
                <a:cubicBezTo>
                  <a:pt x="3628228" y="2447507"/>
                  <a:pt x="3618791" y="2440975"/>
                  <a:pt x="3621696" y="2418475"/>
                </a:cubicBezTo>
                <a:cubicBezTo>
                  <a:pt x="3623872" y="2400330"/>
                  <a:pt x="3615163" y="2397427"/>
                  <a:pt x="3598470" y="2396702"/>
                </a:cubicBezTo>
                <a:cubicBezTo>
                  <a:pt x="3567260" y="2394524"/>
                  <a:pt x="3533875" y="2408315"/>
                  <a:pt x="3504842" y="2387266"/>
                </a:cubicBezTo>
                <a:cubicBezTo>
                  <a:pt x="3496859" y="2341541"/>
                  <a:pt x="3493230" y="2295817"/>
                  <a:pt x="3506294" y="2251543"/>
                </a:cubicBezTo>
                <a:cubicBezTo>
                  <a:pt x="3543309" y="2237754"/>
                  <a:pt x="3580324" y="2239930"/>
                  <a:pt x="3618791" y="2250818"/>
                </a:cubicBezTo>
                <a:cubicBezTo>
                  <a:pt x="3625324" y="2232673"/>
                  <a:pt x="3620969" y="2213802"/>
                  <a:pt x="3620969" y="2195657"/>
                </a:cubicBezTo>
                <a:cubicBezTo>
                  <a:pt x="3617340" y="2192028"/>
                  <a:pt x="3614437" y="2188400"/>
                  <a:pt x="3622421" y="2186222"/>
                </a:cubicBezTo>
                <a:cubicBezTo>
                  <a:pt x="3626050" y="2181505"/>
                  <a:pt x="3630405" y="2179872"/>
                  <a:pt x="3635032" y="2179418"/>
                </a:cubicBezTo>
                <a:close/>
                <a:moveTo>
                  <a:pt x="76208" y="1218744"/>
                </a:moveTo>
                <a:cubicBezTo>
                  <a:pt x="10161" y="1219469"/>
                  <a:pt x="1452" y="1231082"/>
                  <a:pt x="0" y="1294951"/>
                </a:cubicBezTo>
                <a:lnTo>
                  <a:pt x="0" y="1338499"/>
                </a:lnTo>
                <a:lnTo>
                  <a:pt x="0" y="3206684"/>
                </a:lnTo>
                <a:cubicBezTo>
                  <a:pt x="0" y="3226280"/>
                  <a:pt x="0" y="3245151"/>
                  <a:pt x="1452" y="3264747"/>
                </a:cubicBezTo>
                <a:cubicBezTo>
                  <a:pt x="1815" y="3272731"/>
                  <a:pt x="2904" y="3280533"/>
                  <a:pt x="5988" y="3287337"/>
                </a:cubicBezTo>
                <a:lnTo>
                  <a:pt x="19459" y="3300883"/>
                </a:lnTo>
                <a:lnTo>
                  <a:pt x="25633" y="3300883"/>
                </a:lnTo>
                <a:lnTo>
                  <a:pt x="26219" y="3300311"/>
                </a:lnTo>
                <a:lnTo>
                  <a:pt x="26699" y="3300883"/>
                </a:lnTo>
                <a:lnTo>
                  <a:pt x="1001629" y="3300883"/>
                </a:lnTo>
                <a:lnTo>
                  <a:pt x="1038606" y="3290150"/>
                </a:lnTo>
                <a:cubicBezTo>
                  <a:pt x="1029171" y="3272006"/>
                  <a:pt x="1012478" y="3262570"/>
                  <a:pt x="997236" y="3251683"/>
                </a:cubicBezTo>
                <a:cubicBezTo>
                  <a:pt x="880384" y="3165314"/>
                  <a:pt x="784580" y="3060074"/>
                  <a:pt x="706920" y="2937416"/>
                </a:cubicBezTo>
                <a:cubicBezTo>
                  <a:pt x="643051" y="2835805"/>
                  <a:pt x="592971" y="2728388"/>
                  <a:pt x="566116" y="2610810"/>
                </a:cubicBezTo>
                <a:cubicBezTo>
                  <a:pt x="549423" y="2604278"/>
                  <a:pt x="548698" y="2591939"/>
                  <a:pt x="553779" y="2577424"/>
                </a:cubicBezTo>
                <a:cubicBezTo>
                  <a:pt x="551601" y="2570165"/>
                  <a:pt x="548698" y="2563633"/>
                  <a:pt x="545795" y="2556376"/>
                </a:cubicBezTo>
                <a:cubicBezTo>
                  <a:pt x="528376" y="2515006"/>
                  <a:pt x="524021" y="2470007"/>
                  <a:pt x="521117" y="2426459"/>
                </a:cubicBezTo>
                <a:cubicBezTo>
                  <a:pt x="513134" y="2316139"/>
                  <a:pt x="511682" y="2205819"/>
                  <a:pt x="528376" y="2095499"/>
                </a:cubicBezTo>
                <a:cubicBezTo>
                  <a:pt x="529827" y="2086789"/>
                  <a:pt x="529827" y="2075903"/>
                  <a:pt x="538537" y="2069371"/>
                </a:cubicBezTo>
                <a:lnTo>
                  <a:pt x="538537" y="2066467"/>
                </a:lnTo>
                <a:cubicBezTo>
                  <a:pt x="539988" y="1990260"/>
                  <a:pt x="567568" y="1919857"/>
                  <a:pt x="593697" y="1850181"/>
                </a:cubicBezTo>
                <a:cubicBezTo>
                  <a:pt x="656115" y="1685427"/>
                  <a:pt x="751193" y="1540995"/>
                  <a:pt x="880384" y="1419788"/>
                </a:cubicBezTo>
                <a:cubicBezTo>
                  <a:pt x="888368" y="1411804"/>
                  <a:pt x="894175" y="1398014"/>
                  <a:pt x="909415" y="1403095"/>
                </a:cubicBezTo>
                <a:cubicBezTo>
                  <a:pt x="920303" y="1366079"/>
                  <a:pt x="955866" y="1353741"/>
                  <a:pt x="981269" y="1331967"/>
                </a:cubicBezTo>
                <a:cubicBezTo>
                  <a:pt x="1013204" y="1305113"/>
                  <a:pt x="1050219" y="1283340"/>
                  <a:pt x="1085057" y="1260114"/>
                </a:cubicBezTo>
                <a:cubicBezTo>
                  <a:pt x="1096670" y="1252856"/>
                  <a:pt x="1108282" y="1246324"/>
                  <a:pt x="1107556" y="1230357"/>
                </a:cubicBezTo>
                <a:cubicBezTo>
                  <a:pt x="1096670" y="1217293"/>
                  <a:pt x="1080703" y="1219469"/>
                  <a:pt x="1066912" y="1219469"/>
                </a:cubicBezTo>
                <a:lnTo>
                  <a:pt x="76208" y="1218744"/>
                </a:lnTo>
                <a:close/>
                <a:moveTo>
                  <a:pt x="2529381" y="142"/>
                </a:moveTo>
                <a:cubicBezTo>
                  <a:pt x="2501075" y="1594"/>
                  <a:pt x="2475672" y="16835"/>
                  <a:pt x="2466963" y="46592"/>
                </a:cubicBezTo>
                <a:cubicBezTo>
                  <a:pt x="2458978" y="74898"/>
                  <a:pt x="2469866" y="98849"/>
                  <a:pt x="2497445" y="111914"/>
                </a:cubicBezTo>
                <a:cubicBezTo>
                  <a:pt x="2522849" y="124252"/>
                  <a:pt x="2527929" y="143122"/>
                  <a:pt x="2527929" y="169977"/>
                </a:cubicBezTo>
                <a:cubicBezTo>
                  <a:pt x="2527203" y="594564"/>
                  <a:pt x="2527203" y="1019152"/>
                  <a:pt x="2527203" y="1443739"/>
                </a:cubicBezTo>
                <a:cubicBezTo>
                  <a:pt x="2527203" y="1496721"/>
                  <a:pt x="2527929" y="1550430"/>
                  <a:pt x="2527203" y="1603413"/>
                </a:cubicBezTo>
                <a:cubicBezTo>
                  <a:pt x="2527203" y="1613574"/>
                  <a:pt x="2532284" y="1629541"/>
                  <a:pt x="2517042" y="1630267"/>
                </a:cubicBezTo>
                <a:cubicBezTo>
                  <a:pt x="2487285" y="1632444"/>
                  <a:pt x="2491640" y="1652766"/>
                  <a:pt x="2491640" y="1671637"/>
                </a:cubicBezTo>
                <a:cubicBezTo>
                  <a:pt x="2491640" y="1688330"/>
                  <a:pt x="2490188" y="1705749"/>
                  <a:pt x="2491640" y="1722443"/>
                </a:cubicBezTo>
                <a:cubicBezTo>
                  <a:pt x="2493091" y="1740587"/>
                  <a:pt x="2487285" y="1749297"/>
                  <a:pt x="2467688" y="1748571"/>
                </a:cubicBezTo>
                <a:cubicBezTo>
                  <a:pt x="2436480" y="1747845"/>
                  <a:pt x="2404544" y="1747845"/>
                  <a:pt x="2373335" y="1748571"/>
                </a:cubicBezTo>
                <a:cubicBezTo>
                  <a:pt x="2354465" y="1749297"/>
                  <a:pt x="2348658" y="1739861"/>
                  <a:pt x="2349384" y="1721716"/>
                </a:cubicBezTo>
                <a:cubicBezTo>
                  <a:pt x="2350110" y="1697766"/>
                  <a:pt x="2350110" y="1673089"/>
                  <a:pt x="2349384" y="1649137"/>
                </a:cubicBezTo>
                <a:cubicBezTo>
                  <a:pt x="2349384" y="1641154"/>
                  <a:pt x="2355191" y="1627363"/>
                  <a:pt x="2337046" y="1630993"/>
                </a:cubicBezTo>
                <a:cubicBezTo>
                  <a:pt x="2311644" y="1636073"/>
                  <a:pt x="2310918" y="1622283"/>
                  <a:pt x="2310918" y="1601961"/>
                </a:cubicBezTo>
                <a:lnTo>
                  <a:pt x="2310918" y="861655"/>
                </a:lnTo>
                <a:cubicBezTo>
                  <a:pt x="2310918" y="842059"/>
                  <a:pt x="2313820" y="823914"/>
                  <a:pt x="2322530" y="805769"/>
                </a:cubicBezTo>
                <a:cubicBezTo>
                  <a:pt x="2345030" y="760044"/>
                  <a:pt x="2314547" y="715046"/>
                  <a:pt x="2265193" y="717949"/>
                </a:cubicBezTo>
                <a:cubicBezTo>
                  <a:pt x="2232533" y="720126"/>
                  <a:pt x="2210033" y="744077"/>
                  <a:pt x="2207130" y="781093"/>
                </a:cubicBezTo>
                <a:cubicBezTo>
                  <a:pt x="2204952" y="813753"/>
                  <a:pt x="2215839" y="836978"/>
                  <a:pt x="2253580" y="838430"/>
                </a:cubicBezTo>
                <a:cubicBezTo>
                  <a:pt x="2281886" y="839881"/>
                  <a:pt x="2277531" y="860204"/>
                  <a:pt x="2277531" y="877622"/>
                </a:cubicBezTo>
                <a:cubicBezTo>
                  <a:pt x="2277531" y="1117133"/>
                  <a:pt x="2276806" y="1356644"/>
                  <a:pt x="2278257" y="1596155"/>
                </a:cubicBezTo>
                <a:cubicBezTo>
                  <a:pt x="2278984" y="1626638"/>
                  <a:pt x="2268823" y="1635348"/>
                  <a:pt x="2241242" y="1631719"/>
                </a:cubicBezTo>
                <a:cubicBezTo>
                  <a:pt x="2215113" y="1628090"/>
                  <a:pt x="2205678" y="1638976"/>
                  <a:pt x="2205678" y="1666557"/>
                </a:cubicBezTo>
                <a:cubicBezTo>
                  <a:pt x="2205678" y="1692685"/>
                  <a:pt x="2223097" y="1729700"/>
                  <a:pt x="2204952" y="1742764"/>
                </a:cubicBezTo>
                <a:cubicBezTo>
                  <a:pt x="2186808" y="1756554"/>
                  <a:pt x="2151244" y="1747119"/>
                  <a:pt x="2123665" y="1747845"/>
                </a:cubicBezTo>
                <a:cubicBezTo>
                  <a:pt x="2116406" y="1747845"/>
                  <a:pt x="2109148" y="1747119"/>
                  <a:pt x="2101890" y="1747845"/>
                </a:cubicBezTo>
                <a:cubicBezTo>
                  <a:pt x="2081568" y="1749297"/>
                  <a:pt x="2073584" y="1740587"/>
                  <a:pt x="2074309" y="1720265"/>
                </a:cubicBezTo>
                <a:cubicBezTo>
                  <a:pt x="2075035" y="1689782"/>
                  <a:pt x="2074309" y="1660025"/>
                  <a:pt x="2074309" y="1630993"/>
                </a:cubicBezTo>
                <a:cubicBezTo>
                  <a:pt x="2051085" y="1625187"/>
                  <a:pt x="2026407" y="1644057"/>
                  <a:pt x="2008989" y="1618655"/>
                </a:cubicBezTo>
                <a:cubicBezTo>
                  <a:pt x="2001730" y="1613574"/>
                  <a:pt x="2002456" y="1606316"/>
                  <a:pt x="2002456" y="1599058"/>
                </a:cubicBezTo>
                <a:lnTo>
                  <a:pt x="2002456" y="1135278"/>
                </a:lnTo>
                <a:cubicBezTo>
                  <a:pt x="2002456" y="1129472"/>
                  <a:pt x="2003908" y="1123665"/>
                  <a:pt x="2005359" y="1117859"/>
                </a:cubicBezTo>
                <a:lnTo>
                  <a:pt x="1660609" y="1117859"/>
                </a:lnTo>
                <a:cubicBezTo>
                  <a:pt x="1647545" y="1117859"/>
                  <a:pt x="1630126" y="1124391"/>
                  <a:pt x="1623594" y="1104795"/>
                </a:cubicBezTo>
                <a:cubicBezTo>
                  <a:pt x="1614159" y="1095359"/>
                  <a:pt x="1617788" y="1083747"/>
                  <a:pt x="1617788" y="1073586"/>
                </a:cubicBezTo>
                <a:lnTo>
                  <a:pt x="1617788" y="606177"/>
                </a:lnTo>
                <a:cubicBezTo>
                  <a:pt x="1617788" y="596016"/>
                  <a:pt x="1614159" y="584403"/>
                  <a:pt x="1623594" y="575693"/>
                </a:cubicBezTo>
                <a:lnTo>
                  <a:pt x="1623594" y="576420"/>
                </a:lnTo>
                <a:cubicBezTo>
                  <a:pt x="1622868" y="569888"/>
                  <a:pt x="1622868" y="563356"/>
                  <a:pt x="1631577" y="561903"/>
                </a:cubicBezTo>
                <a:lnTo>
                  <a:pt x="1640287" y="498760"/>
                </a:lnTo>
                <a:cubicBezTo>
                  <a:pt x="1631577" y="466825"/>
                  <a:pt x="1603997" y="465374"/>
                  <a:pt x="1579321" y="467551"/>
                </a:cubicBezTo>
                <a:cubicBezTo>
                  <a:pt x="1548838" y="470454"/>
                  <a:pt x="1530693" y="492953"/>
                  <a:pt x="1526338" y="523437"/>
                </a:cubicBezTo>
                <a:cubicBezTo>
                  <a:pt x="1522709" y="546662"/>
                  <a:pt x="1523435" y="572791"/>
                  <a:pt x="1551015" y="578596"/>
                </a:cubicBezTo>
                <a:cubicBezTo>
                  <a:pt x="1582224" y="585855"/>
                  <a:pt x="1581498" y="605451"/>
                  <a:pt x="1581498" y="629402"/>
                </a:cubicBezTo>
                <a:cubicBezTo>
                  <a:pt x="1580772" y="793430"/>
                  <a:pt x="1580772" y="958186"/>
                  <a:pt x="1581498" y="1122214"/>
                </a:cubicBezTo>
                <a:cubicBezTo>
                  <a:pt x="1581498" y="1130923"/>
                  <a:pt x="1575692" y="1141810"/>
                  <a:pt x="1585853" y="1149068"/>
                </a:cubicBezTo>
                <a:cubicBezTo>
                  <a:pt x="1593836" y="1138182"/>
                  <a:pt x="1605449" y="1141084"/>
                  <a:pt x="1615610" y="1141084"/>
                </a:cubicBezTo>
                <a:lnTo>
                  <a:pt x="1943667" y="1141084"/>
                </a:lnTo>
                <a:cubicBezTo>
                  <a:pt x="1953828" y="1141084"/>
                  <a:pt x="1966167" y="1136729"/>
                  <a:pt x="1972699" y="1149793"/>
                </a:cubicBezTo>
                <a:cubicBezTo>
                  <a:pt x="1975602" y="1154874"/>
                  <a:pt x="1979957" y="1160681"/>
                  <a:pt x="1979957" y="1165761"/>
                </a:cubicBezTo>
                <a:cubicBezTo>
                  <a:pt x="1980683" y="1313822"/>
                  <a:pt x="1980683" y="1462609"/>
                  <a:pt x="1980683" y="1611396"/>
                </a:cubicBezTo>
                <a:cubicBezTo>
                  <a:pt x="1980683" y="1620106"/>
                  <a:pt x="1978506" y="1630993"/>
                  <a:pt x="1968344" y="1630267"/>
                </a:cubicBezTo>
                <a:cubicBezTo>
                  <a:pt x="1932780" y="1628090"/>
                  <a:pt x="1938587" y="1652766"/>
                  <a:pt x="1938587" y="1673814"/>
                </a:cubicBezTo>
                <a:cubicBezTo>
                  <a:pt x="1938587" y="1690507"/>
                  <a:pt x="1937861" y="1707927"/>
                  <a:pt x="1939313" y="1724619"/>
                </a:cubicBezTo>
                <a:cubicBezTo>
                  <a:pt x="1940764" y="1742764"/>
                  <a:pt x="1932780" y="1747845"/>
                  <a:pt x="1916087" y="1747845"/>
                </a:cubicBezTo>
                <a:cubicBezTo>
                  <a:pt x="1884878" y="1747119"/>
                  <a:pt x="1852943" y="1746393"/>
                  <a:pt x="1821734" y="1747845"/>
                </a:cubicBezTo>
                <a:cubicBezTo>
                  <a:pt x="1801413" y="1748571"/>
                  <a:pt x="1797058" y="1738410"/>
                  <a:pt x="1797784" y="1720991"/>
                </a:cubicBezTo>
                <a:cubicBezTo>
                  <a:pt x="1798509" y="1697039"/>
                  <a:pt x="1797784" y="1672363"/>
                  <a:pt x="1797784" y="1648412"/>
                </a:cubicBezTo>
                <a:cubicBezTo>
                  <a:pt x="1797784" y="1638976"/>
                  <a:pt x="1799235" y="1627363"/>
                  <a:pt x="1783993" y="1629541"/>
                </a:cubicBezTo>
                <a:cubicBezTo>
                  <a:pt x="1758591" y="1633170"/>
                  <a:pt x="1760768" y="1615751"/>
                  <a:pt x="1760768" y="1599784"/>
                </a:cubicBezTo>
                <a:cubicBezTo>
                  <a:pt x="1760768" y="1522124"/>
                  <a:pt x="1759317" y="1445191"/>
                  <a:pt x="1760768" y="1367531"/>
                </a:cubicBezTo>
                <a:cubicBezTo>
                  <a:pt x="1761494" y="1341403"/>
                  <a:pt x="1754236" y="1333418"/>
                  <a:pt x="1726656" y="1333418"/>
                </a:cubicBezTo>
                <a:lnTo>
                  <a:pt x="1349971" y="1334145"/>
                </a:lnTo>
                <a:cubicBezTo>
                  <a:pt x="1331826" y="1334145"/>
                  <a:pt x="1316584" y="1334145"/>
                  <a:pt x="1301343" y="1318178"/>
                </a:cubicBezTo>
                <a:cubicBezTo>
                  <a:pt x="1281021" y="1296404"/>
                  <a:pt x="1232393" y="1300758"/>
                  <a:pt x="1212797" y="1320354"/>
                </a:cubicBezTo>
                <a:cubicBezTo>
                  <a:pt x="1184491" y="1349386"/>
                  <a:pt x="1183765" y="1377692"/>
                  <a:pt x="1212071" y="1411078"/>
                </a:cubicBezTo>
                <a:cubicBezTo>
                  <a:pt x="1241102" y="1417610"/>
                  <a:pt x="1270134" y="1416885"/>
                  <a:pt x="1299166" y="1409626"/>
                </a:cubicBezTo>
                <a:cubicBezTo>
                  <a:pt x="1296262" y="1401643"/>
                  <a:pt x="1299891" y="1397289"/>
                  <a:pt x="1307149" y="1395111"/>
                </a:cubicBezTo>
                <a:lnTo>
                  <a:pt x="1307149" y="1395837"/>
                </a:lnTo>
                <a:cubicBezTo>
                  <a:pt x="1306423" y="1363902"/>
                  <a:pt x="1320940" y="1351563"/>
                  <a:pt x="1353600" y="1352289"/>
                </a:cubicBezTo>
                <a:cubicBezTo>
                  <a:pt x="1463920" y="1353741"/>
                  <a:pt x="1573515" y="1352289"/>
                  <a:pt x="1683835" y="1353015"/>
                </a:cubicBezTo>
                <a:cubicBezTo>
                  <a:pt x="1694721" y="1353015"/>
                  <a:pt x="1717947" y="1343580"/>
                  <a:pt x="1707060" y="1372612"/>
                </a:cubicBezTo>
                <a:cubicBezTo>
                  <a:pt x="1709238" y="1382047"/>
                  <a:pt x="1713592" y="1390756"/>
                  <a:pt x="1713592" y="1400191"/>
                </a:cubicBezTo>
                <a:cubicBezTo>
                  <a:pt x="1714317" y="1472044"/>
                  <a:pt x="1714317" y="1543172"/>
                  <a:pt x="1715043" y="1614299"/>
                </a:cubicBezTo>
                <a:cubicBezTo>
                  <a:pt x="1715043" y="1627363"/>
                  <a:pt x="1707785" y="1631719"/>
                  <a:pt x="1696899" y="1630267"/>
                </a:cubicBezTo>
                <a:cubicBezTo>
                  <a:pt x="1662787" y="1624461"/>
                  <a:pt x="1659158" y="1644057"/>
                  <a:pt x="1661335" y="1670911"/>
                </a:cubicBezTo>
                <a:cubicBezTo>
                  <a:pt x="1662787" y="1686878"/>
                  <a:pt x="1660609" y="1702846"/>
                  <a:pt x="1662061" y="1718087"/>
                </a:cubicBezTo>
                <a:cubicBezTo>
                  <a:pt x="1664964" y="1741313"/>
                  <a:pt x="1654077" y="1747845"/>
                  <a:pt x="1633030" y="1747119"/>
                </a:cubicBezTo>
                <a:cubicBezTo>
                  <a:pt x="1603997" y="1745668"/>
                  <a:pt x="1574966" y="1745668"/>
                  <a:pt x="1545934" y="1747119"/>
                </a:cubicBezTo>
                <a:cubicBezTo>
                  <a:pt x="1524886" y="1748571"/>
                  <a:pt x="1517628" y="1739861"/>
                  <a:pt x="1519080" y="1719540"/>
                </a:cubicBezTo>
                <a:cubicBezTo>
                  <a:pt x="1519806" y="1702846"/>
                  <a:pt x="1518354" y="1685427"/>
                  <a:pt x="1519080" y="1668734"/>
                </a:cubicBezTo>
                <a:cubicBezTo>
                  <a:pt x="1520532" y="1646960"/>
                  <a:pt x="1519806" y="1627363"/>
                  <a:pt x="1495129" y="1617928"/>
                </a:cubicBezTo>
                <a:cubicBezTo>
                  <a:pt x="1481339" y="1580914"/>
                  <a:pt x="1491500" y="1542447"/>
                  <a:pt x="1490048" y="1504706"/>
                </a:cubicBezTo>
                <a:cubicBezTo>
                  <a:pt x="1482065" y="1502528"/>
                  <a:pt x="1473355" y="1499625"/>
                  <a:pt x="1465372" y="1499625"/>
                </a:cubicBezTo>
                <a:lnTo>
                  <a:pt x="934093" y="1499625"/>
                </a:lnTo>
                <a:cubicBezTo>
                  <a:pt x="900707" y="1499625"/>
                  <a:pt x="866595" y="1501802"/>
                  <a:pt x="833208" y="1502528"/>
                </a:cubicBezTo>
                <a:cubicBezTo>
                  <a:pt x="816515" y="1503979"/>
                  <a:pt x="815063" y="1521398"/>
                  <a:pt x="794741" y="1533737"/>
                </a:cubicBezTo>
                <a:lnTo>
                  <a:pt x="898529" y="1533737"/>
                </a:lnTo>
                <a:lnTo>
                  <a:pt x="1415292" y="1533737"/>
                </a:lnTo>
                <a:cubicBezTo>
                  <a:pt x="1427631" y="1533737"/>
                  <a:pt x="1442872" y="1525753"/>
                  <a:pt x="1450130" y="1543898"/>
                </a:cubicBezTo>
                <a:cubicBezTo>
                  <a:pt x="1450856" y="1556236"/>
                  <a:pt x="1450856" y="1568575"/>
                  <a:pt x="1452307" y="1580187"/>
                </a:cubicBezTo>
                <a:cubicBezTo>
                  <a:pt x="1455936" y="1612848"/>
                  <a:pt x="1450856" y="1637525"/>
                  <a:pt x="1408034" y="1629541"/>
                </a:cubicBezTo>
                <a:cubicBezTo>
                  <a:pt x="1391341" y="1626638"/>
                  <a:pt x="1382631" y="1635348"/>
                  <a:pt x="1384083" y="1652766"/>
                </a:cubicBezTo>
                <a:lnTo>
                  <a:pt x="1384083" y="1663653"/>
                </a:lnTo>
                <a:cubicBezTo>
                  <a:pt x="1382631" y="1744942"/>
                  <a:pt x="1382631" y="1744942"/>
                  <a:pt x="1299891" y="1744942"/>
                </a:cubicBezTo>
                <a:cubicBezTo>
                  <a:pt x="1211345" y="1744942"/>
                  <a:pt x="1211345" y="1744942"/>
                  <a:pt x="1211345" y="1834214"/>
                </a:cubicBezTo>
                <a:cubicBezTo>
                  <a:pt x="1211345" y="1877035"/>
                  <a:pt x="1209894" y="1919132"/>
                  <a:pt x="1211345" y="1961227"/>
                </a:cubicBezTo>
                <a:cubicBezTo>
                  <a:pt x="1212071" y="1982275"/>
                  <a:pt x="1204813" y="1989533"/>
                  <a:pt x="1184491" y="1988082"/>
                </a:cubicBezTo>
                <a:cubicBezTo>
                  <a:pt x="1168523" y="1986630"/>
                  <a:pt x="1153282" y="1987355"/>
                  <a:pt x="1137315" y="1988082"/>
                </a:cubicBezTo>
                <a:cubicBezTo>
                  <a:pt x="1119170" y="1988807"/>
                  <a:pt x="1098847" y="1980823"/>
                  <a:pt x="1090864" y="2009129"/>
                </a:cubicBezTo>
                <a:cubicBezTo>
                  <a:pt x="1087235" y="2020742"/>
                  <a:pt x="1069090" y="2016388"/>
                  <a:pt x="1057477" y="2016388"/>
                </a:cubicBezTo>
                <a:lnTo>
                  <a:pt x="557408" y="2014210"/>
                </a:lnTo>
                <a:cubicBezTo>
                  <a:pt x="544344" y="2044694"/>
                  <a:pt x="558859" y="2049048"/>
                  <a:pt x="586439" y="2049048"/>
                </a:cubicBezTo>
                <a:lnTo>
                  <a:pt x="1056026" y="2049048"/>
                </a:lnTo>
                <a:cubicBezTo>
                  <a:pt x="1067639" y="2049774"/>
                  <a:pt x="1083606" y="2041791"/>
                  <a:pt x="1090864" y="2059209"/>
                </a:cubicBezTo>
                <a:cubicBezTo>
                  <a:pt x="1097396" y="2078080"/>
                  <a:pt x="1093041" y="2097676"/>
                  <a:pt x="1094493" y="2116546"/>
                </a:cubicBezTo>
                <a:cubicBezTo>
                  <a:pt x="1132234" y="2115095"/>
                  <a:pt x="1170701" y="2102757"/>
                  <a:pt x="1206991" y="2122353"/>
                </a:cubicBezTo>
                <a:cubicBezTo>
                  <a:pt x="1214248" y="2162997"/>
                  <a:pt x="1208442" y="2204367"/>
                  <a:pt x="1210619" y="2245011"/>
                </a:cubicBezTo>
                <a:cubicBezTo>
                  <a:pt x="1212071" y="2260979"/>
                  <a:pt x="1204813" y="2266785"/>
                  <a:pt x="1189571" y="2266060"/>
                </a:cubicBezTo>
                <a:lnTo>
                  <a:pt x="1142395" y="2266060"/>
                </a:lnTo>
                <a:cubicBezTo>
                  <a:pt x="1117718" y="2265333"/>
                  <a:pt x="1090864" y="2259527"/>
                  <a:pt x="1093767" y="2301623"/>
                </a:cubicBezTo>
                <a:cubicBezTo>
                  <a:pt x="1095218" y="2321219"/>
                  <a:pt x="1073445" y="2313962"/>
                  <a:pt x="1061832" y="2313962"/>
                </a:cubicBezTo>
                <a:lnTo>
                  <a:pt x="528376" y="2313962"/>
                </a:lnTo>
                <a:cubicBezTo>
                  <a:pt x="522570" y="2340090"/>
                  <a:pt x="534909" y="2346622"/>
                  <a:pt x="559586" y="2346622"/>
                </a:cubicBezTo>
                <a:lnTo>
                  <a:pt x="1055300" y="2346622"/>
                </a:lnTo>
                <a:cubicBezTo>
                  <a:pt x="1066912" y="2347348"/>
                  <a:pt x="1085057" y="2336461"/>
                  <a:pt x="1091589" y="2358235"/>
                </a:cubicBezTo>
                <a:cubicBezTo>
                  <a:pt x="1089412" y="2391621"/>
                  <a:pt x="1103202" y="2401056"/>
                  <a:pt x="1137315" y="2399605"/>
                </a:cubicBezTo>
                <a:cubicBezTo>
                  <a:pt x="1210619" y="2395976"/>
                  <a:pt x="1210619" y="2398153"/>
                  <a:pt x="1210619" y="2470732"/>
                </a:cubicBezTo>
                <a:lnTo>
                  <a:pt x="1137315" y="2543311"/>
                </a:lnTo>
                <a:cubicBezTo>
                  <a:pt x="1118444" y="2544037"/>
                  <a:pt x="1095944" y="2536053"/>
                  <a:pt x="1092315" y="2569440"/>
                </a:cubicBezTo>
                <a:cubicBezTo>
                  <a:pt x="1090864" y="2585407"/>
                  <a:pt x="1069816" y="2578149"/>
                  <a:pt x="1057477" y="2578149"/>
                </a:cubicBezTo>
                <a:lnTo>
                  <a:pt x="557408" y="2578875"/>
                </a:lnTo>
                <a:cubicBezTo>
                  <a:pt x="560311" y="2604278"/>
                  <a:pt x="579907" y="2599197"/>
                  <a:pt x="595875" y="2599197"/>
                </a:cubicBezTo>
                <a:lnTo>
                  <a:pt x="1048042" y="2599922"/>
                </a:lnTo>
                <a:cubicBezTo>
                  <a:pt x="1061106" y="2599922"/>
                  <a:pt x="1077074" y="2592665"/>
                  <a:pt x="1087235" y="2608632"/>
                </a:cubicBezTo>
                <a:cubicBezTo>
                  <a:pt x="1101025" y="2628954"/>
                  <a:pt x="1089412" y="2652905"/>
                  <a:pt x="1095218" y="2673954"/>
                </a:cubicBezTo>
                <a:cubicBezTo>
                  <a:pt x="1132234" y="2665244"/>
                  <a:pt x="1168523" y="2656534"/>
                  <a:pt x="1204087" y="2679034"/>
                </a:cubicBezTo>
                <a:cubicBezTo>
                  <a:pt x="1213523" y="2689195"/>
                  <a:pt x="1209894" y="2702260"/>
                  <a:pt x="1209894" y="2713872"/>
                </a:cubicBezTo>
                <a:cubicBezTo>
                  <a:pt x="1209894" y="2761048"/>
                  <a:pt x="1211345" y="2808224"/>
                  <a:pt x="1209167" y="2855401"/>
                </a:cubicBezTo>
                <a:cubicBezTo>
                  <a:pt x="1208442" y="2876449"/>
                  <a:pt x="1214974" y="2882981"/>
                  <a:pt x="1235296" y="2882255"/>
                </a:cubicBezTo>
                <a:cubicBezTo>
                  <a:pt x="1282473" y="2880804"/>
                  <a:pt x="1329649" y="2883707"/>
                  <a:pt x="1376825" y="2880804"/>
                </a:cubicBezTo>
                <a:cubicBezTo>
                  <a:pt x="1413115" y="2877900"/>
                  <a:pt x="1426179" y="2888061"/>
                  <a:pt x="1423276" y="2925802"/>
                </a:cubicBezTo>
                <a:cubicBezTo>
                  <a:pt x="1421824" y="2952657"/>
                  <a:pt x="1406583" y="2988220"/>
                  <a:pt x="1448678" y="3003462"/>
                </a:cubicBezTo>
                <a:cubicBezTo>
                  <a:pt x="1451582" y="3004188"/>
                  <a:pt x="1450856" y="3016526"/>
                  <a:pt x="1450856" y="3023784"/>
                </a:cubicBezTo>
                <a:lnTo>
                  <a:pt x="1450856" y="3300883"/>
                </a:lnTo>
                <a:lnTo>
                  <a:pt x="1490048" y="3300883"/>
                </a:lnTo>
                <a:lnTo>
                  <a:pt x="1490048" y="3027414"/>
                </a:lnTo>
                <a:cubicBezTo>
                  <a:pt x="1490048" y="3015075"/>
                  <a:pt x="1484242" y="3000559"/>
                  <a:pt x="1496580" y="2990398"/>
                </a:cubicBezTo>
                <a:lnTo>
                  <a:pt x="1495855" y="2991124"/>
                </a:lnTo>
                <a:cubicBezTo>
                  <a:pt x="1497307" y="2989673"/>
                  <a:pt x="1498032" y="2987495"/>
                  <a:pt x="1500210" y="2986043"/>
                </a:cubicBezTo>
                <a:cubicBezTo>
                  <a:pt x="1516903" y="2976608"/>
                  <a:pt x="1543031" y="2995478"/>
                  <a:pt x="1551741" y="2972979"/>
                </a:cubicBezTo>
                <a:cubicBezTo>
                  <a:pt x="1558273" y="2956286"/>
                  <a:pt x="1553918" y="2935238"/>
                  <a:pt x="1553918" y="2915641"/>
                </a:cubicBezTo>
                <a:cubicBezTo>
                  <a:pt x="1553918" y="2868465"/>
                  <a:pt x="1553918" y="2866288"/>
                  <a:pt x="1601821" y="2869191"/>
                </a:cubicBezTo>
                <a:cubicBezTo>
                  <a:pt x="1633755" y="2871368"/>
                  <a:pt x="1667867" y="2856853"/>
                  <a:pt x="1698350" y="2879352"/>
                </a:cubicBezTo>
                <a:cubicBezTo>
                  <a:pt x="1710689" y="2933061"/>
                  <a:pt x="1712141" y="2988946"/>
                  <a:pt x="1712866" y="3041929"/>
                </a:cubicBezTo>
                <a:lnTo>
                  <a:pt x="1713637" y="3300883"/>
                </a:lnTo>
                <a:lnTo>
                  <a:pt x="1762496" y="3300883"/>
                </a:lnTo>
                <a:lnTo>
                  <a:pt x="1762220" y="3001284"/>
                </a:lnTo>
                <a:cubicBezTo>
                  <a:pt x="1757865" y="2971528"/>
                  <a:pt x="1781817" y="2985317"/>
                  <a:pt x="1790526" y="2986043"/>
                </a:cubicBezTo>
                <a:cubicBezTo>
                  <a:pt x="1823912" y="2989673"/>
                  <a:pt x="1832622" y="2976608"/>
                  <a:pt x="1831896" y="2943947"/>
                </a:cubicBezTo>
                <a:cubicBezTo>
                  <a:pt x="1830444" y="2859030"/>
                  <a:pt x="1820283" y="2869191"/>
                  <a:pt x="1905926" y="2869917"/>
                </a:cubicBezTo>
                <a:cubicBezTo>
                  <a:pt x="1929877" y="2869917"/>
                  <a:pt x="1956006" y="2859756"/>
                  <a:pt x="1978506" y="2878626"/>
                </a:cubicBezTo>
                <a:cubicBezTo>
                  <a:pt x="1986489" y="2908384"/>
                  <a:pt x="1979957" y="2938867"/>
                  <a:pt x="1982134" y="2968624"/>
                </a:cubicBezTo>
                <a:cubicBezTo>
                  <a:pt x="1982860" y="2978060"/>
                  <a:pt x="1978506" y="2991849"/>
                  <a:pt x="1991570" y="2992576"/>
                </a:cubicBezTo>
                <a:cubicBezTo>
                  <a:pt x="2022053" y="2994752"/>
                  <a:pt x="2016247" y="3016526"/>
                  <a:pt x="2016247" y="3034671"/>
                </a:cubicBezTo>
                <a:lnTo>
                  <a:pt x="2016442" y="3300883"/>
                </a:lnTo>
                <a:lnTo>
                  <a:pt x="2053457" y="3300883"/>
                </a:lnTo>
                <a:lnTo>
                  <a:pt x="2053262" y="3025236"/>
                </a:lnTo>
                <a:cubicBezTo>
                  <a:pt x="2053262" y="2999108"/>
                  <a:pt x="2053988" y="2978785"/>
                  <a:pt x="2088826" y="2983866"/>
                </a:cubicBezTo>
                <a:cubicBezTo>
                  <a:pt x="2100439" y="2985317"/>
                  <a:pt x="2106244" y="2978785"/>
                  <a:pt x="2106244" y="2966447"/>
                </a:cubicBezTo>
                <a:lnTo>
                  <a:pt x="2106244" y="2944673"/>
                </a:lnTo>
                <a:cubicBezTo>
                  <a:pt x="2107696" y="2857578"/>
                  <a:pt x="2095358" y="2868465"/>
                  <a:pt x="2184631" y="2869917"/>
                </a:cubicBezTo>
                <a:cubicBezTo>
                  <a:pt x="2207130" y="2869917"/>
                  <a:pt x="2234710" y="2855401"/>
                  <a:pt x="2254307" y="2880078"/>
                </a:cubicBezTo>
                <a:cubicBezTo>
                  <a:pt x="2261563" y="2909835"/>
                  <a:pt x="2257935" y="2940318"/>
                  <a:pt x="2257210" y="2970075"/>
                </a:cubicBezTo>
                <a:cubicBezTo>
                  <a:pt x="2257210" y="2986769"/>
                  <a:pt x="2258661" y="2996205"/>
                  <a:pt x="2277531" y="2993301"/>
                </a:cubicBezTo>
                <a:cubicBezTo>
                  <a:pt x="2312369" y="2987495"/>
                  <a:pt x="2316725" y="3006365"/>
                  <a:pt x="2316725" y="3035397"/>
                </a:cubicBezTo>
                <a:lnTo>
                  <a:pt x="2316725" y="3300883"/>
                </a:lnTo>
                <a:lnTo>
                  <a:pt x="2350697" y="3300883"/>
                </a:lnTo>
                <a:cubicBezTo>
                  <a:pt x="2350743" y="3211904"/>
                  <a:pt x="2350790" y="3122925"/>
                  <a:pt x="2350836" y="3033946"/>
                </a:cubicBezTo>
                <a:cubicBezTo>
                  <a:pt x="2350836" y="3020155"/>
                  <a:pt x="2340675" y="3002011"/>
                  <a:pt x="2360997" y="2992576"/>
                </a:cubicBezTo>
                <a:cubicBezTo>
                  <a:pt x="2371884" y="2996930"/>
                  <a:pt x="2379868" y="2991849"/>
                  <a:pt x="2386399" y="2983866"/>
                </a:cubicBezTo>
                <a:cubicBezTo>
                  <a:pt x="2386399" y="2956286"/>
                  <a:pt x="2389303" y="2928705"/>
                  <a:pt x="2383497" y="2901126"/>
                </a:cubicBezTo>
                <a:cubicBezTo>
                  <a:pt x="2379868" y="2885884"/>
                  <a:pt x="2383497" y="2870642"/>
                  <a:pt x="2403093" y="2869917"/>
                </a:cubicBezTo>
                <a:cubicBezTo>
                  <a:pt x="2443011" y="2869191"/>
                  <a:pt x="2482203" y="2869917"/>
                  <a:pt x="2522123" y="2870642"/>
                </a:cubicBezTo>
                <a:cubicBezTo>
                  <a:pt x="2525026" y="2870642"/>
                  <a:pt x="2527929" y="2877175"/>
                  <a:pt x="2530832" y="2880804"/>
                </a:cubicBezTo>
                <a:cubicBezTo>
                  <a:pt x="2538090" y="2917819"/>
                  <a:pt x="2525026" y="2956286"/>
                  <a:pt x="2537364" y="2992576"/>
                </a:cubicBezTo>
                <a:cubicBezTo>
                  <a:pt x="2567847" y="2975156"/>
                  <a:pt x="2600508" y="2986769"/>
                  <a:pt x="2632443" y="2985317"/>
                </a:cubicBezTo>
                <a:cubicBezTo>
                  <a:pt x="2655668" y="2984592"/>
                  <a:pt x="2663652" y="2978785"/>
                  <a:pt x="2663652" y="2954835"/>
                </a:cubicBezTo>
                <a:cubicBezTo>
                  <a:pt x="2664378" y="2869191"/>
                  <a:pt x="2665104" y="2869191"/>
                  <a:pt x="2752198" y="2869191"/>
                </a:cubicBezTo>
                <a:lnTo>
                  <a:pt x="2798649" y="2869191"/>
                </a:lnTo>
                <a:lnTo>
                  <a:pt x="2798649" y="2879352"/>
                </a:lnTo>
                <a:lnTo>
                  <a:pt x="2681797" y="2879352"/>
                </a:lnTo>
                <a:cubicBezTo>
                  <a:pt x="2691957" y="2880078"/>
                  <a:pt x="2701393" y="2880804"/>
                  <a:pt x="2710828" y="2880804"/>
                </a:cubicBezTo>
                <a:cubicBezTo>
                  <a:pt x="2815342" y="2880804"/>
                  <a:pt x="2815342" y="2880804"/>
                  <a:pt x="2809536" y="2985317"/>
                </a:cubicBezTo>
                <a:cubicBezTo>
                  <a:pt x="2842922" y="2984592"/>
                  <a:pt x="2877034" y="2983140"/>
                  <a:pt x="2910420" y="2984592"/>
                </a:cubicBezTo>
                <a:cubicBezTo>
                  <a:pt x="2932194" y="2985317"/>
                  <a:pt x="2939452" y="2978785"/>
                  <a:pt x="2940177" y="2956286"/>
                </a:cubicBezTo>
                <a:cubicBezTo>
                  <a:pt x="2940541" y="2942859"/>
                  <a:pt x="2938363" y="2929250"/>
                  <a:pt x="2938000" y="2915733"/>
                </a:cubicBezTo>
                <a:lnTo>
                  <a:pt x="2946568" y="2876375"/>
                </a:lnTo>
                <a:lnTo>
                  <a:pt x="2945985" y="2876449"/>
                </a:lnTo>
                <a:lnTo>
                  <a:pt x="2946710" y="2875723"/>
                </a:lnTo>
                <a:cubicBezTo>
                  <a:pt x="2946663" y="2875940"/>
                  <a:pt x="2946615" y="2876158"/>
                  <a:pt x="2946568" y="2876375"/>
                </a:cubicBezTo>
                <a:lnTo>
                  <a:pt x="3016658" y="2867467"/>
                </a:lnTo>
                <a:cubicBezTo>
                  <a:pt x="3040155" y="2867376"/>
                  <a:pt x="3063562" y="2870642"/>
                  <a:pt x="3086787" y="2878626"/>
                </a:cubicBezTo>
                <a:cubicBezTo>
                  <a:pt x="3088965" y="2888787"/>
                  <a:pt x="3091868" y="2898223"/>
                  <a:pt x="3094045" y="2908384"/>
                </a:cubicBezTo>
                <a:cubicBezTo>
                  <a:pt x="3093319" y="2984592"/>
                  <a:pt x="3093319" y="2984592"/>
                  <a:pt x="3169527" y="2984592"/>
                </a:cubicBezTo>
                <a:cubicBezTo>
                  <a:pt x="3215978" y="2984592"/>
                  <a:pt x="3215978" y="2984592"/>
                  <a:pt x="3215978" y="2938141"/>
                </a:cubicBezTo>
                <a:cubicBezTo>
                  <a:pt x="3215978" y="2861207"/>
                  <a:pt x="3207995" y="2869191"/>
                  <a:pt x="3282751" y="2869191"/>
                </a:cubicBezTo>
                <a:cubicBezTo>
                  <a:pt x="3340088" y="2869191"/>
                  <a:pt x="3396700" y="2867014"/>
                  <a:pt x="3453311" y="2869917"/>
                </a:cubicBezTo>
                <a:cubicBezTo>
                  <a:pt x="3487424" y="2872094"/>
                  <a:pt x="3499762" y="2863385"/>
                  <a:pt x="3498311" y="2827095"/>
                </a:cubicBezTo>
                <a:cubicBezTo>
                  <a:pt x="3496133" y="2740001"/>
                  <a:pt x="3499762" y="2652905"/>
                  <a:pt x="3496859" y="2565810"/>
                </a:cubicBezTo>
                <a:cubicBezTo>
                  <a:pt x="3496133" y="2527343"/>
                  <a:pt x="3509198" y="2515731"/>
                  <a:pt x="3544761" y="2520086"/>
                </a:cubicBezTo>
                <a:cubicBezTo>
                  <a:pt x="3560003" y="2521537"/>
                  <a:pt x="3575970" y="2520086"/>
                  <a:pt x="3591938" y="2520086"/>
                </a:cubicBezTo>
                <a:cubicBezTo>
                  <a:pt x="3602098" y="2520086"/>
                  <a:pt x="3614437" y="2520086"/>
                  <a:pt x="3613711" y="2507022"/>
                </a:cubicBezTo>
                <a:cubicBezTo>
                  <a:pt x="3612259" y="2480894"/>
                  <a:pt x="3628228" y="2481619"/>
                  <a:pt x="3646372" y="2481619"/>
                </a:cubicBezTo>
                <a:lnTo>
                  <a:pt x="4048460" y="2481619"/>
                </a:lnTo>
                <a:cubicBezTo>
                  <a:pt x="4058621" y="2481619"/>
                  <a:pt x="4070959" y="2477990"/>
                  <a:pt x="4078217" y="2489602"/>
                </a:cubicBezTo>
                <a:cubicBezTo>
                  <a:pt x="4073137" y="2512828"/>
                  <a:pt x="4069508" y="2535328"/>
                  <a:pt x="4063702" y="2557827"/>
                </a:cubicBezTo>
                <a:cubicBezTo>
                  <a:pt x="4004913" y="2773386"/>
                  <a:pt x="3900399" y="2963543"/>
                  <a:pt x="3740724" y="3121765"/>
                </a:cubicBezTo>
                <a:cubicBezTo>
                  <a:pt x="3687016" y="3174023"/>
                  <a:pt x="3628228" y="3220474"/>
                  <a:pt x="3566535" y="3262569"/>
                </a:cubicBezTo>
                <a:cubicBezTo>
                  <a:pt x="3553833" y="3271279"/>
                  <a:pt x="3547664" y="3278900"/>
                  <a:pt x="3548027" y="3286067"/>
                </a:cubicBezTo>
                <a:lnTo>
                  <a:pt x="3562779" y="3300883"/>
                </a:lnTo>
                <a:lnTo>
                  <a:pt x="4927481" y="3300883"/>
                </a:lnTo>
                <a:lnTo>
                  <a:pt x="6796755" y="3296863"/>
                </a:lnTo>
                <a:lnTo>
                  <a:pt x="9075283" y="3297407"/>
                </a:lnTo>
                <a:lnTo>
                  <a:pt x="9637770" y="3298133"/>
                </a:lnTo>
                <a:cubicBezTo>
                  <a:pt x="9682769" y="3298133"/>
                  <a:pt x="9720511" y="3286521"/>
                  <a:pt x="9759703" y="3262569"/>
                </a:cubicBezTo>
                <a:lnTo>
                  <a:pt x="11394183" y="2251543"/>
                </a:lnTo>
                <a:cubicBezTo>
                  <a:pt x="11128544" y="2077595"/>
                  <a:pt x="10057882" y="1428861"/>
                  <a:pt x="9760429" y="1255034"/>
                </a:cubicBezTo>
                <a:cubicBezTo>
                  <a:pt x="9462976" y="1081207"/>
                  <a:pt x="9666076" y="1208583"/>
                  <a:pt x="9609464" y="1208583"/>
                </a:cubicBezTo>
                <a:lnTo>
                  <a:pt x="6151074" y="1210034"/>
                </a:lnTo>
                <a:lnTo>
                  <a:pt x="3621696" y="1208583"/>
                </a:lnTo>
                <a:cubicBezTo>
                  <a:pt x="3598470" y="1208583"/>
                  <a:pt x="3575970" y="1210034"/>
                  <a:pt x="3552745" y="1211486"/>
                </a:cubicBezTo>
                <a:cubicBezTo>
                  <a:pt x="3542583" y="1212212"/>
                  <a:pt x="3529519" y="1211486"/>
                  <a:pt x="3526616" y="1225276"/>
                </a:cubicBezTo>
                <a:cubicBezTo>
                  <a:pt x="3524439" y="1237614"/>
                  <a:pt x="3533149" y="1245598"/>
                  <a:pt x="3541858" y="1252131"/>
                </a:cubicBezTo>
                <a:cubicBezTo>
                  <a:pt x="3554922" y="1261566"/>
                  <a:pt x="3567987" y="1270275"/>
                  <a:pt x="3581050" y="1278984"/>
                </a:cubicBezTo>
                <a:cubicBezTo>
                  <a:pt x="3872819" y="1482205"/>
                  <a:pt x="4041928" y="1760909"/>
                  <a:pt x="4092007" y="2112917"/>
                </a:cubicBezTo>
                <a:cubicBezTo>
                  <a:pt x="4094910" y="2132514"/>
                  <a:pt x="4094910" y="2144852"/>
                  <a:pt x="4068782" y="2144852"/>
                </a:cubicBezTo>
                <a:lnTo>
                  <a:pt x="3644195" y="2144127"/>
                </a:lnTo>
                <a:cubicBezTo>
                  <a:pt x="3636211" y="2144127"/>
                  <a:pt x="3623872" y="2147030"/>
                  <a:pt x="3623147" y="2136142"/>
                </a:cubicBezTo>
                <a:cubicBezTo>
                  <a:pt x="3621696" y="2108563"/>
                  <a:pt x="3602825" y="2120902"/>
                  <a:pt x="3589760" y="2117998"/>
                </a:cubicBezTo>
                <a:cubicBezTo>
                  <a:pt x="3561454" y="2112192"/>
                  <a:pt x="3529519" y="2132514"/>
                  <a:pt x="3504842" y="2105660"/>
                </a:cubicBezTo>
                <a:cubicBezTo>
                  <a:pt x="3502666" y="2100579"/>
                  <a:pt x="3499037" y="2094772"/>
                  <a:pt x="3499037" y="2089693"/>
                </a:cubicBezTo>
                <a:cubicBezTo>
                  <a:pt x="3498311" y="1981550"/>
                  <a:pt x="3498311" y="1874133"/>
                  <a:pt x="3499037" y="1765989"/>
                </a:cubicBezTo>
                <a:cubicBezTo>
                  <a:pt x="3499037" y="1760909"/>
                  <a:pt x="3502666" y="1755103"/>
                  <a:pt x="3504842" y="1750022"/>
                </a:cubicBezTo>
                <a:cubicBezTo>
                  <a:pt x="3503391" y="1741313"/>
                  <a:pt x="3496859" y="1744216"/>
                  <a:pt x="3491053" y="1744216"/>
                </a:cubicBezTo>
                <a:lnTo>
                  <a:pt x="3248639" y="1744942"/>
                </a:lnTo>
                <a:cubicBezTo>
                  <a:pt x="3186947" y="1744942"/>
                  <a:pt x="3188398" y="1744942"/>
                  <a:pt x="3186220" y="1683975"/>
                </a:cubicBezTo>
                <a:cubicBezTo>
                  <a:pt x="3185495" y="1662201"/>
                  <a:pt x="3199285" y="1635348"/>
                  <a:pt x="3172431" y="1617928"/>
                </a:cubicBezTo>
                <a:cubicBezTo>
                  <a:pt x="3162995" y="1610670"/>
                  <a:pt x="3165898" y="1600510"/>
                  <a:pt x="3165898" y="1591074"/>
                </a:cubicBezTo>
                <a:lnTo>
                  <a:pt x="3165898" y="1007539"/>
                </a:lnTo>
                <a:lnTo>
                  <a:pt x="3172375" y="980915"/>
                </a:lnTo>
                <a:lnTo>
                  <a:pt x="3171705" y="981410"/>
                </a:lnTo>
                <a:lnTo>
                  <a:pt x="3172431" y="980685"/>
                </a:lnTo>
                <a:cubicBezTo>
                  <a:pt x="3172412" y="980762"/>
                  <a:pt x="3172394" y="980838"/>
                  <a:pt x="3172375" y="980915"/>
                </a:cubicBezTo>
                <a:lnTo>
                  <a:pt x="3184225" y="972157"/>
                </a:lnTo>
                <a:cubicBezTo>
                  <a:pt x="3189305" y="971612"/>
                  <a:pt x="3194930" y="972701"/>
                  <a:pt x="3200011" y="972701"/>
                </a:cubicBezTo>
                <a:lnTo>
                  <a:pt x="3781369" y="972701"/>
                </a:lnTo>
                <a:cubicBezTo>
                  <a:pt x="3791530" y="972701"/>
                  <a:pt x="3803868" y="967621"/>
                  <a:pt x="3809675" y="981410"/>
                </a:cubicBezTo>
                <a:lnTo>
                  <a:pt x="3808949" y="980685"/>
                </a:lnTo>
                <a:cubicBezTo>
                  <a:pt x="3810400" y="982136"/>
                  <a:pt x="3811852" y="982862"/>
                  <a:pt x="3813303" y="984314"/>
                </a:cubicBezTo>
                <a:lnTo>
                  <a:pt x="3811127" y="986491"/>
                </a:lnTo>
                <a:cubicBezTo>
                  <a:pt x="3816207" y="998103"/>
                  <a:pt x="3819837" y="1010442"/>
                  <a:pt x="3831448" y="1017700"/>
                </a:cubicBezTo>
                <a:cubicBezTo>
                  <a:pt x="3858303" y="1019152"/>
                  <a:pt x="3885157" y="1022055"/>
                  <a:pt x="3912011" y="1017700"/>
                </a:cubicBezTo>
                <a:cubicBezTo>
                  <a:pt x="3911285" y="1012620"/>
                  <a:pt x="3913463" y="1009716"/>
                  <a:pt x="3919269" y="1010442"/>
                </a:cubicBezTo>
                <a:cubicBezTo>
                  <a:pt x="3918544" y="1004635"/>
                  <a:pt x="3920720" y="1001732"/>
                  <a:pt x="3926527" y="1002459"/>
                </a:cubicBezTo>
                <a:cubicBezTo>
                  <a:pt x="3927254" y="979959"/>
                  <a:pt x="3927979" y="957459"/>
                  <a:pt x="3928705" y="934960"/>
                </a:cubicBezTo>
                <a:cubicBezTo>
                  <a:pt x="3905479" y="905203"/>
                  <a:pt x="3864835" y="897945"/>
                  <a:pt x="3838706" y="922621"/>
                </a:cubicBezTo>
                <a:cubicBezTo>
                  <a:pt x="3823465" y="936412"/>
                  <a:pt x="3808949" y="939315"/>
                  <a:pt x="3790078" y="939315"/>
                </a:cubicBezTo>
                <a:lnTo>
                  <a:pt x="3191301" y="939315"/>
                </a:lnTo>
                <a:cubicBezTo>
                  <a:pt x="3141947" y="939315"/>
                  <a:pt x="3141947" y="939315"/>
                  <a:pt x="3141947" y="987217"/>
                </a:cubicBezTo>
                <a:lnTo>
                  <a:pt x="3141947" y="1596881"/>
                </a:lnTo>
                <a:cubicBezTo>
                  <a:pt x="3141947" y="1615026"/>
                  <a:pt x="3143399" y="1628815"/>
                  <a:pt x="3117271" y="1630267"/>
                </a:cubicBezTo>
                <a:cubicBezTo>
                  <a:pt x="3048321" y="1633896"/>
                  <a:pt x="3048321" y="1635348"/>
                  <a:pt x="3049046" y="1702846"/>
                </a:cubicBezTo>
                <a:cubicBezTo>
                  <a:pt x="3049046" y="1710104"/>
                  <a:pt x="3048321" y="1717362"/>
                  <a:pt x="3049773" y="1724619"/>
                </a:cubicBezTo>
                <a:cubicBezTo>
                  <a:pt x="3052675" y="1741313"/>
                  <a:pt x="3045418" y="1746393"/>
                  <a:pt x="3030176" y="1746393"/>
                </a:cubicBezTo>
                <a:lnTo>
                  <a:pt x="2968483" y="1746393"/>
                </a:lnTo>
                <a:cubicBezTo>
                  <a:pt x="2900985" y="1745668"/>
                  <a:pt x="2911147" y="1755829"/>
                  <a:pt x="2909695" y="1689782"/>
                </a:cubicBezTo>
                <a:cubicBezTo>
                  <a:pt x="2909695" y="1660025"/>
                  <a:pt x="2919855" y="1625187"/>
                  <a:pt x="2874131" y="1617928"/>
                </a:cubicBezTo>
                <a:cubicBezTo>
                  <a:pt x="2862518" y="1607767"/>
                  <a:pt x="2867598" y="1594703"/>
                  <a:pt x="2863970" y="1584542"/>
                </a:cubicBezTo>
                <a:lnTo>
                  <a:pt x="2863970" y="535775"/>
                </a:lnTo>
                <a:cubicBezTo>
                  <a:pt x="2863970" y="524162"/>
                  <a:pt x="2858163" y="511098"/>
                  <a:pt x="2871228" y="502389"/>
                </a:cubicBezTo>
                <a:lnTo>
                  <a:pt x="2870501" y="503114"/>
                </a:lnTo>
                <a:cubicBezTo>
                  <a:pt x="2879211" y="487147"/>
                  <a:pt x="2893727" y="494405"/>
                  <a:pt x="2906066" y="494405"/>
                </a:cubicBezTo>
                <a:lnTo>
                  <a:pt x="3344443" y="495131"/>
                </a:lnTo>
                <a:cubicBezTo>
                  <a:pt x="3372023" y="495131"/>
                  <a:pt x="3379281" y="487147"/>
                  <a:pt x="3378556" y="460293"/>
                </a:cubicBezTo>
                <a:cubicBezTo>
                  <a:pt x="3377104" y="375375"/>
                  <a:pt x="3377829" y="291183"/>
                  <a:pt x="3378556" y="206266"/>
                </a:cubicBezTo>
                <a:cubicBezTo>
                  <a:pt x="3378556" y="195379"/>
                  <a:pt x="3370572" y="177961"/>
                  <a:pt x="3393071" y="176509"/>
                </a:cubicBezTo>
                <a:cubicBezTo>
                  <a:pt x="3393071" y="162719"/>
                  <a:pt x="3401054" y="155461"/>
                  <a:pt x="3414845" y="154735"/>
                </a:cubicBezTo>
                <a:cubicBezTo>
                  <a:pt x="3415570" y="133687"/>
                  <a:pt x="3416296" y="113365"/>
                  <a:pt x="3417022" y="92317"/>
                </a:cubicBezTo>
                <a:cubicBezTo>
                  <a:pt x="3403232" y="63285"/>
                  <a:pt x="3374926" y="58931"/>
                  <a:pt x="3349523" y="62560"/>
                </a:cubicBezTo>
                <a:cubicBezTo>
                  <a:pt x="3325573" y="65463"/>
                  <a:pt x="3306702" y="85059"/>
                  <a:pt x="3300169" y="109736"/>
                </a:cubicBezTo>
                <a:cubicBezTo>
                  <a:pt x="3292186" y="140945"/>
                  <a:pt x="3305977" y="166348"/>
                  <a:pt x="3330653" y="180863"/>
                </a:cubicBezTo>
                <a:cubicBezTo>
                  <a:pt x="3350250" y="192476"/>
                  <a:pt x="3352427" y="205540"/>
                  <a:pt x="3352427" y="224411"/>
                </a:cubicBezTo>
                <a:cubicBezTo>
                  <a:pt x="3352427" y="295539"/>
                  <a:pt x="3350975" y="367392"/>
                  <a:pt x="3353153" y="438519"/>
                </a:cubicBezTo>
                <a:cubicBezTo>
                  <a:pt x="3353879" y="465374"/>
                  <a:pt x="3346620" y="472632"/>
                  <a:pt x="3319041" y="472632"/>
                </a:cubicBezTo>
                <a:lnTo>
                  <a:pt x="2869050" y="471179"/>
                </a:lnTo>
                <a:cubicBezTo>
                  <a:pt x="2836390" y="470454"/>
                  <a:pt x="2825503" y="479164"/>
                  <a:pt x="2825503" y="513276"/>
                </a:cubicBezTo>
                <a:cubicBezTo>
                  <a:pt x="2826955" y="876171"/>
                  <a:pt x="2826229" y="1239066"/>
                  <a:pt x="2826955" y="1601961"/>
                </a:cubicBezTo>
                <a:cubicBezTo>
                  <a:pt x="2826955" y="1623735"/>
                  <a:pt x="2823325" y="1634622"/>
                  <a:pt x="2800100" y="1631719"/>
                </a:cubicBezTo>
                <a:cubicBezTo>
                  <a:pt x="2776875" y="1628090"/>
                  <a:pt x="2765989" y="1636799"/>
                  <a:pt x="2768891" y="1661476"/>
                </a:cubicBezTo>
                <a:cubicBezTo>
                  <a:pt x="2769618" y="1670185"/>
                  <a:pt x="2768891" y="1678169"/>
                  <a:pt x="2768891" y="1686878"/>
                </a:cubicBezTo>
                <a:cubicBezTo>
                  <a:pt x="2768891" y="1747845"/>
                  <a:pt x="2768891" y="1747845"/>
                  <a:pt x="2708650" y="1747845"/>
                </a:cubicBezTo>
                <a:cubicBezTo>
                  <a:pt x="2626636" y="1747845"/>
                  <a:pt x="2625910" y="1747845"/>
                  <a:pt x="2626636" y="1667282"/>
                </a:cubicBezTo>
                <a:cubicBezTo>
                  <a:pt x="2626636" y="1644057"/>
                  <a:pt x="2628088" y="1623009"/>
                  <a:pt x="2593976" y="1631719"/>
                </a:cubicBezTo>
                <a:cubicBezTo>
                  <a:pt x="2583815" y="1633896"/>
                  <a:pt x="2574380" y="1630993"/>
                  <a:pt x="2570751" y="1619380"/>
                </a:cubicBezTo>
                <a:cubicBezTo>
                  <a:pt x="2562041" y="1607767"/>
                  <a:pt x="2566396" y="1593978"/>
                  <a:pt x="2566396" y="1580914"/>
                </a:cubicBezTo>
                <a:lnTo>
                  <a:pt x="2566396" y="137317"/>
                </a:lnTo>
                <a:cubicBezTo>
                  <a:pt x="2566396" y="126429"/>
                  <a:pt x="2559863" y="113365"/>
                  <a:pt x="2573653" y="104655"/>
                </a:cubicBezTo>
                <a:lnTo>
                  <a:pt x="2573653" y="105382"/>
                </a:lnTo>
                <a:cubicBezTo>
                  <a:pt x="2572929" y="99575"/>
                  <a:pt x="2575105" y="96672"/>
                  <a:pt x="2580912" y="97398"/>
                </a:cubicBezTo>
                <a:cubicBezTo>
                  <a:pt x="2576557" y="77802"/>
                  <a:pt x="2592525" y="60382"/>
                  <a:pt x="2588896" y="40786"/>
                </a:cubicBezTo>
                <a:cubicBezTo>
                  <a:pt x="2582364" y="8126"/>
                  <a:pt x="2556235" y="-1310"/>
                  <a:pt x="2529381" y="142"/>
                </a:cubicBezTo>
                <a:close/>
              </a:path>
            </a:pathLst>
          </a:custGeom>
          <a:solidFill>
            <a:srgbClr val="07A398">
              <a:lumMod val="75000"/>
              <a:alpha val="70000"/>
            </a:srgbClr>
          </a:solidFill>
          <a:ln w="776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B754D0-1EF7-6246-9C84-B99F81EAEC6C}"/>
              </a:ext>
            </a:extLst>
          </p:cNvPr>
          <p:cNvGrpSpPr/>
          <p:nvPr/>
        </p:nvGrpSpPr>
        <p:grpSpPr>
          <a:xfrm>
            <a:off x="457160" y="5354615"/>
            <a:ext cx="766329" cy="724247"/>
            <a:chOff x="5236240" y="2093096"/>
            <a:chExt cx="2154752" cy="1766817"/>
          </a:xfrm>
          <a:solidFill>
            <a:srgbClr val="B1E6DE">
              <a:lumMod val="50000"/>
            </a:srgbClr>
          </a:solidFill>
        </p:grpSpPr>
        <p:sp>
          <p:nvSpPr>
            <p:cNvPr id="31" name="Freeform: Shape 35">
              <a:extLst>
                <a:ext uri="{FF2B5EF4-FFF2-40B4-BE49-F238E27FC236}">
                  <a16:creationId xmlns:a16="http://schemas.microsoft.com/office/drawing/2014/main" id="{74D2E9F7-575D-C941-BF33-B3ECCF9AE1A8}"/>
                </a:ext>
              </a:extLst>
            </p:cNvPr>
            <p:cNvSpPr/>
            <p:nvPr/>
          </p:nvSpPr>
          <p:spPr>
            <a:xfrm>
              <a:off x="5236240" y="2093096"/>
              <a:ext cx="2154752" cy="1766817"/>
            </a:xfrm>
            <a:custGeom>
              <a:avLst/>
              <a:gdLst>
                <a:gd name="connsiteX0" fmla="*/ 1634581 w 2154752"/>
                <a:gd name="connsiteY0" fmla="*/ 0 h 1766817"/>
                <a:gd name="connsiteX1" fmla="*/ 2144346 w 2154752"/>
                <a:gd name="connsiteY1" fmla="*/ 295300 h 1766817"/>
                <a:gd name="connsiteX2" fmla="*/ 2154751 w 2154752"/>
                <a:gd name="connsiteY2" fmla="*/ 289297 h 1766817"/>
                <a:gd name="connsiteX3" fmla="*/ 2154751 w 2154752"/>
                <a:gd name="connsiteY3" fmla="*/ 301328 h 1766817"/>
                <a:gd name="connsiteX4" fmla="*/ 2154752 w 2154752"/>
                <a:gd name="connsiteY4" fmla="*/ 301328 h 1766817"/>
                <a:gd name="connsiteX5" fmla="*/ 2154751 w 2154752"/>
                <a:gd name="connsiteY5" fmla="*/ 301329 h 1766817"/>
                <a:gd name="connsiteX6" fmla="*/ 2154751 w 2154752"/>
                <a:gd name="connsiteY6" fmla="*/ 489622 h 1766817"/>
                <a:gd name="connsiteX7" fmla="*/ 2084004 w 2154752"/>
                <a:gd name="connsiteY7" fmla="*/ 530321 h 1766817"/>
                <a:gd name="connsiteX8" fmla="*/ 2083544 w 2154752"/>
                <a:gd name="connsiteY8" fmla="*/ 606954 h 1766817"/>
                <a:gd name="connsiteX9" fmla="*/ 2050718 w 2154752"/>
                <a:gd name="connsiteY9" fmla="*/ 629175 h 1766817"/>
                <a:gd name="connsiteX10" fmla="*/ 2049876 w 2154752"/>
                <a:gd name="connsiteY10" fmla="*/ 944645 h 1766817"/>
                <a:gd name="connsiteX11" fmla="*/ 2017723 w 2154752"/>
                <a:gd name="connsiteY11" fmla="*/ 963330 h 1766817"/>
                <a:gd name="connsiteX12" fmla="*/ 2015703 w 2154752"/>
                <a:gd name="connsiteY12" fmla="*/ 647019 h 1766817"/>
                <a:gd name="connsiteX13" fmla="*/ 1981193 w 2154752"/>
                <a:gd name="connsiteY13" fmla="*/ 662675 h 1766817"/>
                <a:gd name="connsiteX14" fmla="*/ 1981015 w 2154752"/>
                <a:gd name="connsiteY14" fmla="*/ 589569 h 1766817"/>
                <a:gd name="connsiteX15" fmla="*/ 1910157 w 2154752"/>
                <a:gd name="connsiteY15" fmla="*/ 630332 h 1766817"/>
                <a:gd name="connsiteX16" fmla="*/ 1909649 w 2154752"/>
                <a:gd name="connsiteY16" fmla="*/ 707453 h 1766817"/>
                <a:gd name="connsiteX17" fmla="*/ 1876822 w 2154752"/>
                <a:gd name="connsiteY17" fmla="*/ 729674 h 1766817"/>
                <a:gd name="connsiteX18" fmla="*/ 1875981 w 2154752"/>
                <a:gd name="connsiteY18" fmla="*/ 1045143 h 1766817"/>
                <a:gd name="connsiteX19" fmla="*/ 1843828 w 2154752"/>
                <a:gd name="connsiteY19" fmla="*/ 1063661 h 1766817"/>
                <a:gd name="connsiteX20" fmla="*/ 1841808 w 2154752"/>
                <a:gd name="connsiteY20" fmla="*/ 747518 h 1766817"/>
                <a:gd name="connsiteX21" fmla="*/ 1807297 w 2154752"/>
                <a:gd name="connsiteY21" fmla="*/ 763173 h 1766817"/>
                <a:gd name="connsiteX22" fmla="*/ 1807118 w 2154752"/>
                <a:gd name="connsiteY22" fmla="*/ 689609 h 1766817"/>
                <a:gd name="connsiteX23" fmla="*/ 1736388 w 2154752"/>
                <a:gd name="connsiteY23" fmla="*/ 730299 h 1766817"/>
                <a:gd name="connsiteX24" fmla="*/ 1735923 w 2154752"/>
                <a:gd name="connsiteY24" fmla="*/ 807951 h 1766817"/>
                <a:gd name="connsiteX25" fmla="*/ 1702928 w 2154752"/>
                <a:gd name="connsiteY25" fmla="*/ 830172 h 1766817"/>
                <a:gd name="connsiteX26" fmla="*/ 1702086 w 2154752"/>
                <a:gd name="connsiteY26" fmla="*/ 1145473 h 1766817"/>
                <a:gd name="connsiteX27" fmla="*/ 1670102 w 2154752"/>
                <a:gd name="connsiteY27" fmla="*/ 1164159 h 1766817"/>
                <a:gd name="connsiteX28" fmla="*/ 1667914 w 2154752"/>
                <a:gd name="connsiteY28" fmla="*/ 848017 h 1766817"/>
                <a:gd name="connsiteX29" fmla="*/ 1633403 w 2154752"/>
                <a:gd name="connsiteY29" fmla="*/ 863672 h 1766817"/>
                <a:gd name="connsiteX30" fmla="*/ 1633223 w 2154752"/>
                <a:gd name="connsiteY30" fmla="*/ 789648 h 1766817"/>
                <a:gd name="connsiteX31" fmla="*/ 1562495 w 2154752"/>
                <a:gd name="connsiteY31" fmla="*/ 830337 h 1766817"/>
                <a:gd name="connsiteX32" fmla="*/ 1562027 w 2154752"/>
                <a:gd name="connsiteY32" fmla="*/ 908283 h 1766817"/>
                <a:gd name="connsiteX33" fmla="*/ 1529201 w 2154752"/>
                <a:gd name="connsiteY33" fmla="*/ 930503 h 1766817"/>
                <a:gd name="connsiteX34" fmla="*/ 1528191 w 2154752"/>
                <a:gd name="connsiteY34" fmla="*/ 1245973 h 1766817"/>
                <a:gd name="connsiteX35" fmla="*/ 1496206 w 2154752"/>
                <a:gd name="connsiteY35" fmla="*/ 1264658 h 1766817"/>
                <a:gd name="connsiteX36" fmla="*/ 1494018 w 2154752"/>
                <a:gd name="connsiteY36" fmla="*/ 948516 h 1766817"/>
                <a:gd name="connsiteX37" fmla="*/ 1459508 w 2154752"/>
                <a:gd name="connsiteY37" fmla="*/ 964003 h 1766817"/>
                <a:gd name="connsiteX38" fmla="*/ 1459372 w 2154752"/>
                <a:gd name="connsiteY38" fmla="*/ 889662 h 1766817"/>
                <a:gd name="connsiteX39" fmla="*/ 1388601 w 2154752"/>
                <a:gd name="connsiteY39" fmla="*/ 930375 h 1766817"/>
                <a:gd name="connsiteX40" fmla="*/ 1388131 w 2154752"/>
                <a:gd name="connsiteY40" fmla="*/ 1008781 h 1766817"/>
                <a:gd name="connsiteX41" fmla="*/ 1355305 w 2154752"/>
                <a:gd name="connsiteY41" fmla="*/ 1031002 h 1766817"/>
                <a:gd name="connsiteX42" fmla="*/ 1354295 w 2154752"/>
                <a:gd name="connsiteY42" fmla="*/ 1346471 h 1766817"/>
                <a:gd name="connsiteX43" fmla="*/ 1322310 w 2154752"/>
                <a:gd name="connsiteY43" fmla="*/ 1364989 h 1766817"/>
                <a:gd name="connsiteX44" fmla="*/ 1320290 w 2154752"/>
                <a:gd name="connsiteY44" fmla="*/ 1048846 h 1766817"/>
                <a:gd name="connsiteX45" fmla="*/ 1285612 w 2154752"/>
                <a:gd name="connsiteY45" fmla="*/ 1064502 h 1766817"/>
                <a:gd name="connsiteX46" fmla="*/ 1285476 w 2154752"/>
                <a:gd name="connsiteY46" fmla="*/ 989701 h 1766817"/>
                <a:gd name="connsiteX47" fmla="*/ 1214709 w 2154752"/>
                <a:gd name="connsiteY47" fmla="*/ 1030412 h 1766817"/>
                <a:gd name="connsiteX48" fmla="*/ 1214236 w 2154752"/>
                <a:gd name="connsiteY48" fmla="*/ 1109281 h 1766817"/>
                <a:gd name="connsiteX49" fmla="*/ 1181410 w 2154752"/>
                <a:gd name="connsiteY49" fmla="*/ 1131501 h 1766817"/>
                <a:gd name="connsiteX50" fmla="*/ 1180568 w 2154752"/>
                <a:gd name="connsiteY50" fmla="*/ 1446802 h 1766817"/>
                <a:gd name="connsiteX51" fmla="*/ 1148416 w 2154752"/>
                <a:gd name="connsiteY51" fmla="*/ 1465488 h 1766817"/>
                <a:gd name="connsiteX52" fmla="*/ 1146395 w 2154752"/>
                <a:gd name="connsiteY52" fmla="*/ 1149346 h 1766817"/>
                <a:gd name="connsiteX53" fmla="*/ 1111885 w 2154752"/>
                <a:gd name="connsiteY53" fmla="*/ 1165001 h 1766817"/>
                <a:gd name="connsiteX54" fmla="*/ 1111702 w 2154752"/>
                <a:gd name="connsiteY54" fmla="*/ 1089671 h 1766817"/>
                <a:gd name="connsiteX55" fmla="*/ 1040864 w 2154752"/>
                <a:gd name="connsiteY55" fmla="*/ 1130422 h 1766817"/>
                <a:gd name="connsiteX56" fmla="*/ 1040342 w 2154752"/>
                <a:gd name="connsiteY56" fmla="*/ 1209612 h 1766817"/>
                <a:gd name="connsiteX57" fmla="*/ 1007515 w 2154752"/>
                <a:gd name="connsiteY57" fmla="*/ 1231832 h 1766817"/>
                <a:gd name="connsiteX58" fmla="*/ 1006673 w 2154752"/>
                <a:gd name="connsiteY58" fmla="*/ 1547301 h 1766817"/>
                <a:gd name="connsiteX59" fmla="*/ 974521 w 2154752"/>
                <a:gd name="connsiteY59" fmla="*/ 1565987 h 1766817"/>
                <a:gd name="connsiteX60" fmla="*/ 972501 w 2154752"/>
                <a:gd name="connsiteY60" fmla="*/ 1249845 h 1766817"/>
                <a:gd name="connsiteX61" fmla="*/ 937990 w 2154752"/>
                <a:gd name="connsiteY61" fmla="*/ 1265500 h 1766817"/>
                <a:gd name="connsiteX62" fmla="*/ 937806 w 2154752"/>
                <a:gd name="connsiteY62" fmla="*/ 1189710 h 1766817"/>
                <a:gd name="connsiteX63" fmla="*/ 867092 w 2154752"/>
                <a:gd name="connsiteY63" fmla="*/ 1230390 h 1766817"/>
                <a:gd name="connsiteX64" fmla="*/ 866614 w 2154752"/>
                <a:gd name="connsiteY64" fmla="*/ 1310110 h 1766817"/>
                <a:gd name="connsiteX65" fmla="*/ 833788 w 2154752"/>
                <a:gd name="connsiteY65" fmla="*/ 1332331 h 1766817"/>
                <a:gd name="connsiteX66" fmla="*/ 832777 w 2154752"/>
                <a:gd name="connsiteY66" fmla="*/ 1647800 h 1766817"/>
                <a:gd name="connsiteX67" fmla="*/ 800793 w 2154752"/>
                <a:gd name="connsiteY67" fmla="*/ 1666318 h 1766817"/>
                <a:gd name="connsiteX68" fmla="*/ 798605 w 2154752"/>
                <a:gd name="connsiteY68" fmla="*/ 1350175 h 1766817"/>
                <a:gd name="connsiteX69" fmla="*/ 764094 w 2154752"/>
                <a:gd name="connsiteY69" fmla="*/ 1365831 h 1766817"/>
                <a:gd name="connsiteX70" fmla="*/ 763909 w 2154752"/>
                <a:gd name="connsiteY70" fmla="*/ 1289750 h 1766817"/>
                <a:gd name="connsiteX71" fmla="*/ 693200 w 2154752"/>
                <a:gd name="connsiteY71" fmla="*/ 1330428 h 1766817"/>
                <a:gd name="connsiteX72" fmla="*/ 692719 w 2154752"/>
                <a:gd name="connsiteY72" fmla="*/ 1410609 h 1766817"/>
                <a:gd name="connsiteX73" fmla="*/ 659893 w 2154752"/>
                <a:gd name="connsiteY73" fmla="*/ 1432830 h 1766817"/>
                <a:gd name="connsiteX74" fmla="*/ 658883 w 2154752"/>
                <a:gd name="connsiteY74" fmla="*/ 1748299 h 1766817"/>
                <a:gd name="connsiteX75" fmla="*/ 626899 w 2154752"/>
                <a:gd name="connsiteY75" fmla="*/ 1766817 h 1766817"/>
                <a:gd name="connsiteX76" fmla="*/ 624710 w 2154752"/>
                <a:gd name="connsiteY76" fmla="*/ 1450674 h 1766817"/>
                <a:gd name="connsiteX77" fmla="*/ 590200 w 2154752"/>
                <a:gd name="connsiteY77" fmla="*/ 1466330 h 1766817"/>
                <a:gd name="connsiteX78" fmla="*/ 590060 w 2154752"/>
                <a:gd name="connsiteY78" fmla="*/ 1389762 h 1766817"/>
                <a:gd name="connsiteX79" fmla="*/ 520170 w 2154752"/>
                <a:gd name="connsiteY79" fmla="*/ 1429969 h 1766817"/>
                <a:gd name="connsiteX80" fmla="*/ 520170 w 2154752"/>
                <a:gd name="connsiteY80" fmla="*/ 1429968 h 1766817"/>
                <a:gd name="connsiteX81" fmla="*/ 341434 w 2154752"/>
                <a:gd name="connsiteY81" fmla="*/ 1327238 h 1766817"/>
                <a:gd name="connsiteX82" fmla="*/ 341393 w 2154752"/>
                <a:gd name="connsiteY82" fmla="*/ 1342511 h 1766817"/>
                <a:gd name="connsiteX83" fmla="*/ 309240 w 2154752"/>
                <a:gd name="connsiteY83" fmla="*/ 1361197 h 1766817"/>
                <a:gd name="connsiteX84" fmla="*/ 308904 w 2154752"/>
                <a:gd name="connsiteY84" fmla="*/ 1308541 h 1766817"/>
                <a:gd name="connsiteX85" fmla="*/ 168073 w 2154752"/>
                <a:gd name="connsiteY85" fmla="*/ 1227598 h 1766817"/>
                <a:gd name="connsiteX86" fmla="*/ 167498 w 2154752"/>
                <a:gd name="connsiteY86" fmla="*/ 1443011 h 1766817"/>
                <a:gd name="connsiteX87" fmla="*/ 135346 w 2154752"/>
                <a:gd name="connsiteY87" fmla="*/ 1461696 h 1766817"/>
                <a:gd name="connsiteX88" fmla="*/ 133724 w 2154752"/>
                <a:gd name="connsiteY88" fmla="*/ 1207855 h 1766817"/>
                <a:gd name="connsiteX89" fmla="*/ 0 w 2154752"/>
                <a:gd name="connsiteY89" fmla="*/ 1130997 h 1766817"/>
                <a:gd name="connsiteX90" fmla="*/ 0 w 2154752"/>
                <a:gd name="connsiteY90" fmla="*/ 942704 h 1766817"/>
                <a:gd name="connsiteX91" fmla="*/ 0 w 2154752"/>
                <a:gd name="connsiteY91" fmla="*/ 930672 h 1766817"/>
                <a:gd name="connsiteX92" fmla="*/ 10402 w 2154752"/>
                <a:gd name="connsiteY92" fmla="*/ 936705 h 1766817"/>
                <a:gd name="connsiteX93" fmla="*/ 98145 w 2154752"/>
                <a:gd name="connsiteY93" fmla="*/ 886102 h 1766817"/>
                <a:gd name="connsiteX94" fmla="*/ 98142 w 2154752"/>
                <a:gd name="connsiteY94" fmla="*/ 884963 h 1766817"/>
                <a:gd name="connsiteX95" fmla="*/ 203018 w 2154752"/>
                <a:gd name="connsiteY95" fmla="*/ 824529 h 1766817"/>
                <a:gd name="connsiteX96" fmla="*/ 203011 w 2154752"/>
                <a:gd name="connsiteY96" fmla="*/ 825623 h 1766817"/>
                <a:gd name="connsiteX97" fmla="*/ 272040 w 2154752"/>
                <a:gd name="connsiteY97" fmla="*/ 785812 h 1766817"/>
                <a:gd name="connsiteX98" fmla="*/ 272037 w 2154752"/>
                <a:gd name="connsiteY98" fmla="*/ 784464 h 1766817"/>
                <a:gd name="connsiteX99" fmla="*/ 376745 w 2154752"/>
                <a:gd name="connsiteY99" fmla="*/ 724030 h 1766817"/>
                <a:gd name="connsiteX100" fmla="*/ 376736 w 2154752"/>
                <a:gd name="connsiteY100" fmla="*/ 725431 h 176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2154752" h="1766817">
                  <a:moveTo>
                    <a:pt x="1634581" y="0"/>
                  </a:moveTo>
                  <a:lnTo>
                    <a:pt x="2144346" y="295300"/>
                  </a:lnTo>
                  <a:lnTo>
                    <a:pt x="2154751" y="289297"/>
                  </a:lnTo>
                  <a:lnTo>
                    <a:pt x="2154751" y="301328"/>
                  </a:lnTo>
                  <a:lnTo>
                    <a:pt x="2154752" y="301328"/>
                  </a:lnTo>
                  <a:lnTo>
                    <a:pt x="2154751" y="301329"/>
                  </a:lnTo>
                  <a:lnTo>
                    <a:pt x="2154751" y="489622"/>
                  </a:lnTo>
                  <a:lnTo>
                    <a:pt x="2084004" y="530321"/>
                  </a:lnTo>
                  <a:lnTo>
                    <a:pt x="2083544" y="606954"/>
                  </a:lnTo>
                  <a:lnTo>
                    <a:pt x="2050718" y="629175"/>
                  </a:lnTo>
                  <a:lnTo>
                    <a:pt x="2049876" y="944645"/>
                  </a:lnTo>
                  <a:lnTo>
                    <a:pt x="2017723" y="963330"/>
                  </a:lnTo>
                  <a:lnTo>
                    <a:pt x="2015703" y="647019"/>
                  </a:lnTo>
                  <a:lnTo>
                    <a:pt x="1981193" y="662675"/>
                  </a:lnTo>
                  <a:lnTo>
                    <a:pt x="1981015" y="589569"/>
                  </a:lnTo>
                  <a:lnTo>
                    <a:pt x="1910157" y="630332"/>
                  </a:lnTo>
                  <a:lnTo>
                    <a:pt x="1909649" y="707453"/>
                  </a:lnTo>
                  <a:lnTo>
                    <a:pt x="1876822" y="729674"/>
                  </a:lnTo>
                  <a:lnTo>
                    <a:pt x="1875981" y="1045143"/>
                  </a:lnTo>
                  <a:lnTo>
                    <a:pt x="1843828" y="1063661"/>
                  </a:lnTo>
                  <a:lnTo>
                    <a:pt x="1841808" y="747518"/>
                  </a:lnTo>
                  <a:lnTo>
                    <a:pt x="1807297" y="763173"/>
                  </a:lnTo>
                  <a:lnTo>
                    <a:pt x="1807118" y="689609"/>
                  </a:lnTo>
                  <a:lnTo>
                    <a:pt x="1736388" y="730299"/>
                  </a:lnTo>
                  <a:lnTo>
                    <a:pt x="1735923" y="807951"/>
                  </a:lnTo>
                  <a:lnTo>
                    <a:pt x="1702928" y="830172"/>
                  </a:lnTo>
                  <a:lnTo>
                    <a:pt x="1702086" y="1145473"/>
                  </a:lnTo>
                  <a:lnTo>
                    <a:pt x="1670102" y="1164159"/>
                  </a:lnTo>
                  <a:lnTo>
                    <a:pt x="1667914" y="848017"/>
                  </a:lnTo>
                  <a:lnTo>
                    <a:pt x="1633403" y="863672"/>
                  </a:lnTo>
                  <a:lnTo>
                    <a:pt x="1633223" y="789648"/>
                  </a:lnTo>
                  <a:lnTo>
                    <a:pt x="1562495" y="830337"/>
                  </a:lnTo>
                  <a:lnTo>
                    <a:pt x="1562027" y="908283"/>
                  </a:lnTo>
                  <a:lnTo>
                    <a:pt x="1529201" y="930503"/>
                  </a:lnTo>
                  <a:lnTo>
                    <a:pt x="1528191" y="1245973"/>
                  </a:lnTo>
                  <a:lnTo>
                    <a:pt x="1496206" y="1264658"/>
                  </a:lnTo>
                  <a:lnTo>
                    <a:pt x="1494018" y="948516"/>
                  </a:lnTo>
                  <a:lnTo>
                    <a:pt x="1459508" y="964003"/>
                  </a:lnTo>
                  <a:lnTo>
                    <a:pt x="1459372" y="889662"/>
                  </a:lnTo>
                  <a:lnTo>
                    <a:pt x="1388601" y="930375"/>
                  </a:lnTo>
                  <a:lnTo>
                    <a:pt x="1388131" y="1008781"/>
                  </a:lnTo>
                  <a:lnTo>
                    <a:pt x="1355305" y="1031002"/>
                  </a:lnTo>
                  <a:lnTo>
                    <a:pt x="1354295" y="1346471"/>
                  </a:lnTo>
                  <a:lnTo>
                    <a:pt x="1322310" y="1364989"/>
                  </a:lnTo>
                  <a:lnTo>
                    <a:pt x="1320290" y="1048846"/>
                  </a:lnTo>
                  <a:lnTo>
                    <a:pt x="1285612" y="1064502"/>
                  </a:lnTo>
                  <a:lnTo>
                    <a:pt x="1285476" y="989701"/>
                  </a:lnTo>
                  <a:lnTo>
                    <a:pt x="1214709" y="1030412"/>
                  </a:lnTo>
                  <a:lnTo>
                    <a:pt x="1214236" y="1109281"/>
                  </a:lnTo>
                  <a:lnTo>
                    <a:pt x="1181410" y="1131501"/>
                  </a:lnTo>
                  <a:lnTo>
                    <a:pt x="1180568" y="1446802"/>
                  </a:lnTo>
                  <a:lnTo>
                    <a:pt x="1148416" y="1465488"/>
                  </a:lnTo>
                  <a:lnTo>
                    <a:pt x="1146395" y="1149346"/>
                  </a:lnTo>
                  <a:lnTo>
                    <a:pt x="1111885" y="1165001"/>
                  </a:lnTo>
                  <a:lnTo>
                    <a:pt x="1111702" y="1089671"/>
                  </a:lnTo>
                  <a:lnTo>
                    <a:pt x="1040864" y="1130422"/>
                  </a:lnTo>
                  <a:lnTo>
                    <a:pt x="1040342" y="1209612"/>
                  </a:lnTo>
                  <a:lnTo>
                    <a:pt x="1007515" y="1231832"/>
                  </a:lnTo>
                  <a:lnTo>
                    <a:pt x="1006673" y="1547301"/>
                  </a:lnTo>
                  <a:lnTo>
                    <a:pt x="974521" y="1565987"/>
                  </a:lnTo>
                  <a:lnTo>
                    <a:pt x="972501" y="1249845"/>
                  </a:lnTo>
                  <a:lnTo>
                    <a:pt x="937990" y="1265500"/>
                  </a:lnTo>
                  <a:lnTo>
                    <a:pt x="937806" y="1189710"/>
                  </a:lnTo>
                  <a:lnTo>
                    <a:pt x="867092" y="1230390"/>
                  </a:lnTo>
                  <a:lnTo>
                    <a:pt x="866614" y="1310110"/>
                  </a:lnTo>
                  <a:lnTo>
                    <a:pt x="833788" y="1332331"/>
                  </a:lnTo>
                  <a:lnTo>
                    <a:pt x="832777" y="1647800"/>
                  </a:lnTo>
                  <a:lnTo>
                    <a:pt x="800793" y="1666318"/>
                  </a:lnTo>
                  <a:lnTo>
                    <a:pt x="798605" y="1350175"/>
                  </a:lnTo>
                  <a:lnTo>
                    <a:pt x="764094" y="1365831"/>
                  </a:lnTo>
                  <a:lnTo>
                    <a:pt x="763909" y="1289750"/>
                  </a:lnTo>
                  <a:lnTo>
                    <a:pt x="693200" y="1330428"/>
                  </a:lnTo>
                  <a:lnTo>
                    <a:pt x="692719" y="1410609"/>
                  </a:lnTo>
                  <a:lnTo>
                    <a:pt x="659893" y="1432830"/>
                  </a:lnTo>
                  <a:lnTo>
                    <a:pt x="658883" y="1748299"/>
                  </a:lnTo>
                  <a:lnTo>
                    <a:pt x="626899" y="1766817"/>
                  </a:lnTo>
                  <a:lnTo>
                    <a:pt x="624710" y="1450674"/>
                  </a:lnTo>
                  <a:lnTo>
                    <a:pt x="590200" y="1466330"/>
                  </a:lnTo>
                  <a:lnTo>
                    <a:pt x="590060" y="1389762"/>
                  </a:lnTo>
                  <a:lnTo>
                    <a:pt x="520170" y="1429969"/>
                  </a:lnTo>
                  <a:lnTo>
                    <a:pt x="520170" y="1429968"/>
                  </a:lnTo>
                  <a:lnTo>
                    <a:pt x="341434" y="1327238"/>
                  </a:lnTo>
                  <a:lnTo>
                    <a:pt x="341393" y="1342511"/>
                  </a:lnTo>
                  <a:lnTo>
                    <a:pt x="309240" y="1361197"/>
                  </a:lnTo>
                  <a:lnTo>
                    <a:pt x="308904" y="1308541"/>
                  </a:lnTo>
                  <a:lnTo>
                    <a:pt x="168073" y="1227598"/>
                  </a:lnTo>
                  <a:lnTo>
                    <a:pt x="167498" y="1443011"/>
                  </a:lnTo>
                  <a:lnTo>
                    <a:pt x="135346" y="1461696"/>
                  </a:lnTo>
                  <a:lnTo>
                    <a:pt x="133724" y="1207855"/>
                  </a:lnTo>
                  <a:lnTo>
                    <a:pt x="0" y="1130997"/>
                  </a:lnTo>
                  <a:lnTo>
                    <a:pt x="0" y="942704"/>
                  </a:lnTo>
                  <a:lnTo>
                    <a:pt x="0" y="930672"/>
                  </a:lnTo>
                  <a:lnTo>
                    <a:pt x="10402" y="936705"/>
                  </a:lnTo>
                  <a:lnTo>
                    <a:pt x="98145" y="886102"/>
                  </a:lnTo>
                  <a:lnTo>
                    <a:pt x="98142" y="884963"/>
                  </a:lnTo>
                  <a:lnTo>
                    <a:pt x="203018" y="824529"/>
                  </a:lnTo>
                  <a:lnTo>
                    <a:pt x="203011" y="825623"/>
                  </a:lnTo>
                  <a:lnTo>
                    <a:pt x="272040" y="785812"/>
                  </a:lnTo>
                  <a:lnTo>
                    <a:pt x="272037" y="784464"/>
                  </a:lnTo>
                  <a:lnTo>
                    <a:pt x="376745" y="724030"/>
                  </a:lnTo>
                  <a:lnTo>
                    <a:pt x="376736" y="725431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: Shape 36">
              <a:extLst>
                <a:ext uri="{FF2B5EF4-FFF2-40B4-BE49-F238E27FC236}">
                  <a16:creationId xmlns:a16="http://schemas.microsoft.com/office/drawing/2014/main" id="{A3B1B846-119A-A748-88F2-AD76211920A3}"/>
                </a:ext>
              </a:extLst>
            </p:cNvPr>
            <p:cNvSpPr/>
            <p:nvPr/>
          </p:nvSpPr>
          <p:spPr>
            <a:xfrm>
              <a:off x="5916975" y="2465576"/>
              <a:ext cx="823384" cy="475504"/>
            </a:xfrm>
            <a:custGeom>
              <a:avLst/>
              <a:gdLst>
                <a:gd name="connsiteX0" fmla="*/ 2617372 w 3450295"/>
                <a:gd name="connsiteY0" fmla="*/ 0 h 1992545"/>
                <a:gd name="connsiteX1" fmla="*/ 0 w 3450295"/>
                <a:gd name="connsiteY1" fmla="*/ 1509504 h 1992545"/>
                <a:gd name="connsiteX2" fmla="*/ 832923 w 3450295"/>
                <a:gd name="connsiteY2" fmla="*/ 1992546 h 1992545"/>
                <a:gd name="connsiteX3" fmla="*/ 3450295 w 3450295"/>
                <a:gd name="connsiteY3" fmla="*/ 482502 h 199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50295" h="1992545">
                  <a:moveTo>
                    <a:pt x="2617372" y="0"/>
                  </a:moveTo>
                  <a:lnTo>
                    <a:pt x="0" y="1509504"/>
                  </a:lnTo>
                  <a:lnTo>
                    <a:pt x="832923" y="1992546"/>
                  </a:lnTo>
                  <a:lnTo>
                    <a:pt x="3450295" y="482502"/>
                  </a:lnTo>
                  <a:close/>
                </a:path>
              </a:pathLst>
            </a:custGeom>
            <a:grpFill/>
            <a:ln w="2694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77A75-D87B-354B-9B97-FC119A269C35}"/>
              </a:ext>
            </a:extLst>
          </p:cNvPr>
          <p:cNvSpPr/>
          <p:nvPr/>
        </p:nvSpPr>
        <p:spPr>
          <a:xfrm>
            <a:off x="2502744" y="2303943"/>
            <a:ext cx="979466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Helvetica" pitchFamily="2" charset="0"/>
              </a:rPr>
              <a:t>Overall </a:t>
            </a:r>
            <a:r>
              <a:rPr lang="en-US" sz="2500" b="1" u="sng" dirty="0">
                <a:solidFill>
                  <a:srgbClr val="C00000"/>
                </a:solidFill>
                <a:latin typeface="Helvetica" pitchFamily="2" charset="0"/>
              </a:rPr>
              <a:t>net reduction IN capital expenditures </a:t>
            </a:r>
            <a:r>
              <a:rPr lang="en-US" sz="2500" b="1" dirty="0">
                <a:solidFill>
                  <a:srgbClr val="000000"/>
                </a:solidFill>
                <a:latin typeface="Helvetica" pitchFamily="2" charset="0"/>
              </a:rPr>
              <a:t>in the industry…..</a:t>
            </a:r>
            <a:endParaRPr lang="vi-VN" sz="2500" b="1" dirty="0">
              <a:solidFill>
                <a:srgbClr val="000000"/>
              </a:solidFill>
              <a:latin typeface="Helvetica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25DD9-175E-084B-9498-00A58D83419B}"/>
              </a:ext>
            </a:extLst>
          </p:cNvPr>
          <p:cNvSpPr/>
          <p:nvPr/>
        </p:nvSpPr>
        <p:spPr>
          <a:xfrm>
            <a:off x="4452817" y="3400037"/>
            <a:ext cx="559523" cy="1671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B51C02-6CED-8A4F-97A7-7D68B143E028}"/>
              </a:ext>
            </a:extLst>
          </p:cNvPr>
          <p:cNvCxnSpPr>
            <a:cxnSpLocks/>
          </p:cNvCxnSpPr>
          <p:nvPr/>
        </p:nvCxnSpPr>
        <p:spPr>
          <a:xfrm>
            <a:off x="3768410" y="5067282"/>
            <a:ext cx="5310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2BFA37BD-7F2E-0944-BFD6-A3C30095CA24}"/>
              </a:ext>
            </a:extLst>
          </p:cNvPr>
          <p:cNvSpPr/>
          <p:nvPr/>
        </p:nvSpPr>
        <p:spPr>
          <a:xfrm>
            <a:off x="7298386" y="3762370"/>
            <a:ext cx="559523" cy="13049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3926B4-D58B-ED49-BC8E-8CB6A66660DA}"/>
              </a:ext>
            </a:extLst>
          </p:cNvPr>
          <p:cNvSpPr txBox="1"/>
          <p:nvPr/>
        </p:nvSpPr>
        <p:spPr>
          <a:xfrm>
            <a:off x="4452817" y="2956474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27%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EF6FB3-03B5-3843-A3E8-4E1155038F60}"/>
              </a:ext>
            </a:extLst>
          </p:cNvPr>
          <p:cNvSpPr txBox="1"/>
          <p:nvPr/>
        </p:nvSpPr>
        <p:spPr>
          <a:xfrm>
            <a:off x="8384540" y="4787970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Year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D4A50-AD31-0B49-ABB1-F6FFEBEDA752}"/>
              </a:ext>
            </a:extLst>
          </p:cNvPr>
          <p:cNvSpPr txBox="1"/>
          <p:nvPr/>
        </p:nvSpPr>
        <p:spPr>
          <a:xfrm>
            <a:off x="7298386" y="3415151"/>
            <a:ext cx="138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Helvetica" pitchFamily="2" charset="0"/>
              </a:rPr>
              <a:t>20%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339E8EC5-2D34-0E40-8E7E-6A2E2A2F7BCA}"/>
              </a:ext>
            </a:extLst>
          </p:cNvPr>
          <p:cNvSpPr/>
          <p:nvPr/>
        </p:nvSpPr>
        <p:spPr>
          <a:xfrm rot="17147841">
            <a:off x="5912465" y="2934936"/>
            <a:ext cx="525198" cy="14268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7D5FCF9-ABDE-0D4F-80D7-6D7872AF2ED7}"/>
              </a:ext>
            </a:extLst>
          </p:cNvPr>
          <p:cNvCxnSpPr>
            <a:cxnSpLocks/>
          </p:cNvCxnSpPr>
          <p:nvPr/>
        </p:nvCxnSpPr>
        <p:spPr>
          <a:xfrm flipV="1">
            <a:off x="3768410" y="2804074"/>
            <a:ext cx="0" cy="226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9DA5D1-1D3C-9A45-A8EE-3E2950D87CC4}"/>
              </a:ext>
            </a:extLst>
          </p:cNvPr>
          <p:cNvCxnSpPr/>
          <p:nvPr/>
        </p:nvCxnSpPr>
        <p:spPr>
          <a:xfrm flipV="1">
            <a:off x="3768410" y="2780997"/>
            <a:ext cx="0" cy="228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F048695-740F-0946-84BB-E39843913EF3}"/>
              </a:ext>
            </a:extLst>
          </p:cNvPr>
          <p:cNvSpPr/>
          <p:nvPr/>
        </p:nvSpPr>
        <p:spPr>
          <a:xfrm>
            <a:off x="1637756" y="936456"/>
            <a:ext cx="11352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Cooperation 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6C61CD9-6F1C-0244-9099-634A63157562}"/>
              </a:ext>
            </a:extLst>
          </p:cNvPr>
          <p:cNvSpPr/>
          <p:nvPr/>
        </p:nvSpPr>
        <p:spPr>
          <a:xfrm>
            <a:off x="4108807" y="782321"/>
            <a:ext cx="14211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Production Advantages 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EE5105-259A-C240-8CC3-B5C8F8518F4C}"/>
              </a:ext>
            </a:extLst>
          </p:cNvPr>
          <p:cNvSpPr/>
          <p:nvPr/>
        </p:nvSpPr>
        <p:spPr>
          <a:xfrm>
            <a:off x="7561120" y="791163"/>
            <a:ext cx="1202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Lower input costs 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E048DD3-DADB-1347-AFAE-2D2DA1555162}"/>
              </a:ext>
            </a:extLst>
          </p:cNvPr>
          <p:cNvSpPr/>
          <p:nvPr/>
        </p:nvSpPr>
        <p:spPr>
          <a:xfrm>
            <a:off x="9906098" y="869594"/>
            <a:ext cx="1126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Helvetica" pitchFamily="2" charset="0"/>
              </a:rPr>
              <a:t>Outsourcing 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D5CD06-4CD5-BC46-9460-2BBF04427EA4}"/>
              </a:ext>
            </a:extLst>
          </p:cNvPr>
          <p:cNvSpPr txBox="1"/>
          <p:nvPr/>
        </p:nvSpPr>
        <p:spPr>
          <a:xfrm>
            <a:off x="2710552" y="2891299"/>
            <a:ext cx="138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Capital Expenditure/ Revenue (%)</a:t>
            </a:r>
          </a:p>
        </p:txBody>
      </p:sp>
      <p:pic>
        <p:nvPicPr>
          <p:cNvPr id="63" name="Picture 62" descr="Free Cost Control Icon of Colored Outline style - Available in SVG, PNG,  EPS, AI &amp;amp; Icon fonts">
            <a:extLst>
              <a:ext uri="{FF2B5EF4-FFF2-40B4-BE49-F238E27FC236}">
                <a16:creationId xmlns:a16="http://schemas.microsoft.com/office/drawing/2014/main" id="{B1F9F45C-3D9D-5A43-8791-178FA227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1161" y="5354615"/>
            <a:ext cx="768068" cy="76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881142C-0B72-8746-9E12-85D9DB405768}"/>
              </a:ext>
            </a:extLst>
          </p:cNvPr>
          <p:cNvSpPr txBox="1"/>
          <p:nvPr/>
        </p:nvSpPr>
        <p:spPr>
          <a:xfrm>
            <a:off x="4198908" y="5095217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1996 - 2001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1A9317-A40F-E34D-AB0A-8124E919C68B}"/>
              </a:ext>
            </a:extLst>
          </p:cNvPr>
          <p:cNvSpPr txBox="1"/>
          <p:nvPr/>
        </p:nvSpPr>
        <p:spPr>
          <a:xfrm>
            <a:off x="6945319" y="5093638"/>
            <a:ext cx="1389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>
                <a:latin typeface="Helvetica" pitchFamily="2" charset="0"/>
              </a:rPr>
              <a:t>2002 - 2009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36F592-675C-1049-83A6-7804678B0CC0}"/>
              </a:ext>
            </a:extLst>
          </p:cNvPr>
          <p:cNvSpPr/>
          <p:nvPr/>
        </p:nvSpPr>
        <p:spPr>
          <a:xfrm>
            <a:off x="10996965" y="6305018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E130AB-DB10-EB4D-A5D8-F07B6CDFDB7D}"/>
              </a:ext>
            </a:extLst>
          </p:cNvPr>
          <p:cNvSpPr txBox="1"/>
          <p:nvPr/>
        </p:nvSpPr>
        <p:spPr>
          <a:xfrm>
            <a:off x="8242366" y="815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93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5" grpId="0"/>
      <p:bldP spid="46" grpId="0"/>
      <p:bldP spid="47" grpId="0"/>
      <p:bldP spid="48" grpId="0" animBg="1"/>
      <p:bldP spid="61" grpId="0"/>
      <p:bldP spid="64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9B2364A-1B7B-BE4F-894C-11630D2F20BD}"/>
              </a:ext>
            </a:extLst>
          </p:cNvPr>
          <p:cNvSpPr/>
          <p:nvPr/>
        </p:nvSpPr>
        <p:spPr>
          <a:xfrm>
            <a:off x="4408858" y="715097"/>
            <a:ext cx="4681200" cy="6771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3800" b="1" dirty="0">
                <a:latin typeface="Helvetica" pitchFamily="2" charset="0"/>
              </a:rPr>
              <a:t>1.2. Confidentiality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FE81CF-0FAE-CC43-9B26-9EF15E777EE5}"/>
              </a:ext>
            </a:extLst>
          </p:cNvPr>
          <p:cNvGrpSpPr/>
          <p:nvPr/>
        </p:nvGrpSpPr>
        <p:grpSpPr>
          <a:xfrm>
            <a:off x="5722653" y="2060926"/>
            <a:ext cx="4740611" cy="3669269"/>
            <a:chOff x="5846465" y="2679076"/>
            <a:chExt cx="4740611" cy="36692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9537478-211F-334A-A2C4-75E240AC05C6}"/>
                </a:ext>
              </a:extLst>
            </p:cNvPr>
            <p:cNvGrpSpPr/>
            <p:nvPr/>
          </p:nvGrpSpPr>
          <p:grpSpPr>
            <a:xfrm>
              <a:off x="5846465" y="2679076"/>
              <a:ext cx="4740611" cy="3669269"/>
              <a:chOff x="2625429" y="1447801"/>
              <a:chExt cx="3880811" cy="3003777"/>
            </a:xfrm>
          </p:grpSpPr>
          <p:sp>
            <p:nvSpPr>
              <p:cNvPr id="4" name="Trapezoid 4">
                <a:extLst>
                  <a:ext uri="{FF2B5EF4-FFF2-40B4-BE49-F238E27FC236}">
                    <a16:creationId xmlns:a16="http://schemas.microsoft.com/office/drawing/2014/main" id="{37694550-7D53-104E-BD9F-B9E1BD2C42F2}"/>
                  </a:ext>
                </a:extLst>
              </p:cNvPr>
              <p:cNvSpPr/>
              <p:nvPr/>
            </p:nvSpPr>
            <p:spPr>
              <a:xfrm>
                <a:off x="4028512" y="2438234"/>
                <a:ext cx="1080120" cy="2013344"/>
              </a:xfrm>
              <a:custGeom>
                <a:avLst/>
                <a:gdLst/>
                <a:ahLst/>
                <a:cxnLst/>
                <a:rect l="l" t="t" r="r" b="b"/>
                <a:pathLst>
                  <a:path w="1080120" h="2013344">
                    <a:moveTo>
                      <a:pt x="540060" y="0"/>
                    </a:moveTo>
                    <a:cubicBezTo>
                      <a:pt x="838327" y="0"/>
                      <a:pt x="1080120" y="241793"/>
                      <a:pt x="1080120" y="540060"/>
                    </a:cubicBezTo>
                    <a:cubicBezTo>
                      <a:pt x="1080120" y="749650"/>
                      <a:pt x="960728" y="931355"/>
                      <a:pt x="785154" y="1018748"/>
                    </a:cubicBezTo>
                    <a:lnTo>
                      <a:pt x="972108" y="2013344"/>
                    </a:lnTo>
                    <a:lnTo>
                      <a:pt x="108012" y="2013344"/>
                    </a:lnTo>
                    <a:lnTo>
                      <a:pt x="294966" y="1018748"/>
                    </a:lnTo>
                    <a:cubicBezTo>
                      <a:pt x="119392" y="931355"/>
                      <a:pt x="0" y="749650"/>
                      <a:pt x="0" y="540060"/>
                    </a:cubicBezTo>
                    <a:cubicBezTo>
                      <a:pt x="0" y="241793"/>
                      <a:pt x="241793" y="0"/>
                      <a:pt x="5400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innerShdw blurRad="63500" dist="101600" dir="135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Helvetica" pitchFamily="2" charset="0"/>
                </a:endParaRPr>
              </a:p>
            </p:txBody>
          </p:sp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C4150BC4-652C-6846-9BF5-9A13D8AA4B62}"/>
                  </a:ext>
                </a:extLst>
              </p:cNvPr>
              <p:cNvSpPr/>
              <p:nvPr/>
            </p:nvSpPr>
            <p:spPr>
              <a:xfrm rot="20055640" flipH="1">
                <a:off x="5073700" y="200049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Helvetica" pitchFamily="2" charset="0"/>
                </a:endParaRPr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F3DB271-AF6C-974A-8980-8EF21482DA66}"/>
                  </a:ext>
                </a:extLst>
              </p:cNvPr>
              <p:cNvSpPr/>
              <p:nvPr/>
            </p:nvSpPr>
            <p:spPr>
              <a:xfrm rot="1544360">
                <a:off x="2637759" y="200049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Helvetica" pitchFamily="2" charset="0"/>
                </a:endParaRPr>
              </a:p>
            </p:txBody>
          </p:sp>
          <p:sp>
            <p:nvSpPr>
              <p:cNvPr id="7" name="Oval 5">
                <a:extLst>
                  <a:ext uri="{FF2B5EF4-FFF2-40B4-BE49-F238E27FC236}">
                    <a16:creationId xmlns:a16="http://schemas.microsoft.com/office/drawing/2014/main" id="{E99E4BF0-E288-1147-A49D-A3A5302E4AC7}"/>
                  </a:ext>
                </a:extLst>
              </p:cNvPr>
              <p:cNvSpPr/>
              <p:nvPr/>
            </p:nvSpPr>
            <p:spPr>
              <a:xfrm rot="1544360" flipH="1" flipV="1">
                <a:off x="5061370" y="334536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Helvetica" pitchFamily="2" charset="0"/>
                </a:endParaRPr>
              </a:p>
            </p:txBody>
          </p:sp>
          <p:sp>
            <p:nvSpPr>
              <p:cNvPr id="8" name="Oval 5">
                <a:extLst>
                  <a:ext uri="{FF2B5EF4-FFF2-40B4-BE49-F238E27FC236}">
                    <a16:creationId xmlns:a16="http://schemas.microsoft.com/office/drawing/2014/main" id="{ED861B75-529E-3B48-B4FB-1AD8E4588563}"/>
                  </a:ext>
                </a:extLst>
              </p:cNvPr>
              <p:cNvSpPr/>
              <p:nvPr/>
            </p:nvSpPr>
            <p:spPr>
              <a:xfrm rot="20055640" flipV="1">
                <a:off x="2625429" y="3352981"/>
                <a:ext cx="1432540" cy="648072"/>
              </a:xfrm>
              <a:custGeom>
                <a:avLst/>
                <a:gdLst/>
                <a:ahLst/>
                <a:cxnLst/>
                <a:rect l="l" t="t" r="r" b="b"/>
                <a:pathLst>
                  <a:path w="1432540" h="648072">
                    <a:moveTo>
                      <a:pt x="324036" y="0"/>
                    </a:moveTo>
                    <a:cubicBezTo>
                      <a:pt x="471609" y="0"/>
                      <a:pt x="596141" y="98650"/>
                      <a:pt x="633820" y="234026"/>
                    </a:cubicBezTo>
                    <a:lnTo>
                      <a:pt x="1432540" y="234026"/>
                    </a:lnTo>
                    <a:lnTo>
                      <a:pt x="1432540" y="310892"/>
                    </a:lnTo>
                    <a:lnTo>
                      <a:pt x="1432540" y="428894"/>
                    </a:lnTo>
                    <a:lnTo>
                      <a:pt x="1432540" y="520608"/>
                    </a:lnTo>
                    <a:lnTo>
                      <a:pt x="1368152" y="520608"/>
                    </a:lnTo>
                    <a:lnTo>
                      <a:pt x="1360532" y="520608"/>
                    </a:lnTo>
                    <a:lnTo>
                      <a:pt x="1296144" y="520608"/>
                    </a:lnTo>
                    <a:lnTo>
                      <a:pt x="1296144" y="428894"/>
                    </a:lnTo>
                    <a:lnTo>
                      <a:pt x="1224136" y="428894"/>
                    </a:lnTo>
                    <a:lnTo>
                      <a:pt x="1224136" y="497748"/>
                    </a:lnTo>
                    <a:lnTo>
                      <a:pt x="1152128" y="497748"/>
                    </a:lnTo>
                    <a:lnTo>
                      <a:pt x="1152128" y="428894"/>
                    </a:lnTo>
                    <a:lnTo>
                      <a:pt x="1080120" y="428894"/>
                    </a:lnTo>
                    <a:lnTo>
                      <a:pt x="1080120" y="533752"/>
                    </a:lnTo>
                    <a:lnTo>
                      <a:pt x="1008112" y="533752"/>
                    </a:lnTo>
                    <a:lnTo>
                      <a:pt x="1008112" y="428894"/>
                    </a:lnTo>
                    <a:lnTo>
                      <a:pt x="629211" y="428894"/>
                    </a:lnTo>
                    <a:cubicBezTo>
                      <a:pt x="586855" y="556617"/>
                      <a:pt x="466125" y="648072"/>
                      <a:pt x="324036" y="648072"/>
                    </a:cubicBezTo>
                    <a:cubicBezTo>
                      <a:pt x="145076" y="648072"/>
                      <a:pt x="0" y="502996"/>
                      <a:pt x="0" y="324036"/>
                    </a:cubicBezTo>
                    <a:cubicBezTo>
                      <a:pt x="0" y="145076"/>
                      <a:pt x="145076" y="0"/>
                      <a:pt x="32403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Helvetica" pitchFamily="2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945B09-3820-624B-98C9-9E9FC6B538BA}"/>
                  </a:ext>
                </a:extLst>
              </p:cNvPr>
              <p:cNvSpPr txBox="1"/>
              <p:nvPr/>
            </p:nvSpPr>
            <p:spPr>
              <a:xfrm>
                <a:off x="2724129" y="195110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E06309-2668-954F-B08E-A0DFBA67207D}"/>
                  </a:ext>
                </a:extLst>
              </p:cNvPr>
              <p:cNvSpPr txBox="1"/>
              <p:nvPr/>
            </p:nvSpPr>
            <p:spPr>
              <a:xfrm>
                <a:off x="5868144" y="195110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58EECA-618F-0A43-B856-3E51BA91CA98}"/>
                  </a:ext>
                </a:extLst>
              </p:cNvPr>
              <p:cNvSpPr txBox="1"/>
              <p:nvPr/>
            </p:nvSpPr>
            <p:spPr>
              <a:xfrm>
                <a:off x="5860524" y="3634633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6291E1-D400-F24E-8ED4-28DEC9658E10}"/>
                  </a:ext>
                </a:extLst>
              </p:cNvPr>
              <p:cNvSpPr txBox="1"/>
              <p:nvPr/>
            </p:nvSpPr>
            <p:spPr>
              <a:xfrm>
                <a:off x="2707412" y="3640227"/>
                <a:ext cx="551728" cy="4283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800" b="1" dirty="0">
                  <a:solidFill>
                    <a:schemeClr val="bg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E10BCC-4645-2B48-8E14-52112B0815AE}"/>
                  </a:ext>
                </a:extLst>
              </p:cNvPr>
              <p:cNvSpPr txBox="1"/>
              <p:nvPr/>
            </p:nvSpPr>
            <p:spPr>
              <a:xfrm>
                <a:off x="3466003" y="1447801"/>
                <a:ext cx="2211993" cy="37793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endParaRPr lang="ko-KR" altLang="en-US" sz="2400" b="1" dirty="0">
                  <a:solidFill>
                    <a:schemeClr val="accent1"/>
                  </a:solidFill>
                  <a:latin typeface="Helvetica" pitchFamily="2" charset="0"/>
                  <a:cs typeface="Arial" pitchFamily="34" charset="0"/>
                </a:endParaRPr>
              </a:p>
            </p:txBody>
          </p:sp>
        </p:grpSp>
        <p:sp>
          <p:nvSpPr>
            <p:cNvPr id="15" name="Block Arc 31">
              <a:extLst>
                <a:ext uri="{FF2B5EF4-FFF2-40B4-BE49-F238E27FC236}">
                  <a16:creationId xmlns:a16="http://schemas.microsoft.com/office/drawing/2014/main" id="{3F2D260B-03E4-454B-BF99-9D2A9F173B10}"/>
                </a:ext>
              </a:extLst>
            </p:cNvPr>
            <p:cNvSpPr/>
            <p:nvPr/>
          </p:nvSpPr>
          <p:spPr>
            <a:xfrm>
              <a:off x="7953298" y="4194011"/>
              <a:ext cx="577441" cy="639401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7" name="Block Arc 31">
              <a:extLst>
                <a:ext uri="{FF2B5EF4-FFF2-40B4-BE49-F238E27FC236}">
                  <a16:creationId xmlns:a16="http://schemas.microsoft.com/office/drawing/2014/main" id="{3852A7CA-4A35-A147-9B23-8CFC50AD28F4}"/>
                </a:ext>
              </a:extLst>
            </p:cNvPr>
            <p:cNvSpPr/>
            <p:nvPr/>
          </p:nvSpPr>
          <p:spPr>
            <a:xfrm rot="3516729">
              <a:off x="9982883" y="3343439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8" name="Block Arc 31">
              <a:extLst>
                <a:ext uri="{FF2B5EF4-FFF2-40B4-BE49-F238E27FC236}">
                  <a16:creationId xmlns:a16="http://schemas.microsoft.com/office/drawing/2014/main" id="{FE0E5D2C-E7D1-E045-97AF-1FA33AC0EE43}"/>
                </a:ext>
              </a:extLst>
            </p:cNvPr>
            <p:cNvSpPr/>
            <p:nvPr/>
          </p:nvSpPr>
          <p:spPr>
            <a:xfrm rot="6912234">
              <a:off x="9960201" y="5412170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9" name="Block Arc 31">
              <a:extLst>
                <a:ext uri="{FF2B5EF4-FFF2-40B4-BE49-F238E27FC236}">
                  <a16:creationId xmlns:a16="http://schemas.microsoft.com/office/drawing/2014/main" id="{52FAE336-F4C3-9E4B-B042-1970D3671D5C}"/>
                </a:ext>
              </a:extLst>
            </p:cNvPr>
            <p:cNvSpPr/>
            <p:nvPr/>
          </p:nvSpPr>
          <p:spPr>
            <a:xfrm rot="17824760">
              <a:off x="6099202" y="3303327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20" name="Block Arc 31">
              <a:extLst>
                <a:ext uri="{FF2B5EF4-FFF2-40B4-BE49-F238E27FC236}">
                  <a16:creationId xmlns:a16="http://schemas.microsoft.com/office/drawing/2014/main" id="{2CC8309D-8200-3B4F-9ED7-6B6439665B61}"/>
                </a:ext>
              </a:extLst>
            </p:cNvPr>
            <p:cNvSpPr/>
            <p:nvPr/>
          </p:nvSpPr>
          <p:spPr>
            <a:xfrm rot="14773026">
              <a:off x="6085383" y="5408811"/>
              <a:ext cx="368782" cy="388308"/>
            </a:xfrm>
            <a:custGeom>
              <a:avLst/>
              <a:gdLst/>
              <a:ahLst/>
              <a:cxnLst/>
              <a:rect l="l" t="t" r="r" b="b"/>
              <a:pathLst>
                <a:path w="2890784" h="3200962">
                  <a:moveTo>
                    <a:pt x="1107828" y="2097026"/>
                  </a:moveTo>
                  <a:cubicBezTo>
                    <a:pt x="1025313" y="2097026"/>
                    <a:pt x="958422" y="2163918"/>
                    <a:pt x="958422" y="2246432"/>
                  </a:cubicBezTo>
                  <a:cubicBezTo>
                    <a:pt x="958422" y="2302715"/>
                    <a:pt x="989545" y="2351730"/>
                    <a:pt x="1036589" y="2375275"/>
                  </a:cubicBezTo>
                  <a:lnTo>
                    <a:pt x="985421" y="2684898"/>
                  </a:lnTo>
                  <a:lnTo>
                    <a:pt x="1230235" y="2684898"/>
                  </a:lnTo>
                  <a:lnTo>
                    <a:pt x="1179067" y="2375275"/>
                  </a:lnTo>
                  <a:cubicBezTo>
                    <a:pt x="1226111" y="2351730"/>
                    <a:pt x="1257233" y="2302715"/>
                    <a:pt x="1257233" y="2246432"/>
                  </a:cubicBezTo>
                  <a:cubicBezTo>
                    <a:pt x="1257233" y="2163918"/>
                    <a:pt x="1190342" y="2097026"/>
                    <a:pt x="1107828" y="2097026"/>
                  </a:cubicBezTo>
                  <a:close/>
                  <a:moveTo>
                    <a:pt x="2199259" y="56"/>
                  </a:moveTo>
                  <a:cubicBezTo>
                    <a:pt x="2572924" y="-4720"/>
                    <a:pt x="2881009" y="291773"/>
                    <a:pt x="2890561" y="665346"/>
                  </a:cubicBezTo>
                  <a:lnTo>
                    <a:pt x="2843000" y="666562"/>
                  </a:lnTo>
                  <a:lnTo>
                    <a:pt x="2890784" y="666562"/>
                  </a:lnTo>
                  <a:lnTo>
                    <a:pt x="2890784" y="1580962"/>
                  </a:lnTo>
                  <a:lnTo>
                    <a:pt x="2625345" y="1580962"/>
                  </a:lnTo>
                  <a:lnTo>
                    <a:pt x="2625345" y="672127"/>
                  </a:lnTo>
                  <a:lnTo>
                    <a:pt x="2623811" y="672166"/>
                  </a:lnTo>
                  <a:cubicBezTo>
                    <a:pt x="2617992" y="444585"/>
                    <a:pt x="2430306" y="263961"/>
                    <a:pt x="2202670" y="266871"/>
                  </a:cubicBezTo>
                  <a:cubicBezTo>
                    <a:pt x="1975033" y="269781"/>
                    <a:pt x="1792025" y="455143"/>
                    <a:pt x="1792025" y="682798"/>
                  </a:cubicBezTo>
                  <a:lnTo>
                    <a:pt x="1790626" y="682798"/>
                  </a:lnTo>
                  <a:lnTo>
                    <a:pt x="1790626" y="1580962"/>
                  </a:lnTo>
                  <a:lnTo>
                    <a:pt x="2041344" y="1580962"/>
                  </a:lnTo>
                  <a:cubicBezTo>
                    <a:pt x="2137614" y="1580962"/>
                    <a:pt x="2215656" y="1659004"/>
                    <a:pt x="2215656" y="1755274"/>
                  </a:cubicBezTo>
                  <a:lnTo>
                    <a:pt x="2215656" y="3026650"/>
                  </a:lnTo>
                  <a:cubicBezTo>
                    <a:pt x="2215656" y="3122920"/>
                    <a:pt x="2137614" y="3200962"/>
                    <a:pt x="2041344" y="3200962"/>
                  </a:cubicBezTo>
                  <a:lnTo>
                    <a:pt x="174312" y="3200962"/>
                  </a:lnTo>
                  <a:cubicBezTo>
                    <a:pt x="78042" y="3200962"/>
                    <a:pt x="0" y="3122920"/>
                    <a:pt x="0" y="3026650"/>
                  </a:cubicBezTo>
                  <a:lnTo>
                    <a:pt x="0" y="1755274"/>
                  </a:lnTo>
                  <a:cubicBezTo>
                    <a:pt x="0" y="1659004"/>
                    <a:pt x="78042" y="1580962"/>
                    <a:pt x="174312" y="1580962"/>
                  </a:cubicBezTo>
                  <a:lnTo>
                    <a:pt x="1525187" y="1580962"/>
                  </a:lnTo>
                  <a:lnTo>
                    <a:pt x="1525187" y="676764"/>
                  </a:lnTo>
                  <a:lnTo>
                    <a:pt x="1525791" y="676764"/>
                  </a:lnTo>
                  <a:cubicBezTo>
                    <a:pt x="1528430" y="305830"/>
                    <a:pt x="1827609" y="4806"/>
                    <a:pt x="2199259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6F972980-022A-5C47-8541-68DED9970C9A}"/>
              </a:ext>
            </a:extLst>
          </p:cNvPr>
          <p:cNvSpPr/>
          <p:nvPr/>
        </p:nvSpPr>
        <p:spPr>
          <a:xfrm>
            <a:off x="10996965" y="6497522"/>
            <a:ext cx="1776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  <a:latin typeface="Helvetica" pitchFamily="2" charset="0"/>
              </a:rPr>
              <a:t>Team: </a:t>
            </a:r>
            <a:r>
              <a:rPr lang="en-US" sz="1400" b="1" dirty="0" err="1">
                <a:solidFill>
                  <a:srgbClr val="002060"/>
                </a:solidFill>
                <a:latin typeface="Helvetica" pitchFamily="2" charset="0"/>
              </a:rPr>
              <a:t>VaaT</a:t>
            </a:r>
            <a:endParaRPr lang="en-US" sz="1400" b="1" dirty="0">
              <a:solidFill>
                <a:srgbClr val="002060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12063"/>
      </p:ext>
    </p:extLst>
  </p:cSld>
  <p:clrMapOvr>
    <a:masterClrMapping/>
  </p:clrMapOvr>
</p:sld>
</file>

<file path=ppt/theme/theme1.xml><?xml version="1.0" encoding="utf-8"?>
<a:theme xmlns:a="http://schemas.openxmlformats.org/drawingml/2006/main" name="Mental Health Thesi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FF1EF"/>
      </a:accent1>
      <a:accent2>
        <a:srgbClr val="B1E6DE"/>
      </a:accent2>
      <a:accent3>
        <a:srgbClr val="6CC3B6"/>
      </a:accent3>
      <a:accent4>
        <a:srgbClr val="54A9A6"/>
      </a:accent4>
      <a:accent5>
        <a:srgbClr val="194656"/>
      </a:accent5>
      <a:accent6>
        <a:srgbClr val="EB895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ontents Slide Master">
  <a:themeElements>
    <a:clrScheme name="2019-Med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BED4"/>
      </a:accent1>
      <a:accent2>
        <a:srgbClr val="8EDADA"/>
      </a:accent2>
      <a:accent3>
        <a:srgbClr val="AAAAAA"/>
      </a:accent3>
      <a:accent4>
        <a:srgbClr val="D4D4D4"/>
      </a:accent4>
      <a:accent5>
        <a:srgbClr val="60BED4"/>
      </a:accent5>
      <a:accent6>
        <a:srgbClr val="8EDADA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ontents Slide Master">
  <a:themeElements>
    <a:clrScheme name="ALLPPT-20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2765</Words>
  <Application>Microsoft Macintosh PowerPoint</Application>
  <PresentationFormat>Widescreen</PresentationFormat>
  <Paragraphs>810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63</vt:i4>
      </vt:variant>
    </vt:vector>
  </HeadingPairs>
  <TitlesOfParts>
    <vt:vector size="82" baseType="lpstr">
      <vt:lpstr>Aharoni</vt:lpstr>
      <vt:lpstr>Arial</vt:lpstr>
      <vt:lpstr>Calibri</vt:lpstr>
      <vt:lpstr>Cambria Math</vt:lpstr>
      <vt:lpstr>Century Schoolbook</vt:lpstr>
      <vt:lpstr>Franklin Gothic Book</vt:lpstr>
      <vt:lpstr>Gill Sans MT</vt:lpstr>
      <vt:lpstr>Helvetica</vt:lpstr>
      <vt:lpstr>Raleway</vt:lpstr>
      <vt:lpstr>Roboto</vt:lpstr>
      <vt:lpstr>SF Pro Rounded</vt:lpstr>
      <vt:lpstr>Times New Roman</vt:lpstr>
      <vt:lpstr>Wingdings 2</vt:lpstr>
      <vt:lpstr>Mental Health Thesis by Slidesgo</vt:lpstr>
      <vt:lpstr>Contents Slide Master</vt:lpstr>
      <vt:lpstr>1_Contents Slide Master</vt:lpstr>
      <vt:lpstr>2_Contents Slide Master</vt:lpstr>
      <vt:lpstr>3_Contents Slide Master</vt:lpstr>
      <vt:lpstr>DividendVTI</vt:lpstr>
      <vt:lpstr>FABulous Semiconductor: To Build or To Buy?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In-house Manufacturing</vt:lpstr>
      <vt:lpstr>In-house manufacturING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3.1 Expectation of returns</vt:lpstr>
      <vt:lpstr>3.1 bREAK-EVEN POINT</vt:lpstr>
      <vt:lpstr>PowerPoint Presentation</vt:lpstr>
      <vt:lpstr>BREAK-EVEN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&amp; ANSWERS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FAB-Bulous: To Build             or To Buy ?</dc:title>
  <dc:creator>NGUYEN MY BINH AN</dc:creator>
  <cp:lastModifiedBy>NGUYEN MY BINH AN</cp:lastModifiedBy>
  <cp:revision>111</cp:revision>
  <dcterms:created xsi:type="dcterms:W3CDTF">2021-06-23T14:14:18Z</dcterms:created>
  <dcterms:modified xsi:type="dcterms:W3CDTF">2021-06-25T15:39:56Z</dcterms:modified>
</cp:coreProperties>
</file>